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8" d="100"/>
          <a:sy n="48" d="100"/>
        </p:scale>
        <p:origin x="821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g"/><Relationship Id="rId3" Type="http://schemas.openxmlformats.org/officeDocument/2006/relationships/image" Target="../media/image4.png"/><Relationship Id="rId7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5.png"/><Relationship Id="rId9" Type="http://schemas.openxmlformats.org/officeDocument/2006/relationships/image" Target="../media/image75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4.png"/><Relationship Id="rId7" Type="http://schemas.openxmlformats.org/officeDocument/2006/relationships/image" Target="../media/image7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19.png"/><Relationship Id="rId9" Type="http://schemas.openxmlformats.org/officeDocument/2006/relationships/image" Target="../media/image81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g"/><Relationship Id="rId3" Type="http://schemas.openxmlformats.org/officeDocument/2006/relationships/image" Target="../media/image4.png"/><Relationship Id="rId7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19.png"/><Relationship Id="rId9" Type="http://schemas.openxmlformats.org/officeDocument/2006/relationships/image" Target="../media/image8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g"/><Relationship Id="rId3" Type="http://schemas.openxmlformats.org/officeDocument/2006/relationships/image" Target="../media/image4.png"/><Relationship Id="rId7" Type="http://schemas.openxmlformats.org/officeDocument/2006/relationships/image" Target="../media/image9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.png"/><Relationship Id="rId5" Type="http://schemas.openxmlformats.org/officeDocument/2006/relationships/image" Target="../media/image89.png"/><Relationship Id="rId4" Type="http://schemas.openxmlformats.org/officeDocument/2006/relationships/image" Target="../media/image19.png"/><Relationship Id="rId9" Type="http://schemas.openxmlformats.org/officeDocument/2006/relationships/image" Target="../media/image9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g"/><Relationship Id="rId3" Type="http://schemas.openxmlformats.org/officeDocument/2006/relationships/image" Target="../media/image4.png"/><Relationship Id="rId7" Type="http://schemas.openxmlformats.org/officeDocument/2006/relationships/image" Target="../media/image96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19.png"/><Relationship Id="rId9" Type="http://schemas.openxmlformats.org/officeDocument/2006/relationships/image" Target="../media/image9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g"/><Relationship Id="rId3" Type="http://schemas.openxmlformats.org/officeDocument/2006/relationships/image" Target="../media/image4.png"/><Relationship Id="rId7" Type="http://schemas.openxmlformats.org/officeDocument/2006/relationships/image" Target="../media/image10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.png"/><Relationship Id="rId5" Type="http://schemas.openxmlformats.org/officeDocument/2006/relationships/image" Target="../media/image100.png"/><Relationship Id="rId4" Type="http://schemas.openxmlformats.org/officeDocument/2006/relationships/image" Target="../media/image19.png"/><Relationship Id="rId9" Type="http://schemas.openxmlformats.org/officeDocument/2006/relationships/image" Target="../media/image10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4.png"/><Relationship Id="rId7" Type="http://schemas.openxmlformats.org/officeDocument/2006/relationships/image" Target="../media/image106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.png"/><Relationship Id="rId5" Type="http://schemas.openxmlformats.org/officeDocument/2006/relationships/image" Target="../media/image105.png"/><Relationship Id="rId4" Type="http://schemas.openxmlformats.org/officeDocument/2006/relationships/image" Target="../media/image19.png"/><Relationship Id="rId9" Type="http://schemas.openxmlformats.org/officeDocument/2006/relationships/image" Target="../media/image108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jpg"/><Relationship Id="rId3" Type="http://schemas.openxmlformats.org/officeDocument/2006/relationships/image" Target="../media/image4.png"/><Relationship Id="rId7" Type="http://schemas.openxmlformats.org/officeDocument/2006/relationships/image" Target="../media/image112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9.png"/><Relationship Id="rId9" Type="http://schemas.openxmlformats.org/officeDocument/2006/relationships/image" Target="../media/image1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4.png"/><Relationship Id="rId7" Type="http://schemas.openxmlformats.org/officeDocument/2006/relationships/image" Target="../media/image124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3.png"/><Relationship Id="rId11" Type="http://schemas.openxmlformats.org/officeDocument/2006/relationships/image" Target="../media/image127.png"/><Relationship Id="rId5" Type="http://schemas.openxmlformats.org/officeDocument/2006/relationships/image" Target="../media/image122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2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4.png"/><Relationship Id="rId7" Type="http://schemas.openxmlformats.org/officeDocument/2006/relationships/image" Target="../media/image131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0.png"/><Relationship Id="rId11" Type="http://schemas.openxmlformats.org/officeDocument/2006/relationships/image" Target="../media/image134.png"/><Relationship Id="rId5" Type="http://schemas.openxmlformats.org/officeDocument/2006/relationships/image" Target="../media/image129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3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4.png"/><Relationship Id="rId7" Type="http://schemas.openxmlformats.org/officeDocument/2006/relationships/image" Target="../media/image131.png"/><Relationship Id="rId12" Type="http://schemas.openxmlformats.org/officeDocument/2006/relationships/image" Target="../media/image135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0.png"/><Relationship Id="rId11" Type="http://schemas.openxmlformats.org/officeDocument/2006/relationships/image" Target="../media/image134.png"/><Relationship Id="rId5" Type="http://schemas.openxmlformats.org/officeDocument/2006/relationships/image" Target="../media/image129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5.pn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5.png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12" Type="http://schemas.openxmlformats.org/officeDocument/2006/relationships/image" Target="../media/image4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5.png"/><Relationship Id="rId9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8.png"/><Relationship Id="rId3" Type="http://schemas.openxmlformats.org/officeDocument/2006/relationships/image" Target="../media/image4.png"/><Relationship Id="rId7" Type="http://schemas.openxmlformats.org/officeDocument/2006/relationships/image" Target="../media/image53.png"/><Relationship Id="rId12" Type="http://schemas.openxmlformats.org/officeDocument/2006/relationships/image" Target="../media/image5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11" Type="http://schemas.openxmlformats.org/officeDocument/2006/relationships/image" Target="../media/image1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19.png"/><Relationship Id="rId9" Type="http://schemas.openxmlformats.org/officeDocument/2006/relationships/image" Target="../media/image55.png"/><Relationship Id="rId1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4.png"/><Relationship Id="rId7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.png"/><Relationship Id="rId9" Type="http://schemas.openxmlformats.org/officeDocument/2006/relationships/image" Target="../media/image6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3184" y="356010"/>
            <a:ext cx="19517995" cy="10596880"/>
            <a:chOff x="293184" y="356010"/>
            <a:chExt cx="19517995" cy="105968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8284" y="3725226"/>
              <a:ext cx="11070645" cy="47935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3184" y="356010"/>
              <a:ext cx="19517730" cy="105965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3184" y="356010"/>
            <a:ext cx="19517995" cy="10596880"/>
            <a:chOff x="293184" y="356010"/>
            <a:chExt cx="19517995" cy="105968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184" y="356010"/>
              <a:ext cx="19517730" cy="1059653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080690" y="1667242"/>
              <a:ext cx="5953760" cy="318135"/>
            </a:xfrm>
            <a:custGeom>
              <a:avLst/>
              <a:gdLst/>
              <a:ahLst/>
              <a:cxnLst/>
              <a:rect l="l" t="t" r="r" b="b"/>
              <a:pathLst>
                <a:path w="5953759" h="318135">
                  <a:moveTo>
                    <a:pt x="60453" y="0"/>
                  </a:moveTo>
                  <a:lnTo>
                    <a:pt x="0" y="60453"/>
                  </a:lnTo>
                  <a:lnTo>
                    <a:pt x="60453" y="120907"/>
                  </a:lnTo>
                  <a:lnTo>
                    <a:pt x="110436" y="70924"/>
                  </a:lnTo>
                  <a:lnTo>
                    <a:pt x="60453" y="70924"/>
                  </a:lnTo>
                  <a:lnTo>
                    <a:pt x="60453" y="49982"/>
                  </a:lnTo>
                  <a:lnTo>
                    <a:pt x="110436" y="49982"/>
                  </a:lnTo>
                  <a:lnTo>
                    <a:pt x="60453" y="0"/>
                  </a:lnTo>
                  <a:close/>
                </a:path>
                <a:path w="5953759" h="318135">
                  <a:moveTo>
                    <a:pt x="76040" y="49982"/>
                  </a:moveTo>
                  <a:lnTo>
                    <a:pt x="60453" y="49982"/>
                  </a:lnTo>
                  <a:lnTo>
                    <a:pt x="60453" y="70924"/>
                  </a:lnTo>
                  <a:lnTo>
                    <a:pt x="76040" y="70924"/>
                  </a:lnTo>
                  <a:lnTo>
                    <a:pt x="76040" y="49982"/>
                  </a:lnTo>
                  <a:close/>
                </a:path>
                <a:path w="5953759" h="318135">
                  <a:moveTo>
                    <a:pt x="107214" y="49982"/>
                  </a:moveTo>
                  <a:lnTo>
                    <a:pt x="76040" y="49982"/>
                  </a:lnTo>
                  <a:lnTo>
                    <a:pt x="76040" y="70924"/>
                  </a:lnTo>
                  <a:lnTo>
                    <a:pt x="107214" y="70924"/>
                  </a:lnTo>
                  <a:lnTo>
                    <a:pt x="107214" y="49982"/>
                  </a:lnTo>
                  <a:close/>
                </a:path>
                <a:path w="5953759" h="318135">
                  <a:moveTo>
                    <a:pt x="110436" y="49982"/>
                  </a:moveTo>
                  <a:lnTo>
                    <a:pt x="107214" y="49982"/>
                  </a:lnTo>
                  <a:lnTo>
                    <a:pt x="107214" y="70924"/>
                  </a:lnTo>
                  <a:lnTo>
                    <a:pt x="110436" y="70924"/>
                  </a:lnTo>
                  <a:lnTo>
                    <a:pt x="120907" y="60453"/>
                  </a:lnTo>
                  <a:lnTo>
                    <a:pt x="110436" y="49982"/>
                  </a:lnTo>
                  <a:close/>
                </a:path>
                <a:path w="5953759" h="318135">
                  <a:moveTo>
                    <a:pt x="138388" y="49982"/>
                  </a:moveTo>
                  <a:lnTo>
                    <a:pt x="110436" y="49982"/>
                  </a:lnTo>
                  <a:lnTo>
                    <a:pt x="120907" y="60453"/>
                  </a:lnTo>
                  <a:lnTo>
                    <a:pt x="110436" y="70924"/>
                  </a:lnTo>
                  <a:lnTo>
                    <a:pt x="138388" y="70924"/>
                  </a:lnTo>
                  <a:lnTo>
                    <a:pt x="138388" y="49982"/>
                  </a:lnTo>
                  <a:close/>
                </a:path>
                <a:path w="5953759" h="318135">
                  <a:moveTo>
                    <a:pt x="5892736" y="0"/>
                  </a:moveTo>
                  <a:lnTo>
                    <a:pt x="5832283" y="60453"/>
                  </a:lnTo>
                  <a:lnTo>
                    <a:pt x="5892736" y="120907"/>
                  </a:lnTo>
                  <a:lnTo>
                    <a:pt x="5942719" y="70924"/>
                  </a:lnTo>
                  <a:lnTo>
                    <a:pt x="5845147" y="70924"/>
                  </a:lnTo>
                  <a:lnTo>
                    <a:pt x="5845147" y="49982"/>
                  </a:lnTo>
                  <a:lnTo>
                    <a:pt x="5942719" y="49982"/>
                  </a:lnTo>
                  <a:lnTo>
                    <a:pt x="5892736" y="0"/>
                  </a:lnTo>
                  <a:close/>
                </a:path>
                <a:path w="5953759" h="318135">
                  <a:moveTo>
                    <a:pt x="5842754" y="49982"/>
                  </a:moveTo>
                  <a:lnTo>
                    <a:pt x="5813422" y="49982"/>
                  </a:lnTo>
                  <a:lnTo>
                    <a:pt x="5813422" y="70924"/>
                  </a:lnTo>
                  <a:lnTo>
                    <a:pt x="5842754" y="70924"/>
                  </a:lnTo>
                  <a:lnTo>
                    <a:pt x="5832283" y="60453"/>
                  </a:lnTo>
                  <a:lnTo>
                    <a:pt x="5842754" y="49982"/>
                  </a:lnTo>
                  <a:close/>
                </a:path>
                <a:path w="5953759" h="318135">
                  <a:moveTo>
                    <a:pt x="5876871" y="49982"/>
                  </a:moveTo>
                  <a:lnTo>
                    <a:pt x="5845147" y="49982"/>
                  </a:lnTo>
                  <a:lnTo>
                    <a:pt x="5845147" y="70924"/>
                  </a:lnTo>
                  <a:lnTo>
                    <a:pt x="5876871" y="70924"/>
                  </a:lnTo>
                  <a:lnTo>
                    <a:pt x="5876871" y="49982"/>
                  </a:lnTo>
                  <a:close/>
                </a:path>
                <a:path w="5953759" h="318135">
                  <a:moveTo>
                    <a:pt x="5892736" y="49982"/>
                  </a:moveTo>
                  <a:lnTo>
                    <a:pt x="5876871" y="49982"/>
                  </a:lnTo>
                  <a:lnTo>
                    <a:pt x="5876871" y="70924"/>
                  </a:lnTo>
                  <a:lnTo>
                    <a:pt x="5892736" y="70924"/>
                  </a:lnTo>
                  <a:lnTo>
                    <a:pt x="5892736" y="49982"/>
                  </a:lnTo>
                  <a:close/>
                </a:path>
                <a:path w="5953759" h="318135">
                  <a:moveTo>
                    <a:pt x="5942719" y="49982"/>
                  </a:moveTo>
                  <a:lnTo>
                    <a:pt x="5892736" y="49982"/>
                  </a:lnTo>
                  <a:lnTo>
                    <a:pt x="5892736" y="70924"/>
                  </a:lnTo>
                  <a:lnTo>
                    <a:pt x="5942719" y="70924"/>
                  </a:lnTo>
                  <a:lnTo>
                    <a:pt x="5953190" y="60453"/>
                  </a:lnTo>
                  <a:lnTo>
                    <a:pt x="5942719" y="49982"/>
                  </a:lnTo>
                  <a:close/>
                </a:path>
                <a:path w="5953759" h="318135">
                  <a:moveTo>
                    <a:pt x="2890586" y="296835"/>
                  </a:moveTo>
                  <a:lnTo>
                    <a:pt x="2875668" y="311532"/>
                  </a:lnTo>
                  <a:lnTo>
                    <a:pt x="2882637" y="316215"/>
                  </a:lnTo>
                  <a:lnTo>
                    <a:pt x="2890586" y="317776"/>
                  </a:lnTo>
                  <a:lnTo>
                    <a:pt x="2898536" y="316215"/>
                  </a:lnTo>
                  <a:lnTo>
                    <a:pt x="2905505" y="311532"/>
                  </a:lnTo>
                  <a:lnTo>
                    <a:pt x="2890586" y="296835"/>
                  </a:lnTo>
                  <a:close/>
                </a:path>
                <a:path w="5953759" h="318135">
                  <a:moveTo>
                    <a:pt x="2879503" y="285585"/>
                  </a:moveTo>
                  <a:lnTo>
                    <a:pt x="2864585" y="300282"/>
                  </a:lnTo>
                  <a:lnTo>
                    <a:pt x="2875668" y="311532"/>
                  </a:lnTo>
                  <a:lnTo>
                    <a:pt x="2890586" y="296835"/>
                  </a:lnTo>
                  <a:lnTo>
                    <a:pt x="2879503" y="285585"/>
                  </a:lnTo>
                  <a:close/>
                </a:path>
                <a:path w="5953759" h="318135">
                  <a:moveTo>
                    <a:pt x="2901670" y="285585"/>
                  </a:moveTo>
                  <a:lnTo>
                    <a:pt x="2890586" y="296835"/>
                  </a:lnTo>
                  <a:lnTo>
                    <a:pt x="2905505" y="311532"/>
                  </a:lnTo>
                  <a:lnTo>
                    <a:pt x="2916587" y="300282"/>
                  </a:lnTo>
                  <a:lnTo>
                    <a:pt x="2901670" y="285585"/>
                  </a:lnTo>
                  <a:close/>
                </a:path>
                <a:path w="5953759" h="318135">
                  <a:moveTo>
                    <a:pt x="2668925" y="71839"/>
                  </a:moveTo>
                  <a:lnTo>
                    <a:pt x="2654007" y="86536"/>
                  </a:lnTo>
                  <a:lnTo>
                    <a:pt x="2665090" y="97786"/>
                  </a:lnTo>
                  <a:lnTo>
                    <a:pt x="2680008" y="83088"/>
                  </a:lnTo>
                  <a:lnTo>
                    <a:pt x="2668925" y="71839"/>
                  </a:lnTo>
                  <a:close/>
                </a:path>
                <a:path w="5953759" h="318135">
                  <a:moveTo>
                    <a:pt x="2657773" y="62564"/>
                  </a:moveTo>
                  <a:lnTo>
                    <a:pt x="2646042" y="79911"/>
                  </a:lnTo>
                  <a:lnTo>
                    <a:pt x="2648888" y="81836"/>
                  </a:lnTo>
                  <a:lnTo>
                    <a:pt x="2651558" y="84050"/>
                  </a:lnTo>
                  <a:lnTo>
                    <a:pt x="2654007" y="86536"/>
                  </a:lnTo>
                  <a:lnTo>
                    <a:pt x="2668925" y="71839"/>
                  </a:lnTo>
                  <a:lnTo>
                    <a:pt x="2665498" y="68360"/>
                  </a:lnTo>
                  <a:lnTo>
                    <a:pt x="2661759" y="65259"/>
                  </a:lnTo>
                  <a:lnTo>
                    <a:pt x="2657773" y="62564"/>
                  </a:lnTo>
                  <a:close/>
                </a:path>
                <a:path w="5953759" h="318135">
                  <a:moveTo>
                    <a:pt x="3112247" y="71839"/>
                  </a:moveTo>
                  <a:lnTo>
                    <a:pt x="3101164" y="83088"/>
                  </a:lnTo>
                  <a:lnTo>
                    <a:pt x="3116082" y="97786"/>
                  </a:lnTo>
                  <a:lnTo>
                    <a:pt x="3127166" y="86536"/>
                  </a:lnTo>
                  <a:lnTo>
                    <a:pt x="3112247" y="71839"/>
                  </a:lnTo>
                  <a:close/>
                </a:path>
                <a:path w="5953759" h="318135">
                  <a:moveTo>
                    <a:pt x="3123399" y="62564"/>
                  </a:moveTo>
                  <a:lnTo>
                    <a:pt x="3119413" y="65259"/>
                  </a:lnTo>
                  <a:lnTo>
                    <a:pt x="3115674" y="68360"/>
                  </a:lnTo>
                  <a:lnTo>
                    <a:pt x="3112247" y="71839"/>
                  </a:lnTo>
                  <a:lnTo>
                    <a:pt x="3127166" y="86536"/>
                  </a:lnTo>
                  <a:lnTo>
                    <a:pt x="3129614" y="84050"/>
                  </a:lnTo>
                  <a:lnTo>
                    <a:pt x="3132285" y="81836"/>
                  </a:lnTo>
                  <a:lnTo>
                    <a:pt x="3135131" y="79911"/>
                  </a:lnTo>
                  <a:lnTo>
                    <a:pt x="3123399" y="62564"/>
                  </a:lnTo>
                  <a:close/>
                </a:path>
                <a:path w="5953759" h="318135">
                  <a:moveTo>
                    <a:pt x="200736" y="49982"/>
                  </a:moveTo>
                  <a:lnTo>
                    <a:pt x="169562" y="49982"/>
                  </a:lnTo>
                  <a:lnTo>
                    <a:pt x="169562" y="70924"/>
                  </a:lnTo>
                  <a:lnTo>
                    <a:pt x="200736" y="70924"/>
                  </a:lnTo>
                  <a:lnTo>
                    <a:pt x="200736" y="49982"/>
                  </a:lnTo>
                  <a:close/>
                </a:path>
                <a:path w="5953759" h="318135">
                  <a:moveTo>
                    <a:pt x="263083" y="49982"/>
                  </a:moveTo>
                  <a:lnTo>
                    <a:pt x="231910" y="49982"/>
                  </a:lnTo>
                  <a:lnTo>
                    <a:pt x="231910" y="70924"/>
                  </a:lnTo>
                  <a:lnTo>
                    <a:pt x="263083" y="70924"/>
                  </a:lnTo>
                  <a:lnTo>
                    <a:pt x="263083" y="49982"/>
                  </a:lnTo>
                  <a:close/>
                </a:path>
                <a:path w="5953759" h="318135">
                  <a:moveTo>
                    <a:pt x="325431" y="49982"/>
                  </a:moveTo>
                  <a:lnTo>
                    <a:pt x="294257" y="49982"/>
                  </a:lnTo>
                  <a:lnTo>
                    <a:pt x="294257" y="70924"/>
                  </a:lnTo>
                  <a:lnTo>
                    <a:pt x="325431" y="70924"/>
                  </a:lnTo>
                  <a:lnTo>
                    <a:pt x="325431" y="49982"/>
                  </a:lnTo>
                  <a:close/>
                </a:path>
                <a:path w="5953759" h="318135">
                  <a:moveTo>
                    <a:pt x="387779" y="49982"/>
                  </a:moveTo>
                  <a:lnTo>
                    <a:pt x="356605" y="49982"/>
                  </a:lnTo>
                  <a:lnTo>
                    <a:pt x="356605" y="70924"/>
                  </a:lnTo>
                  <a:lnTo>
                    <a:pt x="387779" y="70924"/>
                  </a:lnTo>
                  <a:lnTo>
                    <a:pt x="387779" y="49982"/>
                  </a:lnTo>
                  <a:close/>
                </a:path>
                <a:path w="5953759" h="318135">
                  <a:moveTo>
                    <a:pt x="450127" y="49982"/>
                  </a:moveTo>
                  <a:lnTo>
                    <a:pt x="418953" y="49982"/>
                  </a:lnTo>
                  <a:lnTo>
                    <a:pt x="418953" y="70924"/>
                  </a:lnTo>
                  <a:lnTo>
                    <a:pt x="450127" y="70924"/>
                  </a:lnTo>
                  <a:lnTo>
                    <a:pt x="450127" y="49982"/>
                  </a:lnTo>
                  <a:close/>
                </a:path>
                <a:path w="5953759" h="318135">
                  <a:moveTo>
                    <a:pt x="512474" y="49982"/>
                  </a:moveTo>
                  <a:lnTo>
                    <a:pt x="481301" y="49982"/>
                  </a:lnTo>
                  <a:lnTo>
                    <a:pt x="481301" y="70924"/>
                  </a:lnTo>
                  <a:lnTo>
                    <a:pt x="512474" y="70924"/>
                  </a:lnTo>
                  <a:lnTo>
                    <a:pt x="512474" y="49982"/>
                  </a:lnTo>
                  <a:close/>
                </a:path>
                <a:path w="5953759" h="318135">
                  <a:moveTo>
                    <a:pt x="574822" y="49982"/>
                  </a:moveTo>
                  <a:lnTo>
                    <a:pt x="543648" y="49982"/>
                  </a:lnTo>
                  <a:lnTo>
                    <a:pt x="543648" y="70924"/>
                  </a:lnTo>
                  <a:lnTo>
                    <a:pt x="574822" y="70924"/>
                  </a:lnTo>
                  <a:lnTo>
                    <a:pt x="574822" y="49982"/>
                  </a:lnTo>
                  <a:close/>
                </a:path>
                <a:path w="5953759" h="318135">
                  <a:moveTo>
                    <a:pt x="637170" y="49982"/>
                  </a:moveTo>
                  <a:lnTo>
                    <a:pt x="605996" y="49982"/>
                  </a:lnTo>
                  <a:lnTo>
                    <a:pt x="605996" y="70924"/>
                  </a:lnTo>
                  <a:lnTo>
                    <a:pt x="637170" y="70924"/>
                  </a:lnTo>
                  <a:lnTo>
                    <a:pt x="637170" y="49982"/>
                  </a:lnTo>
                  <a:close/>
                </a:path>
                <a:path w="5953759" h="318135">
                  <a:moveTo>
                    <a:pt x="699518" y="49982"/>
                  </a:moveTo>
                  <a:lnTo>
                    <a:pt x="668344" y="49982"/>
                  </a:lnTo>
                  <a:lnTo>
                    <a:pt x="668344" y="70924"/>
                  </a:lnTo>
                  <a:lnTo>
                    <a:pt x="699518" y="70924"/>
                  </a:lnTo>
                  <a:lnTo>
                    <a:pt x="699518" y="49982"/>
                  </a:lnTo>
                  <a:close/>
                </a:path>
                <a:path w="5953759" h="318135">
                  <a:moveTo>
                    <a:pt x="761866" y="49982"/>
                  </a:moveTo>
                  <a:lnTo>
                    <a:pt x="730692" y="49982"/>
                  </a:lnTo>
                  <a:lnTo>
                    <a:pt x="730692" y="70924"/>
                  </a:lnTo>
                  <a:lnTo>
                    <a:pt x="761866" y="70924"/>
                  </a:lnTo>
                  <a:lnTo>
                    <a:pt x="761866" y="49982"/>
                  </a:lnTo>
                  <a:close/>
                </a:path>
                <a:path w="5953759" h="318135">
                  <a:moveTo>
                    <a:pt x="824213" y="49982"/>
                  </a:moveTo>
                  <a:lnTo>
                    <a:pt x="793039" y="49982"/>
                  </a:lnTo>
                  <a:lnTo>
                    <a:pt x="793039" y="70924"/>
                  </a:lnTo>
                  <a:lnTo>
                    <a:pt x="824213" y="70924"/>
                  </a:lnTo>
                  <a:lnTo>
                    <a:pt x="824213" y="49982"/>
                  </a:lnTo>
                  <a:close/>
                </a:path>
                <a:path w="5953759" h="318135">
                  <a:moveTo>
                    <a:pt x="886561" y="49982"/>
                  </a:moveTo>
                  <a:lnTo>
                    <a:pt x="855387" y="49982"/>
                  </a:lnTo>
                  <a:lnTo>
                    <a:pt x="855387" y="70924"/>
                  </a:lnTo>
                  <a:lnTo>
                    <a:pt x="886561" y="70924"/>
                  </a:lnTo>
                  <a:lnTo>
                    <a:pt x="886561" y="49982"/>
                  </a:lnTo>
                  <a:close/>
                </a:path>
                <a:path w="5953759" h="318135">
                  <a:moveTo>
                    <a:pt x="948909" y="49982"/>
                  </a:moveTo>
                  <a:lnTo>
                    <a:pt x="917735" y="49982"/>
                  </a:lnTo>
                  <a:lnTo>
                    <a:pt x="917735" y="70924"/>
                  </a:lnTo>
                  <a:lnTo>
                    <a:pt x="948909" y="70924"/>
                  </a:lnTo>
                  <a:lnTo>
                    <a:pt x="948909" y="49982"/>
                  </a:lnTo>
                  <a:close/>
                </a:path>
                <a:path w="5953759" h="318135">
                  <a:moveTo>
                    <a:pt x="1011256" y="49982"/>
                  </a:moveTo>
                  <a:lnTo>
                    <a:pt x="980083" y="49982"/>
                  </a:lnTo>
                  <a:lnTo>
                    <a:pt x="980083" y="70924"/>
                  </a:lnTo>
                  <a:lnTo>
                    <a:pt x="1011256" y="70924"/>
                  </a:lnTo>
                  <a:lnTo>
                    <a:pt x="1011256" y="49982"/>
                  </a:lnTo>
                  <a:close/>
                </a:path>
                <a:path w="5953759" h="318135">
                  <a:moveTo>
                    <a:pt x="1073604" y="49982"/>
                  </a:moveTo>
                  <a:lnTo>
                    <a:pt x="1042430" y="49982"/>
                  </a:lnTo>
                  <a:lnTo>
                    <a:pt x="1042430" y="70924"/>
                  </a:lnTo>
                  <a:lnTo>
                    <a:pt x="1073604" y="70924"/>
                  </a:lnTo>
                  <a:lnTo>
                    <a:pt x="1073604" y="49982"/>
                  </a:lnTo>
                  <a:close/>
                </a:path>
                <a:path w="5953759" h="318135">
                  <a:moveTo>
                    <a:pt x="1135952" y="49982"/>
                  </a:moveTo>
                  <a:lnTo>
                    <a:pt x="1104778" y="49982"/>
                  </a:lnTo>
                  <a:lnTo>
                    <a:pt x="1104778" y="70924"/>
                  </a:lnTo>
                  <a:lnTo>
                    <a:pt x="1135952" y="70924"/>
                  </a:lnTo>
                  <a:lnTo>
                    <a:pt x="1135952" y="49982"/>
                  </a:lnTo>
                  <a:close/>
                </a:path>
                <a:path w="5953759" h="318135">
                  <a:moveTo>
                    <a:pt x="1198300" y="49982"/>
                  </a:moveTo>
                  <a:lnTo>
                    <a:pt x="1167126" y="49982"/>
                  </a:lnTo>
                  <a:lnTo>
                    <a:pt x="1167126" y="70924"/>
                  </a:lnTo>
                  <a:lnTo>
                    <a:pt x="1198300" y="70924"/>
                  </a:lnTo>
                  <a:lnTo>
                    <a:pt x="1198300" y="49982"/>
                  </a:lnTo>
                  <a:close/>
                </a:path>
                <a:path w="5953759" h="318135">
                  <a:moveTo>
                    <a:pt x="1260648" y="49982"/>
                  </a:moveTo>
                  <a:lnTo>
                    <a:pt x="1229474" y="49982"/>
                  </a:lnTo>
                  <a:lnTo>
                    <a:pt x="1229474" y="70924"/>
                  </a:lnTo>
                  <a:lnTo>
                    <a:pt x="1260648" y="70924"/>
                  </a:lnTo>
                  <a:lnTo>
                    <a:pt x="1260648" y="49982"/>
                  </a:lnTo>
                  <a:close/>
                </a:path>
                <a:path w="5953759" h="318135">
                  <a:moveTo>
                    <a:pt x="1322995" y="49982"/>
                  </a:moveTo>
                  <a:lnTo>
                    <a:pt x="1291821" y="49982"/>
                  </a:lnTo>
                  <a:lnTo>
                    <a:pt x="1291821" y="70924"/>
                  </a:lnTo>
                  <a:lnTo>
                    <a:pt x="1322995" y="70924"/>
                  </a:lnTo>
                  <a:lnTo>
                    <a:pt x="1322995" y="49982"/>
                  </a:lnTo>
                  <a:close/>
                </a:path>
                <a:path w="5953759" h="318135">
                  <a:moveTo>
                    <a:pt x="1385343" y="49982"/>
                  </a:moveTo>
                  <a:lnTo>
                    <a:pt x="1354169" y="49982"/>
                  </a:lnTo>
                  <a:lnTo>
                    <a:pt x="1354169" y="70924"/>
                  </a:lnTo>
                  <a:lnTo>
                    <a:pt x="1385343" y="70924"/>
                  </a:lnTo>
                  <a:lnTo>
                    <a:pt x="1385343" y="49982"/>
                  </a:lnTo>
                  <a:close/>
                </a:path>
                <a:path w="5953759" h="318135">
                  <a:moveTo>
                    <a:pt x="1447691" y="49982"/>
                  </a:moveTo>
                  <a:lnTo>
                    <a:pt x="1416517" y="49982"/>
                  </a:lnTo>
                  <a:lnTo>
                    <a:pt x="1416517" y="70924"/>
                  </a:lnTo>
                  <a:lnTo>
                    <a:pt x="1447691" y="70924"/>
                  </a:lnTo>
                  <a:lnTo>
                    <a:pt x="1447691" y="49982"/>
                  </a:lnTo>
                  <a:close/>
                </a:path>
                <a:path w="5953759" h="318135">
                  <a:moveTo>
                    <a:pt x="1510039" y="49982"/>
                  </a:moveTo>
                  <a:lnTo>
                    <a:pt x="1478865" y="49982"/>
                  </a:lnTo>
                  <a:lnTo>
                    <a:pt x="1478865" y="70924"/>
                  </a:lnTo>
                  <a:lnTo>
                    <a:pt x="1510039" y="70924"/>
                  </a:lnTo>
                  <a:lnTo>
                    <a:pt x="1510039" y="49982"/>
                  </a:lnTo>
                  <a:close/>
                </a:path>
                <a:path w="5953759" h="318135">
                  <a:moveTo>
                    <a:pt x="1572387" y="49982"/>
                  </a:moveTo>
                  <a:lnTo>
                    <a:pt x="1541213" y="49982"/>
                  </a:lnTo>
                  <a:lnTo>
                    <a:pt x="1541213" y="70924"/>
                  </a:lnTo>
                  <a:lnTo>
                    <a:pt x="1572387" y="70924"/>
                  </a:lnTo>
                  <a:lnTo>
                    <a:pt x="1572387" y="49982"/>
                  </a:lnTo>
                  <a:close/>
                </a:path>
                <a:path w="5953759" h="318135">
                  <a:moveTo>
                    <a:pt x="1634735" y="49982"/>
                  </a:moveTo>
                  <a:lnTo>
                    <a:pt x="1603561" y="49982"/>
                  </a:lnTo>
                  <a:lnTo>
                    <a:pt x="1603561" y="70924"/>
                  </a:lnTo>
                  <a:lnTo>
                    <a:pt x="1634735" y="70924"/>
                  </a:lnTo>
                  <a:lnTo>
                    <a:pt x="1634735" y="49982"/>
                  </a:lnTo>
                  <a:close/>
                </a:path>
                <a:path w="5953759" h="318135">
                  <a:moveTo>
                    <a:pt x="1697082" y="49982"/>
                  </a:moveTo>
                  <a:lnTo>
                    <a:pt x="1665909" y="49982"/>
                  </a:lnTo>
                  <a:lnTo>
                    <a:pt x="1665909" y="70924"/>
                  </a:lnTo>
                  <a:lnTo>
                    <a:pt x="1697082" y="70924"/>
                  </a:lnTo>
                  <a:lnTo>
                    <a:pt x="1697082" y="49982"/>
                  </a:lnTo>
                  <a:close/>
                </a:path>
                <a:path w="5953759" h="318135">
                  <a:moveTo>
                    <a:pt x="1759430" y="49982"/>
                  </a:moveTo>
                  <a:lnTo>
                    <a:pt x="1728256" y="49982"/>
                  </a:lnTo>
                  <a:lnTo>
                    <a:pt x="1728256" y="70924"/>
                  </a:lnTo>
                  <a:lnTo>
                    <a:pt x="1759430" y="70924"/>
                  </a:lnTo>
                  <a:lnTo>
                    <a:pt x="1759430" y="49982"/>
                  </a:lnTo>
                  <a:close/>
                </a:path>
                <a:path w="5953759" h="318135">
                  <a:moveTo>
                    <a:pt x="1821778" y="49982"/>
                  </a:moveTo>
                  <a:lnTo>
                    <a:pt x="1790604" y="49982"/>
                  </a:lnTo>
                  <a:lnTo>
                    <a:pt x="1790604" y="70924"/>
                  </a:lnTo>
                  <a:lnTo>
                    <a:pt x="1821778" y="70924"/>
                  </a:lnTo>
                  <a:lnTo>
                    <a:pt x="1821778" y="49982"/>
                  </a:lnTo>
                  <a:close/>
                </a:path>
                <a:path w="5953759" h="318135">
                  <a:moveTo>
                    <a:pt x="1884126" y="49982"/>
                  </a:moveTo>
                  <a:lnTo>
                    <a:pt x="1852952" y="49982"/>
                  </a:lnTo>
                  <a:lnTo>
                    <a:pt x="1852952" y="70924"/>
                  </a:lnTo>
                  <a:lnTo>
                    <a:pt x="1884126" y="70924"/>
                  </a:lnTo>
                  <a:lnTo>
                    <a:pt x="1884126" y="49982"/>
                  </a:lnTo>
                  <a:close/>
                </a:path>
                <a:path w="5953759" h="318135">
                  <a:moveTo>
                    <a:pt x="1946474" y="49982"/>
                  </a:moveTo>
                  <a:lnTo>
                    <a:pt x="1915300" y="49982"/>
                  </a:lnTo>
                  <a:lnTo>
                    <a:pt x="1915300" y="70924"/>
                  </a:lnTo>
                  <a:lnTo>
                    <a:pt x="1946474" y="70924"/>
                  </a:lnTo>
                  <a:lnTo>
                    <a:pt x="1946474" y="49982"/>
                  </a:lnTo>
                  <a:close/>
                </a:path>
                <a:path w="5953759" h="318135">
                  <a:moveTo>
                    <a:pt x="2008822" y="49982"/>
                  </a:moveTo>
                  <a:lnTo>
                    <a:pt x="1977648" y="49982"/>
                  </a:lnTo>
                  <a:lnTo>
                    <a:pt x="1977648" y="70924"/>
                  </a:lnTo>
                  <a:lnTo>
                    <a:pt x="2008822" y="70924"/>
                  </a:lnTo>
                  <a:lnTo>
                    <a:pt x="2008822" y="49982"/>
                  </a:lnTo>
                  <a:close/>
                </a:path>
                <a:path w="5953759" h="318135">
                  <a:moveTo>
                    <a:pt x="2071170" y="49982"/>
                  </a:moveTo>
                  <a:lnTo>
                    <a:pt x="2039996" y="49982"/>
                  </a:lnTo>
                  <a:lnTo>
                    <a:pt x="2039996" y="70924"/>
                  </a:lnTo>
                  <a:lnTo>
                    <a:pt x="2071170" y="70924"/>
                  </a:lnTo>
                  <a:lnTo>
                    <a:pt x="2071170" y="49982"/>
                  </a:lnTo>
                  <a:close/>
                </a:path>
                <a:path w="5953759" h="318135">
                  <a:moveTo>
                    <a:pt x="2133518" y="49982"/>
                  </a:moveTo>
                  <a:lnTo>
                    <a:pt x="2102344" y="49982"/>
                  </a:lnTo>
                  <a:lnTo>
                    <a:pt x="2102344" y="70924"/>
                  </a:lnTo>
                  <a:lnTo>
                    <a:pt x="2133518" y="70924"/>
                  </a:lnTo>
                  <a:lnTo>
                    <a:pt x="2133518" y="49982"/>
                  </a:lnTo>
                  <a:close/>
                </a:path>
                <a:path w="5953759" h="318135">
                  <a:moveTo>
                    <a:pt x="2195866" y="49982"/>
                  </a:moveTo>
                  <a:lnTo>
                    <a:pt x="2164692" y="49982"/>
                  </a:lnTo>
                  <a:lnTo>
                    <a:pt x="2164692" y="70924"/>
                  </a:lnTo>
                  <a:lnTo>
                    <a:pt x="2195866" y="70924"/>
                  </a:lnTo>
                  <a:lnTo>
                    <a:pt x="2195866" y="49982"/>
                  </a:lnTo>
                  <a:close/>
                </a:path>
                <a:path w="5953759" h="318135">
                  <a:moveTo>
                    <a:pt x="2258214" y="49982"/>
                  </a:moveTo>
                  <a:lnTo>
                    <a:pt x="2227040" y="49982"/>
                  </a:lnTo>
                  <a:lnTo>
                    <a:pt x="2227040" y="70924"/>
                  </a:lnTo>
                  <a:lnTo>
                    <a:pt x="2258214" y="70924"/>
                  </a:lnTo>
                  <a:lnTo>
                    <a:pt x="2258214" y="49982"/>
                  </a:lnTo>
                  <a:close/>
                </a:path>
                <a:path w="5953759" h="318135">
                  <a:moveTo>
                    <a:pt x="2320562" y="49982"/>
                  </a:moveTo>
                  <a:lnTo>
                    <a:pt x="2289388" y="49982"/>
                  </a:lnTo>
                  <a:lnTo>
                    <a:pt x="2289388" y="70924"/>
                  </a:lnTo>
                  <a:lnTo>
                    <a:pt x="2320562" y="70924"/>
                  </a:lnTo>
                  <a:lnTo>
                    <a:pt x="2320562" y="49982"/>
                  </a:lnTo>
                  <a:close/>
                </a:path>
                <a:path w="5953759" h="318135">
                  <a:moveTo>
                    <a:pt x="2382910" y="49982"/>
                  </a:moveTo>
                  <a:lnTo>
                    <a:pt x="2351736" y="49982"/>
                  </a:lnTo>
                  <a:lnTo>
                    <a:pt x="2351736" y="70924"/>
                  </a:lnTo>
                  <a:lnTo>
                    <a:pt x="2382910" y="70924"/>
                  </a:lnTo>
                  <a:lnTo>
                    <a:pt x="2382910" y="49982"/>
                  </a:lnTo>
                  <a:close/>
                </a:path>
                <a:path w="5953759" h="318135">
                  <a:moveTo>
                    <a:pt x="2445257" y="49982"/>
                  </a:moveTo>
                  <a:lnTo>
                    <a:pt x="2414083" y="49982"/>
                  </a:lnTo>
                  <a:lnTo>
                    <a:pt x="2414083" y="70924"/>
                  </a:lnTo>
                  <a:lnTo>
                    <a:pt x="2445257" y="70924"/>
                  </a:lnTo>
                  <a:lnTo>
                    <a:pt x="2445257" y="49982"/>
                  </a:lnTo>
                  <a:close/>
                </a:path>
                <a:path w="5953759" h="318135">
                  <a:moveTo>
                    <a:pt x="2507605" y="49982"/>
                  </a:moveTo>
                  <a:lnTo>
                    <a:pt x="2476432" y="49982"/>
                  </a:lnTo>
                  <a:lnTo>
                    <a:pt x="2476432" y="70924"/>
                  </a:lnTo>
                  <a:lnTo>
                    <a:pt x="2507605" y="70924"/>
                  </a:lnTo>
                  <a:lnTo>
                    <a:pt x="2507605" y="49982"/>
                  </a:lnTo>
                  <a:close/>
                </a:path>
                <a:path w="5953759" h="318135">
                  <a:moveTo>
                    <a:pt x="2569953" y="49982"/>
                  </a:moveTo>
                  <a:lnTo>
                    <a:pt x="2538779" y="49982"/>
                  </a:lnTo>
                  <a:lnTo>
                    <a:pt x="2538779" y="70924"/>
                  </a:lnTo>
                  <a:lnTo>
                    <a:pt x="2569953" y="70924"/>
                  </a:lnTo>
                  <a:lnTo>
                    <a:pt x="2569953" y="49982"/>
                  </a:lnTo>
                  <a:close/>
                </a:path>
                <a:path w="5953759" h="318135">
                  <a:moveTo>
                    <a:pt x="2621594" y="49982"/>
                  </a:moveTo>
                  <a:lnTo>
                    <a:pt x="2616711" y="49982"/>
                  </a:lnTo>
                  <a:lnTo>
                    <a:pt x="2616711" y="70924"/>
                  </a:lnTo>
                  <a:lnTo>
                    <a:pt x="2620200" y="70924"/>
                  </a:lnTo>
                  <a:lnTo>
                    <a:pt x="2623652" y="71272"/>
                  </a:lnTo>
                  <a:lnTo>
                    <a:pt x="2627021" y="71949"/>
                  </a:lnTo>
                  <a:lnTo>
                    <a:pt x="2631145" y="51417"/>
                  </a:lnTo>
                  <a:lnTo>
                    <a:pt x="2626428" y="50470"/>
                  </a:lnTo>
                  <a:lnTo>
                    <a:pt x="2621594" y="49982"/>
                  </a:lnTo>
                  <a:close/>
                </a:path>
                <a:path w="5953759" h="318135">
                  <a:moveTo>
                    <a:pt x="2616711" y="49982"/>
                  </a:moveTo>
                  <a:lnTo>
                    <a:pt x="2601127" y="49982"/>
                  </a:lnTo>
                  <a:lnTo>
                    <a:pt x="2601127" y="70924"/>
                  </a:lnTo>
                  <a:lnTo>
                    <a:pt x="2616711" y="70924"/>
                  </a:lnTo>
                  <a:lnTo>
                    <a:pt x="2616711" y="49982"/>
                  </a:lnTo>
                  <a:close/>
                </a:path>
                <a:path w="5953759" h="318135">
                  <a:moveTo>
                    <a:pt x="2702174" y="105588"/>
                  </a:moveTo>
                  <a:lnTo>
                    <a:pt x="2687256" y="120285"/>
                  </a:lnTo>
                  <a:lnTo>
                    <a:pt x="2709422" y="142785"/>
                  </a:lnTo>
                  <a:lnTo>
                    <a:pt x="2724340" y="128088"/>
                  </a:lnTo>
                  <a:lnTo>
                    <a:pt x="2702174" y="105588"/>
                  </a:lnTo>
                  <a:close/>
                </a:path>
                <a:path w="5953759" h="318135">
                  <a:moveTo>
                    <a:pt x="2746507" y="150587"/>
                  </a:moveTo>
                  <a:lnTo>
                    <a:pt x="2731588" y="165284"/>
                  </a:lnTo>
                  <a:lnTo>
                    <a:pt x="2753755" y="187784"/>
                  </a:lnTo>
                  <a:lnTo>
                    <a:pt x="2768673" y="173087"/>
                  </a:lnTo>
                  <a:lnTo>
                    <a:pt x="2746507" y="150587"/>
                  </a:lnTo>
                  <a:close/>
                </a:path>
                <a:path w="5953759" h="318135">
                  <a:moveTo>
                    <a:pt x="2790839" y="195586"/>
                  </a:moveTo>
                  <a:lnTo>
                    <a:pt x="2775921" y="210283"/>
                  </a:lnTo>
                  <a:lnTo>
                    <a:pt x="2798087" y="232783"/>
                  </a:lnTo>
                  <a:lnTo>
                    <a:pt x="2813005" y="218086"/>
                  </a:lnTo>
                  <a:lnTo>
                    <a:pt x="2790839" y="195586"/>
                  </a:lnTo>
                  <a:close/>
                </a:path>
                <a:path w="5953759" h="318135">
                  <a:moveTo>
                    <a:pt x="2835171" y="240586"/>
                  </a:moveTo>
                  <a:lnTo>
                    <a:pt x="2820253" y="255283"/>
                  </a:lnTo>
                  <a:lnTo>
                    <a:pt x="2842419" y="277782"/>
                  </a:lnTo>
                  <a:lnTo>
                    <a:pt x="2857337" y="263085"/>
                  </a:lnTo>
                  <a:lnTo>
                    <a:pt x="2835171" y="240586"/>
                  </a:lnTo>
                  <a:close/>
                </a:path>
                <a:path w="5953759" h="318135">
                  <a:moveTo>
                    <a:pt x="2946002" y="240586"/>
                  </a:moveTo>
                  <a:lnTo>
                    <a:pt x="2923835" y="263085"/>
                  </a:lnTo>
                  <a:lnTo>
                    <a:pt x="2938754" y="277782"/>
                  </a:lnTo>
                  <a:lnTo>
                    <a:pt x="2960920" y="255283"/>
                  </a:lnTo>
                  <a:lnTo>
                    <a:pt x="2946002" y="240586"/>
                  </a:lnTo>
                  <a:close/>
                </a:path>
                <a:path w="5953759" h="318135">
                  <a:moveTo>
                    <a:pt x="2990334" y="195586"/>
                  </a:moveTo>
                  <a:lnTo>
                    <a:pt x="2968168" y="218086"/>
                  </a:lnTo>
                  <a:lnTo>
                    <a:pt x="2983086" y="232783"/>
                  </a:lnTo>
                  <a:lnTo>
                    <a:pt x="3005252" y="210283"/>
                  </a:lnTo>
                  <a:lnTo>
                    <a:pt x="2990334" y="195586"/>
                  </a:lnTo>
                  <a:close/>
                </a:path>
                <a:path w="5953759" h="318135">
                  <a:moveTo>
                    <a:pt x="3034666" y="150587"/>
                  </a:moveTo>
                  <a:lnTo>
                    <a:pt x="3012500" y="173087"/>
                  </a:lnTo>
                  <a:lnTo>
                    <a:pt x="3027418" y="187784"/>
                  </a:lnTo>
                  <a:lnTo>
                    <a:pt x="3049584" y="165284"/>
                  </a:lnTo>
                  <a:lnTo>
                    <a:pt x="3034666" y="150587"/>
                  </a:lnTo>
                  <a:close/>
                </a:path>
                <a:path w="5953759" h="318135">
                  <a:moveTo>
                    <a:pt x="3078998" y="105588"/>
                  </a:moveTo>
                  <a:lnTo>
                    <a:pt x="3056832" y="128088"/>
                  </a:lnTo>
                  <a:lnTo>
                    <a:pt x="3071750" y="142785"/>
                  </a:lnTo>
                  <a:lnTo>
                    <a:pt x="3093916" y="120285"/>
                  </a:lnTo>
                  <a:lnTo>
                    <a:pt x="3078998" y="105588"/>
                  </a:lnTo>
                  <a:close/>
                </a:path>
                <a:path w="5953759" h="318135">
                  <a:moveTo>
                    <a:pt x="3164461" y="49982"/>
                  </a:moveTo>
                  <a:lnTo>
                    <a:pt x="3159578" y="49982"/>
                  </a:lnTo>
                  <a:lnTo>
                    <a:pt x="3154745" y="50470"/>
                  </a:lnTo>
                  <a:lnTo>
                    <a:pt x="3150027" y="51417"/>
                  </a:lnTo>
                  <a:lnTo>
                    <a:pt x="3154151" y="71949"/>
                  </a:lnTo>
                  <a:lnTo>
                    <a:pt x="3157520" y="71272"/>
                  </a:lnTo>
                  <a:lnTo>
                    <a:pt x="3160972" y="70924"/>
                  </a:lnTo>
                  <a:lnTo>
                    <a:pt x="3164461" y="70924"/>
                  </a:lnTo>
                  <a:lnTo>
                    <a:pt x="3164461" y="49982"/>
                  </a:lnTo>
                  <a:close/>
                </a:path>
                <a:path w="5953759" h="318135">
                  <a:moveTo>
                    <a:pt x="3180323" y="49982"/>
                  </a:moveTo>
                  <a:lnTo>
                    <a:pt x="3164461" y="49982"/>
                  </a:lnTo>
                  <a:lnTo>
                    <a:pt x="3164461" y="70924"/>
                  </a:lnTo>
                  <a:lnTo>
                    <a:pt x="3180323" y="70924"/>
                  </a:lnTo>
                  <a:lnTo>
                    <a:pt x="3180323" y="49982"/>
                  </a:lnTo>
                  <a:close/>
                </a:path>
                <a:path w="5953759" h="318135">
                  <a:moveTo>
                    <a:pt x="3243771" y="49982"/>
                  </a:moveTo>
                  <a:lnTo>
                    <a:pt x="3212047" y="49982"/>
                  </a:lnTo>
                  <a:lnTo>
                    <a:pt x="3212047" y="70924"/>
                  </a:lnTo>
                  <a:lnTo>
                    <a:pt x="3243771" y="70924"/>
                  </a:lnTo>
                  <a:lnTo>
                    <a:pt x="3243771" y="49982"/>
                  </a:lnTo>
                  <a:close/>
                </a:path>
                <a:path w="5953759" h="318135">
                  <a:moveTo>
                    <a:pt x="3307219" y="49982"/>
                  </a:moveTo>
                  <a:lnTo>
                    <a:pt x="3275496" y="49982"/>
                  </a:lnTo>
                  <a:lnTo>
                    <a:pt x="3275496" y="70924"/>
                  </a:lnTo>
                  <a:lnTo>
                    <a:pt x="3307219" y="70924"/>
                  </a:lnTo>
                  <a:lnTo>
                    <a:pt x="3307219" y="49982"/>
                  </a:lnTo>
                  <a:close/>
                </a:path>
                <a:path w="5953759" h="318135">
                  <a:moveTo>
                    <a:pt x="3370668" y="49982"/>
                  </a:moveTo>
                  <a:lnTo>
                    <a:pt x="3338944" y="49982"/>
                  </a:lnTo>
                  <a:lnTo>
                    <a:pt x="3338944" y="70924"/>
                  </a:lnTo>
                  <a:lnTo>
                    <a:pt x="3370668" y="70924"/>
                  </a:lnTo>
                  <a:lnTo>
                    <a:pt x="3370668" y="49982"/>
                  </a:lnTo>
                  <a:close/>
                </a:path>
                <a:path w="5953759" h="318135">
                  <a:moveTo>
                    <a:pt x="3434116" y="49982"/>
                  </a:moveTo>
                  <a:lnTo>
                    <a:pt x="3402392" y="49982"/>
                  </a:lnTo>
                  <a:lnTo>
                    <a:pt x="3402392" y="70924"/>
                  </a:lnTo>
                  <a:lnTo>
                    <a:pt x="3434116" y="70924"/>
                  </a:lnTo>
                  <a:lnTo>
                    <a:pt x="3434116" y="49982"/>
                  </a:lnTo>
                  <a:close/>
                </a:path>
                <a:path w="5953759" h="318135">
                  <a:moveTo>
                    <a:pt x="3497564" y="49982"/>
                  </a:moveTo>
                  <a:lnTo>
                    <a:pt x="3465840" y="49982"/>
                  </a:lnTo>
                  <a:lnTo>
                    <a:pt x="3465840" y="70924"/>
                  </a:lnTo>
                  <a:lnTo>
                    <a:pt x="3497564" y="70924"/>
                  </a:lnTo>
                  <a:lnTo>
                    <a:pt x="3497564" y="49982"/>
                  </a:lnTo>
                  <a:close/>
                </a:path>
                <a:path w="5953759" h="318135">
                  <a:moveTo>
                    <a:pt x="3561013" y="49982"/>
                  </a:moveTo>
                  <a:lnTo>
                    <a:pt x="3529288" y="49982"/>
                  </a:lnTo>
                  <a:lnTo>
                    <a:pt x="3529288" y="70924"/>
                  </a:lnTo>
                  <a:lnTo>
                    <a:pt x="3561013" y="70924"/>
                  </a:lnTo>
                  <a:lnTo>
                    <a:pt x="3561013" y="49982"/>
                  </a:lnTo>
                  <a:close/>
                </a:path>
                <a:path w="5953759" h="318135">
                  <a:moveTo>
                    <a:pt x="3624461" y="49982"/>
                  </a:moveTo>
                  <a:lnTo>
                    <a:pt x="3592737" y="49982"/>
                  </a:lnTo>
                  <a:lnTo>
                    <a:pt x="3592737" y="70924"/>
                  </a:lnTo>
                  <a:lnTo>
                    <a:pt x="3624461" y="70924"/>
                  </a:lnTo>
                  <a:lnTo>
                    <a:pt x="3624461" y="49982"/>
                  </a:lnTo>
                  <a:close/>
                </a:path>
                <a:path w="5953759" h="318135">
                  <a:moveTo>
                    <a:pt x="3687909" y="49982"/>
                  </a:moveTo>
                  <a:lnTo>
                    <a:pt x="3656185" y="49982"/>
                  </a:lnTo>
                  <a:lnTo>
                    <a:pt x="3656185" y="70924"/>
                  </a:lnTo>
                  <a:lnTo>
                    <a:pt x="3687909" y="70924"/>
                  </a:lnTo>
                  <a:lnTo>
                    <a:pt x="3687909" y="49982"/>
                  </a:lnTo>
                  <a:close/>
                </a:path>
                <a:path w="5953759" h="318135">
                  <a:moveTo>
                    <a:pt x="3751358" y="49982"/>
                  </a:moveTo>
                  <a:lnTo>
                    <a:pt x="3719633" y="49982"/>
                  </a:lnTo>
                  <a:lnTo>
                    <a:pt x="3719633" y="70924"/>
                  </a:lnTo>
                  <a:lnTo>
                    <a:pt x="3751358" y="70924"/>
                  </a:lnTo>
                  <a:lnTo>
                    <a:pt x="3751358" y="49982"/>
                  </a:lnTo>
                  <a:close/>
                </a:path>
                <a:path w="5953759" h="318135">
                  <a:moveTo>
                    <a:pt x="3814806" y="49982"/>
                  </a:moveTo>
                  <a:lnTo>
                    <a:pt x="3783082" y="49982"/>
                  </a:lnTo>
                  <a:lnTo>
                    <a:pt x="3783082" y="70924"/>
                  </a:lnTo>
                  <a:lnTo>
                    <a:pt x="3814806" y="70924"/>
                  </a:lnTo>
                  <a:lnTo>
                    <a:pt x="3814806" y="49982"/>
                  </a:lnTo>
                  <a:close/>
                </a:path>
                <a:path w="5953759" h="318135">
                  <a:moveTo>
                    <a:pt x="3878254" y="49982"/>
                  </a:moveTo>
                  <a:lnTo>
                    <a:pt x="3846530" y="49982"/>
                  </a:lnTo>
                  <a:lnTo>
                    <a:pt x="3846530" y="70924"/>
                  </a:lnTo>
                  <a:lnTo>
                    <a:pt x="3878254" y="70924"/>
                  </a:lnTo>
                  <a:lnTo>
                    <a:pt x="3878254" y="49982"/>
                  </a:lnTo>
                  <a:close/>
                </a:path>
                <a:path w="5953759" h="318135">
                  <a:moveTo>
                    <a:pt x="3941702" y="49982"/>
                  </a:moveTo>
                  <a:lnTo>
                    <a:pt x="3909978" y="49982"/>
                  </a:lnTo>
                  <a:lnTo>
                    <a:pt x="3909978" y="70924"/>
                  </a:lnTo>
                  <a:lnTo>
                    <a:pt x="3941702" y="70924"/>
                  </a:lnTo>
                  <a:lnTo>
                    <a:pt x="3941702" y="49982"/>
                  </a:lnTo>
                  <a:close/>
                </a:path>
                <a:path w="5953759" h="318135">
                  <a:moveTo>
                    <a:pt x="4005151" y="49982"/>
                  </a:moveTo>
                  <a:lnTo>
                    <a:pt x="3973426" y="49982"/>
                  </a:lnTo>
                  <a:lnTo>
                    <a:pt x="3973426" y="70924"/>
                  </a:lnTo>
                  <a:lnTo>
                    <a:pt x="4005151" y="70924"/>
                  </a:lnTo>
                  <a:lnTo>
                    <a:pt x="4005151" y="49982"/>
                  </a:lnTo>
                  <a:close/>
                </a:path>
                <a:path w="5953759" h="318135">
                  <a:moveTo>
                    <a:pt x="4068599" y="49982"/>
                  </a:moveTo>
                  <a:lnTo>
                    <a:pt x="4036874" y="49982"/>
                  </a:lnTo>
                  <a:lnTo>
                    <a:pt x="4036874" y="70924"/>
                  </a:lnTo>
                  <a:lnTo>
                    <a:pt x="4068599" y="70924"/>
                  </a:lnTo>
                  <a:lnTo>
                    <a:pt x="4068599" y="49982"/>
                  </a:lnTo>
                  <a:close/>
                </a:path>
                <a:path w="5953759" h="318135">
                  <a:moveTo>
                    <a:pt x="4132047" y="49982"/>
                  </a:moveTo>
                  <a:lnTo>
                    <a:pt x="4100323" y="49982"/>
                  </a:lnTo>
                  <a:lnTo>
                    <a:pt x="4100323" y="70924"/>
                  </a:lnTo>
                  <a:lnTo>
                    <a:pt x="4132047" y="70924"/>
                  </a:lnTo>
                  <a:lnTo>
                    <a:pt x="4132047" y="49982"/>
                  </a:lnTo>
                  <a:close/>
                </a:path>
                <a:path w="5953759" h="318135">
                  <a:moveTo>
                    <a:pt x="4195495" y="49982"/>
                  </a:moveTo>
                  <a:lnTo>
                    <a:pt x="4163771" y="49982"/>
                  </a:lnTo>
                  <a:lnTo>
                    <a:pt x="4163771" y="70924"/>
                  </a:lnTo>
                  <a:lnTo>
                    <a:pt x="4195495" y="70924"/>
                  </a:lnTo>
                  <a:lnTo>
                    <a:pt x="4195495" y="49982"/>
                  </a:lnTo>
                  <a:close/>
                </a:path>
                <a:path w="5953759" h="318135">
                  <a:moveTo>
                    <a:pt x="4258944" y="49982"/>
                  </a:moveTo>
                  <a:lnTo>
                    <a:pt x="4227219" y="49982"/>
                  </a:lnTo>
                  <a:lnTo>
                    <a:pt x="4227219" y="70924"/>
                  </a:lnTo>
                  <a:lnTo>
                    <a:pt x="4258944" y="70924"/>
                  </a:lnTo>
                  <a:lnTo>
                    <a:pt x="4258944" y="49982"/>
                  </a:lnTo>
                  <a:close/>
                </a:path>
                <a:path w="5953759" h="318135">
                  <a:moveTo>
                    <a:pt x="4322392" y="49982"/>
                  </a:moveTo>
                  <a:lnTo>
                    <a:pt x="4290668" y="49982"/>
                  </a:lnTo>
                  <a:lnTo>
                    <a:pt x="4290668" y="70924"/>
                  </a:lnTo>
                  <a:lnTo>
                    <a:pt x="4322392" y="70924"/>
                  </a:lnTo>
                  <a:lnTo>
                    <a:pt x="4322392" y="49982"/>
                  </a:lnTo>
                  <a:close/>
                </a:path>
                <a:path w="5953759" h="318135">
                  <a:moveTo>
                    <a:pt x="4385840" y="49982"/>
                  </a:moveTo>
                  <a:lnTo>
                    <a:pt x="4354116" y="49982"/>
                  </a:lnTo>
                  <a:lnTo>
                    <a:pt x="4354116" y="70924"/>
                  </a:lnTo>
                  <a:lnTo>
                    <a:pt x="4385840" y="70924"/>
                  </a:lnTo>
                  <a:lnTo>
                    <a:pt x="4385840" y="49982"/>
                  </a:lnTo>
                  <a:close/>
                </a:path>
                <a:path w="5953759" h="318135">
                  <a:moveTo>
                    <a:pt x="4449288" y="49982"/>
                  </a:moveTo>
                  <a:lnTo>
                    <a:pt x="4417564" y="49982"/>
                  </a:lnTo>
                  <a:lnTo>
                    <a:pt x="4417564" y="70924"/>
                  </a:lnTo>
                  <a:lnTo>
                    <a:pt x="4449288" y="70924"/>
                  </a:lnTo>
                  <a:lnTo>
                    <a:pt x="4449288" y="49982"/>
                  </a:lnTo>
                  <a:close/>
                </a:path>
                <a:path w="5953759" h="318135">
                  <a:moveTo>
                    <a:pt x="4512737" y="49982"/>
                  </a:moveTo>
                  <a:lnTo>
                    <a:pt x="4481013" y="49982"/>
                  </a:lnTo>
                  <a:lnTo>
                    <a:pt x="4481013" y="70924"/>
                  </a:lnTo>
                  <a:lnTo>
                    <a:pt x="4512737" y="70924"/>
                  </a:lnTo>
                  <a:lnTo>
                    <a:pt x="4512737" y="49982"/>
                  </a:lnTo>
                  <a:close/>
                </a:path>
                <a:path w="5953759" h="318135">
                  <a:moveTo>
                    <a:pt x="4576185" y="49982"/>
                  </a:moveTo>
                  <a:lnTo>
                    <a:pt x="4544461" y="49982"/>
                  </a:lnTo>
                  <a:lnTo>
                    <a:pt x="4544461" y="70924"/>
                  </a:lnTo>
                  <a:lnTo>
                    <a:pt x="4576185" y="70924"/>
                  </a:lnTo>
                  <a:lnTo>
                    <a:pt x="4576185" y="49982"/>
                  </a:lnTo>
                  <a:close/>
                </a:path>
                <a:path w="5953759" h="318135">
                  <a:moveTo>
                    <a:pt x="4639633" y="49982"/>
                  </a:moveTo>
                  <a:lnTo>
                    <a:pt x="4607909" y="49982"/>
                  </a:lnTo>
                  <a:lnTo>
                    <a:pt x="4607909" y="70924"/>
                  </a:lnTo>
                  <a:lnTo>
                    <a:pt x="4639633" y="70924"/>
                  </a:lnTo>
                  <a:lnTo>
                    <a:pt x="4639633" y="49982"/>
                  </a:lnTo>
                  <a:close/>
                </a:path>
                <a:path w="5953759" h="318135">
                  <a:moveTo>
                    <a:pt x="4703081" y="49982"/>
                  </a:moveTo>
                  <a:lnTo>
                    <a:pt x="4671357" y="49982"/>
                  </a:lnTo>
                  <a:lnTo>
                    <a:pt x="4671357" y="70924"/>
                  </a:lnTo>
                  <a:lnTo>
                    <a:pt x="4703081" y="70924"/>
                  </a:lnTo>
                  <a:lnTo>
                    <a:pt x="4703081" y="49982"/>
                  </a:lnTo>
                  <a:close/>
                </a:path>
                <a:path w="5953759" h="318135">
                  <a:moveTo>
                    <a:pt x="4766529" y="49982"/>
                  </a:moveTo>
                  <a:lnTo>
                    <a:pt x="4734805" y="49982"/>
                  </a:lnTo>
                  <a:lnTo>
                    <a:pt x="4734805" y="70924"/>
                  </a:lnTo>
                  <a:lnTo>
                    <a:pt x="4766529" y="70924"/>
                  </a:lnTo>
                  <a:lnTo>
                    <a:pt x="4766529" y="49982"/>
                  </a:lnTo>
                  <a:close/>
                </a:path>
                <a:path w="5953759" h="318135">
                  <a:moveTo>
                    <a:pt x="4829977" y="49982"/>
                  </a:moveTo>
                  <a:lnTo>
                    <a:pt x="4798253" y="49982"/>
                  </a:lnTo>
                  <a:lnTo>
                    <a:pt x="4798253" y="70924"/>
                  </a:lnTo>
                  <a:lnTo>
                    <a:pt x="4829977" y="70924"/>
                  </a:lnTo>
                  <a:lnTo>
                    <a:pt x="4829977" y="49982"/>
                  </a:lnTo>
                  <a:close/>
                </a:path>
                <a:path w="5953759" h="318135">
                  <a:moveTo>
                    <a:pt x="4893425" y="49982"/>
                  </a:moveTo>
                  <a:lnTo>
                    <a:pt x="4861701" y="49982"/>
                  </a:lnTo>
                  <a:lnTo>
                    <a:pt x="4861701" y="70924"/>
                  </a:lnTo>
                  <a:lnTo>
                    <a:pt x="4893425" y="70924"/>
                  </a:lnTo>
                  <a:lnTo>
                    <a:pt x="4893425" y="49982"/>
                  </a:lnTo>
                  <a:close/>
                </a:path>
                <a:path w="5953759" h="318135">
                  <a:moveTo>
                    <a:pt x="4956873" y="49982"/>
                  </a:moveTo>
                  <a:lnTo>
                    <a:pt x="4925149" y="49982"/>
                  </a:lnTo>
                  <a:lnTo>
                    <a:pt x="4925149" y="70924"/>
                  </a:lnTo>
                  <a:lnTo>
                    <a:pt x="4956873" y="70924"/>
                  </a:lnTo>
                  <a:lnTo>
                    <a:pt x="4956873" y="49982"/>
                  </a:lnTo>
                  <a:close/>
                </a:path>
                <a:path w="5953759" h="318135">
                  <a:moveTo>
                    <a:pt x="5020322" y="49982"/>
                  </a:moveTo>
                  <a:lnTo>
                    <a:pt x="4988597" y="49982"/>
                  </a:lnTo>
                  <a:lnTo>
                    <a:pt x="4988597" y="70924"/>
                  </a:lnTo>
                  <a:lnTo>
                    <a:pt x="5020322" y="70924"/>
                  </a:lnTo>
                  <a:lnTo>
                    <a:pt x="5020322" y="49982"/>
                  </a:lnTo>
                  <a:close/>
                </a:path>
                <a:path w="5953759" h="318135">
                  <a:moveTo>
                    <a:pt x="5083769" y="49982"/>
                  </a:moveTo>
                  <a:lnTo>
                    <a:pt x="5052045" y="49982"/>
                  </a:lnTo>
                  <a:lnTo>
                    <a:pt x="5052045" y="70924"/>
                  </a:lnTo>
                  <a:lnTo>
                    <a:pt x="5083769" y="70924"/>
                  </a:lnTo>
                  <a:lnTo>
                    <a:pt x="5083769" y="49982"/>
                  </a:lnTo>
                  <a:close/>
                </a:path>
                <a:path w="5953759" h="318135">
                  <a:moveTo>
                    <a:pt x="5147217" y="49982"/>
                  </a:moveTo>
                  <a:lnTo>
                    <a:pt x="5115494" y="49982"/>
                  </a:lnTo>
                  <a:lnTo>
                    <a:pt x="5115494" y="70924"/>
                  </a:lnTo>
                  <a:lnTo>
                    <a:pt x="5147217" y="70924"/>
                  </a:lnTo>
                  <a:lnTo>
                    <a:pt x="5147217" y="49982"/>
                  </a:lnTo>
                  <a:close/>
                </a:path>
                <a:path w="5953759" h="318135">
                  <a:moveTo>
                    <a:pt x="5210666" y="49982"/>
                  </a:moveTo>
                  <a:lnTo>
                    <a:pt x="5178942" y="49982"/>
                  </a:lnTo>
                  <a:lnTo>
                    <a:pt x="5178942" y="70924"/>
                  </a:lnTo>
                  <a:lnTo>
                    <a:pt x="5210666" y="70924"/>
                  </a:lnTo>
                  <a:lnTo>
                    <a:pt x="5210666" y="49982"/>
                  </a:lnTo>
                  <a:close/>
                </a:path>
                <a:path w="5953759" h="318135">
                  <a:moveTo>
                    <a:pt x="5274114" y="49982"/>
                  </a:moveTo>
                  <a:lnTo>
                    <a:pt x="5242390" y="49982"/>
                  </a:lnTo>
                  <a:lnTo>
                    <a:pt x="5242390" y="70924"/>
                  </a:lnTo>
                  <a:lnTo>
                    <a:pt x="5274114" y="70924"/>
                  </a:lnTo>
                  <a:lnTo>
                    <a:pt x="5274114" y="49982"/>
                  </a:lnTo>
                  <a:close/>
                </a:path>
                <a:path w="5953759" h="318135">
                  <a:moveTo>
                    <a:pt x="5337562" y="49982"/>
                  </a:moveTo>
                  <a:lnTo>
                    <a:pt x="5305838" y="49982"/>
                  </a:lnTo>
                  <a:lnTo>
                    <a:pt x="5305838" y="70924"/>
                  </a:lnTo>
                  <a:lnTo>
                    <a:pt x="5337562" y="70924"/>
                  </a:lnTo>
                  <a:lnTo>
                    <a:pt x="5337562" y="49982"/>
                  </a:lnTo>
                  <a:close/>
                </a:path>
                <a:path w="5953759" h="318135">
                  <a:moveTo>
                    <a:pt x="5401010" y="49982"/>
                  </a:moveTo>
                  <a:lnTo>
                    <a:pt x="5369286" y="49982"/>
                  </a:lnTo>
                  <a:lnTo>
                    <a:pt x="5369286" y="70924"/>
                  </a:lnTo>
                  <a:lnTo>
                    <a:pt x="5401010" y="70924"/>
                  </a:lnTo>
                  <a:lnTo>
                    <a:pt x="5401010" y="49982"/>
                  </a:lnTo>
                  <a:close/>
                </a:path>
                <a:path w="5953759" h="318135">
                  <a:moveTo>
                    <a:pt x="5464458" y="49982"/>
                  </a:moveTo>
                  <a:lnTo>
                    <a:pt x="5432734" y="49982"/>
                  </a:lnTo>
                  <a:lnTo>
                    <a:pt x="5432734" y="70924"/>
                  </a:lnTo>
                  <a:lnTo>
                    <a:pt x="5464458" y="70924"/>
                  </a:lnTo>
                  <a:lnTo>
                    <a:pt x="5464458" y="49982"/>
                  </a:lnTo>
                  <a:close/>
                </a:path>
                <a:path w="5953759" h="318135">
                  <a:moveTo>
                    <a:pt x="5527906" y="49982"/>
                  </a:moveTo>
                  <a:lnTo>
                    <a:pt x="5496182" y="49982"/>
                  </a:lnTo>
                  <a:lnTo>
                    <a:pt x="5496182" y="70924"/>
                  </a:lnTo>
                  <a:lnTo>
                    <a:pt x="5527906" y="70924"/>
                  </a:lnTo>
                  <a:lnTo>
                    <a:pt x="5527906" y="49982"/>
                  </a:lnTo>
                  <a:close/>
                </a:path>
                <a:path w="5953759" h="318135">
                  <a:moveTo>
                    <a:pt x="5591355" y="49982"/>
                  </a:moveTo>
                  <a:lnTo>
                    <a:pt x="5559631" y="49982"/>
                  </a:lnTo>
                  <a:lnTo>
                    <a:pt x="5559631" y="70924"/>
                  </a:lnTo>
                  <a:lnTo>
                    <a:pt x="5591355" y="70924"/>
                  </a:lnTo>
                  <a:lnTo>
                    <a:pt x="5591355" y="49982"/>
                  </a:lnTo>
                  <a:close/>
                </a:path>
                <a:path w="5953759" h="318135">
                  <a:moveTo>
                    <a:pt x="5654802" y="49982"/>
                  </a:moveTo>
                  <a:lnTo>
                    <a:pt x="5623078" y="49982"/>
                  </a:lnTo>
                  <a:lnTo>
                    <a:pt x="5623078" y="70924"/>
                  </a:lnTo>
                  <a:lnTo>
                    <a:pt x="5654802" y="70924"/>
                  </a:lnTo>
                  <a:lnTo>
                    <a:pt x="5654802" y="49982"/>
                  </a:lnTo>
                  <a:close/>
                </a:path>
                <a:path w="5953759" h="318135">
                  <a:moveTo>
                    <a:pt x="5718251" y="49982"/>
                  </a:moveTo>
                  <a:lnTo>
                    <a:pt x="5686527" y="49982"/>
                  </a:lnTo>
                  <a:lnTo>
                    <a:pt x="5686527" y="70924"/>
                  </a:lnTo>
                  <a:lnTo>
                    <a:pt x="5718251" y="70924"/>
                  </a:lnTo>
                  <a:lnTo>
                    <a:pt x="5718251" y="49982"/>
                  </a:lnTo>
                  <a:close/>
                </a:path>
                <a:path w="5953759" h="318135">
                  <a:moveTo>
                    <a:pt x="5781699" y="49982"/>
                  </a:moveTo>
                  <a:lnTo>
                    <a:pt x="5749975" y="49982"/>
                  </a:lnTo>
                  <a:lnTo>
                    <a:pt x="5749975" y="70924"/>
                  </a:lnTo>
                  <a:lnTo>
                    <a:pt x="5781699" y="70924"/>
                  </a:lnTo>
                  <a:lnTo>
                    <a:pt x="5781699" y="49982"/>
                  </a:lnTo>
                  <a:close/>
                </a:path>
              </a:pathLst>
            </a:custGeom>
            <a:solidFill>
              <a:srgbClr val="2C52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79554" y="2188414"/>
              <a:ext cx="17727295" cy="2188845"/>
            </a:xfrm>
            <a:custGeom>
              <a:avLst/>
              <a:gdLst/>
              <a:ahLst/>
              <a:cxnLst/>
              <a:rect l="l" t="t" r="r" b="b"/>
              <a:pathLst>
                <a:path w="17727295" h="2188845">
                  <a:moveTo>
                    <a:pt x="17434024" y="0"/>
                  </a:moveTo>
                  <a:lnTo>
                    <a:pt x="293184" y="0"/>
                  </a:lnTo>
                  <a:lnTo>
                    <a:pt x="245628" y="3837"/>
                  </a:lnTo>
                  <a:lnTo>
                    <a:pt x="200515" y="14946"/>
                  </a:lnTo>
                  <a:lnTo>
                    <a:pt x="158449" y="32724"/>
                  </a:lnTo>
                  <a:lnTo>
                    <a:pt x="120033" y="56567"/>
                  </a:lnTo>
                  <a:lnTo>
                    <a:pt x="85871" y="85871"/>
                  </a:lnTo>
                  <a:lnTo>
                    <a:pt x="56567" y="120033"/>
                  </a:lnTo>
                  <a:lnTo>
                    <a:pt x="32724" y="158449"/>
                  </a:lnTo>
                  <a:lnTo>
                    <a:pt x="14946" y="200515"/>
                  </a:lnTo>
                  <a:lnTo>
                    <a:pt x="3837" y="245628"/>
                  </a:lnTo>
                  <a:lnTo>
                    <a:pt x="0" y="293184"/>
                  </a:lnTo>
                  <a:lnTo>
                    <a:pt x="0" y="1895230"/>
                  </a:lnTo>
                  <a:lnTo>
                    <a:pt x="3837" y="1942786"/>
                  </a:lnTo>
                  <a:lnTo>
                    <a:pt x="14946" y="1987899"/>
                  </a:lnTo>
                  <a:lnTo>
                    <a:pt x="32724" y="2029965"/>
                  </a:lnTo>
                  <a:lnTo>
                    <a:pt x="56567" y="2068381"/>
                  </a:lnTo>
                  <a:lnTo>
                    <a:pt x="85871" y="2102543"/>
                  </a:lnTo>
                  <a:lnTo>
                    <a:pt x="120033" y="2131847"/>
                  </a:lnTo>
                  <a:lnTo>
                    <a:pt x="158449" y="2155690"/>
                  </a:lnTo>
                  <a:lnTo>
                    <a:pt x="200515" y="2173468"/>
                  </a:lnTo>
                  <a:lnTo>
                    <a:pt x="245628" y="2184577"/>
                  </a:lnTo>
                  <a:lnTo>
                    <a:pt x="293184" y="2188415"/>
                  </a:lnTo>
                  <a:lnTo>
                    <a:pt x="17434024" y="2188415"/>
                  </a:lnTo>
                  <a:lnTo>
                    <a:pt x="17481580" y="2184577"/>
                  </a:lnTo>
                  <a:lnTo>
                    <a:pt x="17526693" y="2173468"/>
                  </a:lnTo>
                  <a:lnTo>
                    <a:pt x="17568759" y="2155690"/>
                  </a:lnTo>
                  <a:lnTo>
                    <a:pt x="17607175" y="2131847"/>
                  </a:lnTo>
                  <a:lnTo>
                    <a:pt x="17641337" y="2102543"/>
                  </a:lnTo>
                  <a:lnTo>
                    <a:pt x="17670641" y="2068381"/>
                  </a:lnTo>
                  <a:lnTo>
                    <a:pt x="17694484" y="2029965"/>
                  </a:lnTo>
                  <a:lnTo>
                    <a:pt x="17712262" y="1987899"/>
                  </a:lnTo>
                  <a:lnTo>
                    <a:pt x="17723371" y="1942786"/>
                  </a:lnTo>
                  <a:lnTo>
                    <a:pt x="17727208" y="1895230"/>
                  </a:lnTo>
                  <a:lnTo>
                    <a:pt x="17727208" y="293184"/>
                  </a:lnTo>
                  <a:lnTo>
                    <a:pt x="17723371" y="245628"/>
                  </a:lnTo>
                  <a:lnTo>
                    <a:pt x="17712262" y="200515"/>
                  </a:lnTo>
                  <a:lnTo>
                    <a:pt x="17694484" y="158449"/>
                  </a:lnTo>
                  <a:lnTo>
                    <a:pt x="17670641" y="120033"/>
                  </a:lnTo>
                  <a:lnTo>
                    <a:pt x="17641337" y="85871"/>
                  </a:lnTo>
                  <a:lnTo>
                    <a:pt x="17607175" y="56567"/>
                  </a:lnTo>
                  <a:lnTo>
                    <a:pt x="17568759" y="32724"/>
                  </a:lnTo>
                  <a:lnTo>
                    <a:pt x="17526693" y="14946"/>
                  </a:lnTo>
                  <a:lnTo>
                    <a:pt x="17481580" y="3837"/>
                  </a:lnTo>
                  <a:lnTo>
                    <a:pt x="17434024" y="0"/>
                  </a:lnTo>
                  <a:close/>
                </a:path>
              </a:pathLst>
            </a:custGeom>
            <a:solidFill>
              <a:srgbClr val="416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39220" y="2418774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23378" y="0"/>
                  </a:moveTo>
                  <a:lnTo>
                    <a:pt x="195456" y="0"/>
                  </a:lnTo>
                  <a:lnTo>
                    <a:pt x="150640" y="5162"/>
                  </a:lnTo>
                  <a:lnTo>
                    <a:pt x="109499" y="19866"/>
                  </a:lnTo>
                  <a:lnTo>
                    <a:pt x="73208" y="42939"/>
                  </a:lnTo>
                  <a:lnTo>
                    <a:pt x="42939" y="73208"/>
                  </a:lnTo>
                  <a:lnTo>
                    <a:pt x="19866" y="109499"/>
                  </a:lnTo>
                  <a:lnTo>
                    <a:pt x="5162" y="150640"/>
                  </a:lnTo>
                  <a:lnTo>
                    <a:pt x="0" y="195456"/>
                  </a:lnTo>
                  <a:lnTo>
                    <a:pt x="0" y="223378"/>
                  </a:lnTo>
                  <a:lnTo>
                    <a:pt x="5162" y="268195"/>
                  </a:lnTo>
                  <a:lnTo>
                    <a:pt x="19866" y="309335"/>
                  </a:lnTo>
                  <a:lnTo>
                    <a:pt x="42939" y="345626"/>
                  </a:lnTo>
                  <a:lnTo>
                    <a:pt x="73208" y="375895"/>
                  </a:lnTo>
                  <a:lnTo>
                    <a:pt x="109499" y="398968"/>
                  </a:lnTo>
                  <a:lnTo>
                    <a:pt x="150640" y="413673"/>
                  </a:lnTo>
                  <a:lnTo>
                    <a:pt x="195456" y="418835"/>
                  </a:lnTo>
                  <a:lnTo>
                    <a:pt x="223378" y="418835"/>
                  </a:lnTo>
                  <a:lnTo>
                    <a:pt x="268195" y="413673"/>
                  </a:lnTo>
                  <a:lnTo>
                    <a:pt x="309335" y="398968"/>
                  </a:lnTo>
                  <a:lnTo>
                    <a:pt x="345626" y="375895"/>
                  </a:lnTo>
                  <a:lnTo>
                    <a:pt x="375895" y="345626"/>
                  </a:lnTo>
                  <a:lnTo>
                    <a:pt x="398968" y="309335"/>
                  </a:lnTo>
                  <a:lnTo>
                    <a:pt x="413673" y="268195"/>
                  </a:lnTo>
                  <a:lnTo>
                    <a:pt x="418835" y="223378"/>
                  </a:lnTo>
                  <a:lnTo>
                    <a:pt x="418835" y="195456"/>
                  </a:lnTo>
                  <a:lnTo>
                    <a:pt x="413673" y="150640"/>
                  </a:lnTo>
                  <a:lnTo>
                    <a:pt x="398968" y="109499"/>
                  </a:lnTo>
                  <a:lnTo>
                    <a:pt x="375895" y="73208"/>
                  </a:lnTo>
                  <a:lnTo>
                    <a:pt x="345626" y="42939"/>
                  </a:lnTo>
                  <a:lnTo>
                    <a:pt x="309335" y="19866"/>
                  </a:lnTo>
                  <a:lnTo>
                    <a:pt x="268195" y="5162"/>
                  </a:lnTo>
                  <a:lnTo>
                    <a:pt x="223378" y="0"/>
                  </a:lnTo>
                  <a:close/>
                </a:path>
              </a:pathLst>
            </a:custGeom>
            <a:solidFill>
              <a:srgbClr val="E3E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6485" y="2502541"/>
              <a:ext cx="186954" cy="251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3234" y="2511446"/>
              <a:ext cx="173041" cy="22521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4101" y="2511584"/>
              <a:ext cx="10090690" cy="25986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539220" y="3005144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23378" y="0"/>
                  </a:moveTo>
                  <a:lnTo>
                    <a:pt x="195456" y="0"/>
                  </a:lnTo>
                  <a:lnTo>
                    <a:pt x="150640" y="5162"/>
                  </a:lnTo>
                  <a:lnTo>
                    <a:pt x="109499" y="19866"/>
                  </a:lnTo>
                  <a:lnTo>
                    <a:pt x="73208" y="42939"/>
                  </a:lnTo>
                  <a:lnTo>
                    <a:pt x="42939" y="73208"/>
                  </a:lnTo>
                  <a:lnTo>
                    <a:pt x="19866" y="109499"/>
                  </a:lnTo>
                  <a:lnTo>
                    <a:pt x="5162" y="150640"/>
                  </a:lnTo>
                  <a:lnTo>
                    <a:pt x="0" y="195456"/>
                  </a:lnTo>
                  <a:lnTo>
                    <a:pt x="0" y="223378"/>
                  </a:lnTo>
                  <a:lnTo>
                    <a:pt x="5162" y="268195"/>
                  </a:lnTo>
                  <a:lnTo>
                    <a:pt x="19866" y="309335"/>
                  </a:lnTo>
                  <a:lnTo>
                    <a:pt x="42939" y="345626"/>
                  </a:lnTo>
                  <a:lnTo>
                    <a:pt x="73208" y="375895"/>
                  </a:lnTo>
                  <a:lnTo>
                    <a:pt x="109499" y="398968"/>
                  </a:lnTo>
                  <a:lnTo>
                    <a:pt x="150640" y="413673"/>
                  </a:lnTo>
                  <a:lnTo>
                    <a:pt x="195456" y="418835"/>
                  </a:lnTo>
                  <a:lnTo>
                    <a:pt x="223378" y="418835"/>
                  </a:lnTo>
                  <a:lnTo>
                    <a:pt x="268195" y="413673"/>
                  </a:lnTo>
                  <a:lnTo>
                    <a:pt x="309335" y="398968"/>
                  </a:lnTo>
                  <a:lnTo>
                    <a:pt x="345626" y="375895"/>
                  </a:lnTo>
                  <a:lnTo>
                    <a:pt x="375895" y="345626"/>
                  </a:lnTo>
                  <a:lnTo>
                    <a:pt x="398968" y="309335"/>
                  </a:lnTo>
                  <a:lnTo>
                    <a:pt x="413673" y="268195"/>
                  </a:lnTo>
                  <a:lnTo>
                    <a:pt x="418835" y="223378"/>
                  </a:lnTo>
                  <a:lnTo>
                    <a:pt x="418835" y="195456"/>
                  </a:lnTo>
                  <a:lnTo>
                    <a:pt x="413673" y="150640"/>
                  </a:lnTo>
                  <a:lnTo>
                    <a:pt x="398968" y="109499"/>
                  </a:lnTo>
                  <a:lnTo>
                    <a:pt x="375895" y="73208"/>
                  </a:lnTo>
                  <a:lnTo>
                    <a:pt x="345626" y="42939"/>
                  </a:lnTo>
                  <a:lnTo>
                    <a:pt x="309335" y="19866"/>
                  </a:lnTo>
                  <a:lnTo>
                    <a:pt x="268195" y="5162"/>
                  </a:lnTo>
                  <a:lnTo>
                    <a:pt x="223378" y="0"/>
                  </a:lnTo>
                  <a:close/>
                </a:path>
              </a:pathLst>
            </a:custGeom>
            <a:solidFill>
              <a:srgbClr val="E3E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6485" y="3088911"/>
              <a:ext cx="186954" cy="251301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63234" y="3097815"/>
            <a:ext cx="173041" cy="22521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93828" y="3071776"/>
            <a:ext cx="16327776" cy="96903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37358" y="9996571"/>
            <a:ext cx="14567641" cy="24585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334885" y="4617660"/>
            <a:ext cx="7434328" cy="516214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3184" y="356010"/>
            <a:ext cx="19517995" cy="10596880"/>
            <a:chOff x="293184" y="356010"/>
            <a:chExt cx="19517995" cy="105968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184" y="356010"/>
              <a:ext cx="19517730" cy="1059653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080690" y="1667242"/>
              <a:ext cx="5953760" cy="318135"/>
            </a:xfrm>
            <a:custGeom>
              <a:avLst/>
              <a:gdLst/>
              <a:ahLst/>
              <a:cxnLst/>
              <a:rect l="l" t="t" r="r" b="b"/>
              <a:pathLst>
                <a:path w="5953759" h="318135">
                  <a:moveTo>
                    <a:pt x="60453" y="0"/>
                  </a:moveTo>
                  <a:lnTo>
                    <a:pt x="0" y="60453"/>
                  </a:lnTo>
                  <a:lnTo>
                    <a:pt x="60453" y="120907"/>
                  </a:lnTo>
                  <a:lnTo>
                    <a:pt x="110436" y="70924"/>
                  </a:lnTo>
                  <a:lnTo>
                    <a:pt x="60453" y="70924"/>
                  </a:lnTo>
                  <a:lnTo>
                    <a:pt x="60453" y="49982"/>
                  </a:lnTo>
                  <a:lnTo>
                    <a:pt x="110436" y="49982"/>
                  </a:lnTo>
                  <a:lnTo>
                    <a:pt x="60453" y="0"/>
                  </a:lnTo>
                  <a:close/>
                </a:path>
                <a:path w="5953759" h="318135">
                  <a:moveTo>
                    <a:pt x="76040" y="49982"/>
                  </a:moveTo>
                  <a:lnTo>
                    <a:pt x="60453" y="49982"/>
                  </a:lnTo>
                  <a:lnTo>
                    <a:pt x="60453" y="70924"/>
                  </a:lnTo>
                  <a:lnTo>
                    <a:pt x="76040" y="70924"/>
                  </a:lnTo>
                  <a:lnTo>
                    <a:pt x="76040" y="49982"/>
                  </a:lnTo>
                  <a:close/>
                </a:path>
                <a:path w="5953759" h="318135">
                  <a:moveTo>
                    <a:pt x="107214" y="49982"/>
                  </a:moveTo>
                  <a:lnTo>
                    <a:pt x="76040" y="49982"/>
                  </a:lnTo>
                  <a:lnTo>
                    <a:pt x="76040" y="70924"/>
                  </a:lnTo>
                  <a:lnTo>
                    <a:pt x="107214" y="70924"/>
                  </a:lnTo>
                  <a:lnTo>
                    <a:pt x="107214" y="49982"/>
                  </a:lnTo>
                  <a:close/>
                </a:path>
                <a:path w="5953759" h="318135">
                  <a:moveTo>
                    <a:pt x="110436" y="49982"/>
                  </a:moveTo>
                  <a:lnTo>
                    <a:pt x="107214" y="49982"/>
                  </a:lnTo>
                  <a:lnTo>
                    <a:pt x="107214" y="70924"/>
                  </a:lnTo>
                  <a:lnTo>
                    <a:pt x="110436" y="70924"/>
                  </a:lnTo>
                  <a:lnTo>
                    <a:pt x="120907" y="60453"/>
                  </a:lnTo>
                  <a:lnTo>
                    <a:pt x="110436" y="49982"/>
                  </a:lnTo>
                  <a:close/>
                </a:path>
                <a:path w="5953759" h="318135">
                  <a:moveTo>
                    <a:pt x="138388" y="49982"/>
                  </a:moveTo>
                  <a:lnTo>
                    <a:pt x="110436" y="49982"/>
                  </a:lnTo>
                  <a:lnTo>
                    <a:pt x="120907" y="60453"/>
                  </a:lnTo>
                  <a:lnTo>
                    <a:pt x="110436" y="70924"/>
                  </a:lnTo>
                  <a:lnTo>
                    <a:pt x="138388" y="70924"/>
                  </a:lnTo>
                  <a:lnTo>
                    <a:pt x="138388" y="49982"/>
                  </a:lnTo>
                  <a:close/>
                </a:path>
                <a:path w="5953759" h="318135">
                  <a:moveTo>
                    <a:pt x="5892736" y="0"/>
                  </a:moveTo>
                  <a:lnTo>
                    <a:pt x="5832283" y="60453"/>
                  </a:lnTo>
                  <a:lnTo>
                    <a:pt x="5892736" y="120907"/>
                  </a:lnTo>
                  <a:lnTo>
                    <a:pt x="5942719" y="70924"/>
                  </a:lnTo>
                  <a:lnTo>
                    <a:pt x="5845147" y="70924"/>
                  </a:lnTo>
                  <a:lnTo>
                    <a:pt x="5845147" y="49982"/>
                  </a:lnTo>
                  <a:lnTo>
                    <a:pt x="5942719" y="49982"/>
                  </a:lnTo>
                  <a:lnTo>
                    <a:pt x="5892736" y="0"/>
                  </a:lnTo>
                  <a:close/>
                </a:path>
                <a:path w="5953759" h="318135">
                  <a:moveTo>
                    <a:pt x="5842754" y="49982"/>
                  </a:moveTo>
                  <a:lnTo>
                    <a:pt x="5813422" y="49982"/>
                  </a:lnTo>
                  <a:lnTo>
                    <a:pt x="5813422" y="70924"/>
                  </a:lnTo>
                  <a:lnTo>
                    <a:pt x="5842754" y="70924"/>
                  </a:lnTo>
                  <a:lnTo>
                    <a:pt x="5832283" y="60453"/>
                  </a:lnTo>
                  <a:lnTo>
                    <a:pt x="5842754" y="49982"/>
                  </a:lnTo>
                  <a:close/>
                </a:path>
                <a:path w="5953759" h="318135">
                  <a:moveTo>
                    <a:pt x="5876871" y="49982"/>
                  </a:moveTo>
                  <a:lnTo>
                    <a:pt x="5845147" y="49982"/>
                  </a:lnTo>
                  <a:lnTo>
                    <a:pt x="5845147" y="70924"/>
                  </a:lnTo>
                  <a:lnTo>
                    <a:pt x="5876871" y="70924"/>
                  </a:lnTo>
                  <a:lnTo>
                    <a:pt x="5876871" y="49982"/>
                  </a:lnTo>
                  <a:close/>
                </a:path>
                <a:path w="5953759" h="318135">
                  <a:moveTo>
                    <a:pt x="5892736" y="49982"/>
                  </a:moveTo>
                  <a:lnTo>
                    <a:pt x="5876871" y="49982"/>
                  </a:lnTo>
                  <a:lnTo>
                    <a:pt x="5876871" y="70924"/>
                  </a:lnTo>
                  <a:lnTo>
                    <a:pt x="5892736" y="70924"/>
                  </a:lnTo>
                  <a:lnTo>
                    <a:pt x="5892736" y="49982"/>
                  </a:lnTo>
                  <a:close/>
                </a:path>
                <a:path w="5953759" h="318135">
                  <a:moveTo>
                    <a:pt x="5942719" y="49982"/>
                  </a:moveTo>
                  <a:lnTo>
                    <a:pt x="5892736" y="49982"/>
                  </a:lnTo>
                  <a:lnTo>
                    <a:pt x="5892736" y="70924"/>
                  </a:lnTo>
                  <a:lnTo>
                    <a:pt x="5942719" y="70924"/>
                  </a:lnTo>
                  <a:lnTo>
                    <a:pt x="5953190" y="60453"/>
                  </a:lnTo>
                  <a:lnTo>
                    <a:pt x="5942719" y="49982"/>
                  </a:lnTo>
                  <a:close/>
                </a:path>
                <a:path w="5953759" h="318135">
                  <a:moveTo>
                    <a:pt x="2890586" y="296835"/>
                  </a:moveTo>
                  <a:lnTo>
                    <a:pt x="2875668" y="311532"/>
                  </a:lnTo>
                  <a:lnTo>
                    <a:pt x="2882637" y="316215"/>
                  </a:lnTo>
                  <a:lnTo>
                    <a:pt x="2890586" y="317776"/>
                  </a:lnTo>
                  <a:lnTo>
                    <a:pt x="2898536" y="316215"/>
                  </a:lnTo>
                  <a:lnTo>
                    <a:pt x="2905505" y="311532"/>
                  </a:lnTo>
                  <a:lnTo>
                    <a:pt x="2890586" y="296835"/>
                  </a:lnTo>
                  <a:close/>
                </a:path>
                <a:path w="5953759" h="318135">
                  <a:moveTo>
                    <a:pt x="2879503" y="285585"/>
                  </a:moveTo>
                  <a:lnTo>
                    <a:pt x="2864585" y="300282"/>
                  </a:lnTo>
                  <a:lnTo>
                    <a:pt x="2875668" y="311532"/>
                  </a:lnTo>
                  <a:lnTo>
                    <a:pt x="2890586" y="296835"/>
                  </a:lnTo>
                  <a:lnTo>
                    <a:pt x="2879503" y="285585"/>
                  </a:lnTo>
                  <a:close/>
                </a:path>
                <a:path w="5953759" h="318135">
                  <a:moveTo>
                    <a:pt x="2901670" y="285585"/>
                  </a:moveTo>
                  <a:lnTo>
                    <a:pt x="2890586" y="296835"/>
                  </a:lnTo>
                  <a:lnTo>
                    <a:pt x="2905505" y="311532"/>
                  </a:lnTo>
                  <a:lnTo>
                    <a:pt x="2916587" y="300282"/>
                  </a:lnTo>
                  <a:lnTo>
                    <a:pt x="2901670" y="285585"/>
                  </a:lnTo>
                  <a:close/>
                </a:path>
                <a:path w="5953759" h="318135">
                  <a:moveTo>
                    <a:pt x="2668925" y="71839"/>
                  </a:moveTo>
                  <a:lnTo>
                    <a:pt x="2654007" y="86536"/>
                  </a:lnTo>
                  <a:lnTo>
                    <a:pt x="2665090" y="97786"/>
                  </a:lnTo>
                  <a:lnTo>
                    <a:pt x="2680008" y="83088"/>
                  </a:lnTo>
                  <a:lnTo>
                    <a:pt x="2668925" y="71839"/>
                  </a:lnTo>
                  <a:close/>
                </a:path>
                <a:path w="5953759" h="318135">
                  <a:moveTo>
                    <a:pt x="2657773" y="62564"/>
                  </a:moveTo>
                  <a:lnTo>
                    <a:pt x="2646042" y="79911"/>
                  </a:lnTo>
                  <a:lnTo>
                    <a:pt x="2648888" y="81836"/>
                  </a:lnTo>
                  <a:lnTo>
                    <a:pt x="2651558" y="84050"/>
                  </a:lnTo>
                  <a:lnTo>
                    <a:pt x="2654007" y="86536"/>
                  </a:lnTo>
                  <a:lnTo>
                    <a:pt x="2668925" y="71839"/>
                  </a:lnTo>
                  <a:lnTo>
                    <a:pt x="2665498" y="68360"/>
                  </a:lnTo>
                  <a:lnTo>
                    <a:pt x="2661759" y="65259"/>
                  </a:lnTo>
                  <a:lnTo>
                    <a:pt x="2657773" y="62564"/>
                  </a:lnTo>
                  <a:close/>
                </a:path>
                <a:path w="5953759" h="318135">
                  <a:moveTo>
                    <a:pt x="3112247" y="71839"/>
                  </a:moveTo>
                  <a:lnTo>
                    <a:pt x="3101164" y="83088"/>
                  </a:lnTo>
                  <a:lnTo>
                    <a:pt x="3116082" y="97786"/>
                  </a:lnTo>
                  <a:lnTo>
                    <a:pt x="3127166" y="86536"/>
                  </a:lnTo>
                  <a:lnTo>
                    <a:pt x="3112247" y="71839"/>
                  </a:lnTo>
                  <a:close/>
                </a:path>
                <a:path w="5953759" h="318135">
                  <a:moveTo>
                    <a:pt x="3123399" y="62564"/>
                  </a:moveTo>
                  <a:lnTo>
                    <a:pt x="3119413" y="65259"/>
                  </a:lnTo>
                  <a:lnTo>
                    <a:pt x="3115674" y="68360"/>
                  </a:lnTo>
                  <a:lnTo>
                    <a:pt x="3112247" y="71839"/>
                  </a:lnTo>
                  <a:lnTo>
                    <a:pt x="3127166" y="86536"/>
                  </a:lnTo>
                  <a:lnTo>
                    <a:pt x="3129614" y="84050"/>
                  </a:lnTo>
                  <a:lnTo>
                    <a:pt x="3132285" y="81836"/>
                  </a:lnTo>
                  <a:lnTo>
                    <a:pt x="3135131" y="79911"/>
                  </a:lnTo>
                  <a:lnTo>
                    <a:pt x="3123399" y="62564"/>
                  </a:lnTo>
                  <a:close/>
                </a:path>
                <a:path w="5953759" h="318135">
                  <a:moveTo>
                    <a:pt x="200736" y="49982"/>
                  </a:moveTo>
                  <a:lnTo>
                    <a:pt x="169562" y="49982"/>
                  </a:lnTo>
                  <a:lnTo>
                    <a:pt x="169562" y="70924"/>
                  </a:lnTo>
                  <a:lnTo>
                    <a:pt x="200736" y="70924"/>
                  </a:lnTo>
                  <a:lnTo>
                    <a:pt x="200736" y="49982"/>
                  </a:lnTo>
                  <a:close/>
                </a:path>
                <a:path w="5953759" h="318135">
                  <a:moveTo>
                    <a:pt x="263083" y="49982"/>
                  </a:moveTo>
                  <a:lnTo>
                    <a:pt x="231910" y="49982"/>
                  </a:lnTo>
                  <a:lnTo>
                    <a:pt x="231910" y="70924"/>
                  </a:lnTo>
                  <a:lnTo>
                    <a:pt x="263083" y="70924"/>
                  </a:lnTo>
                  <a:lnTo>
                    <a:pt x="263083" y="49982"/>
                  </a:lnTo>
                  <a:close/>
                </a:path>
                <a:path w="5953759" h="318135">
                  <a:moveTo>
                    <a:pt x="325431" y="49982"/>
                  </a:moveTo>
                  <a:lnTo>
                    <a:pt x="294257" y="49982"/>
                  </a:lnTo>
                  <a:lnTo>
                    <a:pt x="294257" y="70924"/>
                  </a:lnTo>
                  <a:lnTo>
                    <a:pt x="325431" y="70924"/>
                  </a:lnTo>
                  <a:lnTo>
                    <a:pt x="325431" y="49982"/>
                  </a:lnTo>
                  <a:close/>
                </a:path>
                <a:path w="5953759" h="318135">
                  <a:moveTo>
                    <a:pt x="387779" y="49982"/>
                  </a:moveTo>
                  <a:lnTo>
                    <a:pt x="356605" y="49982"/>
                  </a:lnTo>
                  <a:lnTo>
                    <a:pt x="356605" y="70924"/>
                  </a:lnTo>
                  <a:lnTo>
                    <a:pt x="387779" y="70924"/>
                  </a:lnTo>
                  <a:lnTo>
                    <a:pt x="387779" y="49982"/>
                  </a:lnTo>
                  <a:close/>
                </a:path>
                <a:path w="5953759" h="318135">
                  <a:moveTo>
                    <a:pt x="450127" y="49982"/>
                  </a:moveTo>
                  <a:lnTo>
                    <a:pt x="418953" y="49982"/>
                  </a:lnTo>
                  <a:lnTo>
                    <a:pt x="418953" y="70924"/>
                  </a:lnTo>
                  <a:lnTo>
                    <a:pt x="450127" y="70924"/>
                  </a:lnTo>
                  <a:lnTo>
                    <a:pt x="450127" y="49982"/>
                  </a:lnTo>
                  <a:close/>
                </a:path>
                <a:path w="5953759" h="318135">
                  <a:moveTo>
                    <a:pt x="512474" y="49982"/>
                  </a:moveTo>
                  <a:lnTo>
                    <a:pt x="481301" y="49982"/>
                  </a:lnTo>
                  <a:lnTo>
                    <a:pt x="481301" y="70924"/>
                  </a:lnTo>
                  <a:lnTo>
                    <a:pt x="512474" y="70924"/>
                  </a:lnTo>
                  <a:lnTo>
                    <a:pt x="512474" y="49982"/>
                  </a:lnTo>
                  <a:close/>
                </a:path>
                <a:path w="5953759" h="318135">
                  <a:moveTo>
                    <a:pt x="574822" y="49982"/>
                  </a:moveTo>
                  <a:lnTo>
                    <a:pt x="543648" y="49982"/>
                  </a:lnTo>
                  <a:lnTo>
                    <a:pt x="543648" y="70924"/>
                  </a:lnTo>
                  <a:lnTo>
                    <a:pt x="574822" y="70924"/>
                  </a:lnTo>
                  <a:lnTo>
                    <a:pt x="574822" y="49982"/>
                  </a:lnTo>
                  <a:close/>
                </a:path>
                <a:path w="5953759" h="318135">
                  <a:moveTo>
                    <a:pt x="637170" y="49982"/>
                  </a:moveTo>
                  <a:lnTo>
                    <a:pt x="605996" y="49982"/>
                  </a:lnTo>
                  <a:lnTo>
                    <a:pt x="605996" y="70924"/>
                  </a:lnTo>
                  <a:lnTo>
                    <a:pt x="637170" y="70924"/>
                  </a:lnTo>
                  <a:lnTo>
                    <a:pt x="637170" y="49982"/>
                  </a:lnTo>
                  <a:close/>
                </a:path>
                <a:path w="5953759" h="318135">
                  <a:moveTo>
                    <a:pt x="699518" y="49982"/>
                  </a:moveTo>
                  <a:lnTo>
                    <a:pt x="668344" y="49982"/>
                  </a:lnTo>
                  <a:lnTo>
                    <a:pt x="668344" y="70924"/>
                  </a:lnTo>
                  <a:lnTo>
                    <a:pt x="699518" y="70924"/>
                  </a:lnTo>
                  <a:lnTo>
                    <a:pt x="699518" y="49982"/>
                  </a:lnTo>
                  <a:close/>
                </a:path>
                <a:path w="5953759" h="318135">
                  <a:moveTo>
                    <a:pt x="761866" y="49982"/>
                  </a:moveTo>
                  <a:lnTo>
                    <a:pt x="730692" y="49982"/>
                  </a:lnTo>
                  <a:lnTo>
                    <a:pt x="730692" y="70924"/>
                  </a:lnTo>
                  <a:lnTo>
                    <a:pt x="761866" y="70924"/>
                  </a:lnTo>
                  <a:lnTo>
                    <a:pt x="761866" y="49982"/>
                  </a:lnTo>
                  <a:close/>
                </a:path>
                <a:path w="5953759" h="318135">
                  <a:moveTo>
                    <a:pt x="824213" y="49982"/>
                  </a:moveTo>
                  <a:lnTo>
                    <a:pt x="793039" y="49982"/>
                  </a:lnTo>
                  <a:lnTo>
                    <a:pt x="793039" y="70924"/>
                  </a:lnTo>
                  <a:lnTo>
                    <a:pt x="824213" y="70924"/>
                  </a:lnTo>
                  <a:lnTo>
                    <a:pt x="824213" y="49982"/>
                  </a:lnTo>
                  <a:close/>
                </a:path>
                <a:path w="5953759" h="318135">
                  <a:moveTo>
                    <a:pt x="886561" y="49982"/>
                  </a:moveTo>
                  <a:lnTo>
                    <a:pt x="855387" y="49982"/>
                  </a:lnTo>
                  <a:lnTo>
                    <a:pt x="855387" y="70924"/>
                  </a:lnTo>
                  <a:lnTo>
                    <a:pt x="886561" y="70924"/>
                  </a:lnTo>
                  <a:lnTo>
                    <a:pt x="886561" y="49982"/>
                  </a:lnTo>
                  <a:close/>
                </a:path>
                <a:path w="5953759" h="318135">
                  <a:moveTo>
                    <a:pt x="948909" y="49982"/>
                  </a:moveTo>
                  <a:lnTo>
                    <a:pt x="917735" y="49982"/>
                  </a:lnTo>
                  <a:lnTo>
                    <a:pt x="917735" y="70924"/>
                  </a:lnTo>
                  <a:lnTo>
                    <a:pt x="948909" y="70924"/>
                  </a:lnTo>
                  <a:lnTo>
                    <a:pt x="948909" y="49982"/>
                  </a:lnTo>
                  <a:close/>
                </a:path>
                <a:path w="5953759" h="318135">
                  <a:moveTo>
                    <a:pt x="1011256" y="49982"/>
                  </a:moveTo>
                  <a:lnTo>
                    <a:pt x="980083" y="49982"/>
                  </a:lnTo>
                  <a:lnTo>
                    <a:pt x="980083" y="70924"/>
                  </a:lnTo>
                  <a:lnTo>
                    <a:pt x="1011256" y="70924"/>
                  </a:lnTo>
                  <a:lnTo>
                    <a:pt x="1011256" y="49982"/>
                  </a:lnTo>
                  <a:close/>
                </a:path>
                <a:path w="5953759" h="318135">
                  <a:moveTo>
                    <a:pt x="1073604" y="49982"/>
                  </a:moveTo>
                  <a:lnTo>
                    <a:pt x="1042430" y="49982"/>
                  </a:lnTo>
                  <a:lnTo>
                    <a:pt x="1042430" y="70924"/>
                  </a:lnTo>
                  <a:lnTo>
                    <a:pt x="1073604" y="70924"/>
                  </a:lnTo>
                  <a:lnTo>
                    <a:pt x="1073604" y="49982"/>
                  </a:lnTo>
                  <a:close/>
                </a:path>
                <a:path w="5953759" h="318135">
                  <a:moveTo>
                    <a:pt x="1135952" y="49982"/>
                  </a:moveTo>
                  <a:lnTo>
                    <a:pt x="1104778" y="49982"/>
                  </a:lnTo>
                  <a:lnTo>
                    <a:pt x="1104778" y="70924"/>
                  </a:lnTo>
                  <a:lnTo>
                    <a:pt x="1135952" y="70924"/>
                  </a:lnTo>
                  <a:lnTo>
                    <a:pt x="1135952" y="49982"/>
                  </a:lnTo>
                  <a:close/>
                </a:path>
                <a:path w="5953759" h="318135">
                  <a:moveTo>
                    <a:pt x="1198300" y="49982"/>
                  </a:moveTo>
                  <a:lnTo>
                    <a:pt x="1167126" y="49982"/>
                  </a:lnTo>
                  <a:lnTo>
                    <a:pt x="1167126" y="70924"/>
                  </a:lnTo>
                  <a:lnTo>
                    <a:pt x="1198300" y="70924"/>
                  </a:lnTo>
                  <a:lnTo>
                    <a:pt x="1198300" y="49982"/>
                  </a:lnTo>
                  <a:close/>
                </a:path>
                <a:path w="5953759" h="318135">
                  <a:moveTo>
                    <a:pt x="1260648" y="49982"/>
                  </a:moveTo>
                  <a:lnTo>
                    <a:pt x="1229474" y="49982"/>
                  </a:lnTo>
                  <a:lnTo>
                    <a:pt x="1229474" y="70924"/>
                  </a:lnTo>
                  <a:lnTo>
                    <a:pt x="1260648" y="70924"/>
                  </a:lnTo>
                  <a:lnTo>
                    <a:pt x="1260648" y="49982"/>
                  </a:lnTo>
                  <a:close/>
                </a:path>
                <a:path w="5953759" h="318135">
                  <a:moveTo>
                    <a:pt x="1322995" y="49982"/>
                  </a:moveTo>
                  <a:lnTo>
                    <a:pt x="1291821" y="49982"/>
                  </a:lnTo>
                  <a:lnTo>
                    <a:pt x="1291821" y="70924"/>
                  </a:lnTo>
                  <a:lnTo>
                    <a:pt x="1322995" y="70924"/>
                  </a:lnTo>
                  <a:lnTo>
                    <a:pt x="1322995" y="49982"/>
                  </a:lnTo>
                  <a:close/>
                </a:path>
                <a:path w="5953759" h="318135">
                  <a:moveTo>
                    <a:pt x="1385343" y="49982"/>
                  </a:moveTo>
                  <a:lnTo>
                    <a:pt x="1354169" y="49982"/>
                  </a:lnTo>
                  <a:lnTo>
                    <a:pt x="1354169" y="70924"/>
                  </a:lnTo>
                  <a:lnTo>
                    <a:pt x="1385343" y="70924"/>
                  </a:lnTo>
                  <a:lnTo>
                    <a:pt x="1385343" y="49982"/>
                  </a:lnTo>
                  <a:close/>
                </a:path>
                <a:path w="5953759" h="318135">
                  <a:moveTo>
                    <a:pt x="1447691" y="49982"/>
                  </a:moveTo>
                  <a:lnTo>
                    <a:pt x="1416517" y="49982"/>
                  </a:lnTo>
                  <a:lnTo>
                    <a:pt x="1416517" y="70924"/>
                  </a:lnTo>
                  <a:lnTo>
                    <a:pt x="1447691" y="70924"/>
                  </a:lnTo>
                  <a:lnTo>
                    <a:pt x="1447691" y="49982"/>
                  </a:lnTo>
                  <a:close/>
                </a:path>
                <a:path w="5953759" h="318135">
                  <a:moveTo>
                    <a:pt x="1510039" y="49982"/>
                  </a:moveTo>
                  <a:lnTo>
                    <a:pt x="1478865" y="49982"/>
                  </a:lnTo>
                  <a:lnTo>
                    <a:pt x="1478865" y="70924"/>
                  </a:lnTo>
                  <a:lnTo>
                    <a:pt x="1510039" y="70924"/>
                  </a:lnTo>
                  <a:lnTo>
                    <a:pt x="1510039" y="49982"/>
                  </a:lnTo>
                  <a:close/>
                </a:path>
                <a:path w="5953759" h="318135">
                  <a:moveTo>
                    <a:pt x="1572387" y="49982"/>
                  </a:moveTo>
                  <a:lnTo>
                    <a:pt x="1541213" y="49982"/>
                  </a:lnTo>
                  <a:lnTo>
                    <a:pt x="1541213" y="70924"/>
                  </a:lnTo>
                  <a:lnTo>
                    <a:pt x="1572387" y="70924"/>
                  </a:lnTo>
                  <a:lnTo>
                    <a:pt x="1572387" y="49982"/>
                  </a:lnTo>
                  <a:close/>
                </a:path>
                <a:path w="5953759" h="318135">
                  <a:moveTo>
                    <a:pt x="1634735" y="49982"/>
                  </a:moveTo>
                  <a:lnTo>
                    <a:pt x="1603561" y="49982"/>
                  </a:lnTo>
                  <a:lnTo>
                    <a:pt x="1603561" y="70924"/>
                  </a:lnTo>
                  <a:lnTo>
                    <a:pt x="1634735" y="70924"/>
                  </a:lnTo>
                  <a:lnTo>
                    <a:pt x="1634735" y="49982"/>
                  </a:lnTo>
                  <a:close/>
                </a:path>
                <a:path w="5953759" h="318135">
                  <a:moveTo>
                    <a:pt x="1697082" y="49982"/>
                  </a:moveTo>
                  <a:lnTo>
                    <a:pt x="1665909" y="49982"/>
                  </a:lnTo>
                  <a:lnTo>
                    <a:pt x="1665909" y="70924"/>
                  </a:lnTo>
                  <a:lnTo>
                    <a:pt x="1697082" y="70924"/>
                  </a:lnTo>
                  <a:lnTo>
                    <a:pt x="1697082" y="49982"/>
                  </a:lnTo>
                  <a:close/>
                </a:path>
                <a:path w="5953759" h="318135">
                  <a:moveTo>
                    <a:pt x="1759430" y="49982"/>
                  </a:moveTo>
                  <a:lnTo>
                    <a:pt x="1728256" y="49982"/>
                  </a:lnTo>
                  <a:lnTo>
                    <a:pt x="1728256" y="70924"/>
                  </a:lnTo>
                  <a:lnTo>
                    <a:pt x="1759430" y="70924"/>
                  </a:lnTo>
                  <a:lnTo>
                    <a:pt x="1759430" y="49982"/>
                  </a:lnTo>
                  <a:close/>
                </a:path>
                <a:path w="5953759" h="318135">
                  <a:moveTo>
                    <a:pt x="1821778" y="49982"/>
                  </a:moveTo>
                  <a:lnTo>
                    <a:pt x="1790604" y="49982"/>
                  </a:lnTo>
                  <a:lnTo>
                    <a:pt x="1790604" y="70924"/>
                  </a:lnTo>
                  <a:lnTo>
                    <a:pt x="1821778" y="70924"/>
                  </a:lnTo>
                  <a:lnTo>
                    <a:pt x="1821778" y="49982"/>
                  </a:lnTo>
                  <a:close/>
                </a:path>
                <a:path w="5953759" h="318135">
                  <a:moveTo>
                    <a:pt x="1884126" y="49982"/>
                  </a:moveTo>
                  <a:lnTo>
                    <a:pt x="1852952" y="49982"/>
                  </a:lnTo>
                  <a:lnTo>
                    <a:pt x="1852952" y="70924"/>
                  </a:lnTo>
                  <a:lnTo>
                    <a:pt x="1884126" y="70924"/>
                  </a:lnTo>
                  <a:lnTo>
                    <a:pt x="1884126" y="49982"/>
                  </a:lnTo>
                  <a:close/>
                </a:path>
                <a:path w="5953759" h="318135">
                  <a:moveTo>
                    <a:pt x="1946474" y="49982"/>
                  </a:moveTo>
                  <a:lnTo>
                    <a:pt x="1915300" y="49982"/>
                  </a:lnTo>
                  <a:lnTo>
                    <a:pt x="1915300" y="70924"/>
                  </a:lnTo>
                  <a:lnTo>
                    <a:pt x="1946474" y="70924"/>
                  </a:lnTo>
                  <a:lnTo>
                    <a:pt x="1946474" y="49982"/>
                  </a:lnTo>
                  <a:close/>
                </a:path>
                <a:path w="5953759" h="318135">
                  <a:moveTo>
                    <a:pt x="2008822" y="49982"/>
                  </a:moveTo>
                  <a:lnTo>
                    <a:pt x="1977648" y="49982"/>
                  </a:lnTo>
                  <a:lnTo>
                    <a:pt x="1977648" y="70924"/>
                  </a:lnTo>
                  <a:lnTo>
                    <a:pt x="2008822" y="70924"/>
                  </a:lnTo>
                  <a:lnTo>
                    <a:pt x="2008822" y="49982"/>
                  </a:lnTo>
                  <a:close/>
                </a:path>
                <a:path w="5953759" h="318135">
                  <a:moveTo>
                    <a:pt x="2071170" y="49982"/>
                  </a:moveTo>
                  <a:lnTo>
                    <a:pt x="2039996" y="49982"/>
                  </a:lnTo>
                  <a:lnTo>
                    <a:pt x="2039996" y="70924"/>
                  </a:lnTo>
                  <a:lnTo>
                    <a:pt x="2071170" y="70924"/>
                  </a:lnTo>
                  <a:lnTo>
                    <a:pt x="2071170" y="49982"/>
                  </a:lnTo>
                  <a:close/>
                </a:path>
                <a:path w="5953759" h="318135">
                  <a:moveTo>
                    <a:pt x="2133518" y="49982"/>
                  </a:moveTo>
                  <a:lnTo>
                    <a:pt x="2102344" y="49982"/>
                  </a:lnTo>
                  <a:lnTo>
                    <a:pt x="2102344" y="70924"/>
                  </a:lnTo>
                  <a:lnTo>
                    <a:pt x="2133518" y="70924"/>
                  </a:lnTo>
                  <a:lnTo>
                    <a:pt x="2133518" y="49982"/>
                  </a:lnTo>
                  <a:close/>
                </a:path>
                <a:path w="5953759" h="318135">
                  <a:moveTo>
                    <a:pt x="2195866" y="49982"/>
                  </a:moveTo>
                  <a:lnTo>
                    <a:pt x="2164692" y="49982"/>
                  </a:lnTo>
                  <a:lnTo>
                    <a:pt x="2164692" y="70924"/>
                  </a:lnTo>
                  <a:lnTo>
                    <a:pt x="2195866" y="70924"/>
                  </a:lnTo>
                  <a:lnTo>
                    <a:pt x="2195866" y="49982"/>
                  </a:lnTo>
                  <a:close/>
                </a:path>
                <a:path w="5953759" h="318135">
                  <a:moveTo>
                    <a:pt x="2258214" y="49982"/>
                  </a:moveTo>
                  <a:lnTo>
                    <a:pt x="2227040" y="49982"/>
                  </a:lnTo>
                  <a:lnTo>
                    <a:pt x="2227040" y="70924"/>
                  </a:lnTo>
                  <a:lnTo>
                    <a:pt x="2258214" y="70924"/>
                  </a:lnTo>
                  <a:lnTo>
                    <a:pt x="2258214" y="49982"/>
                  </a:lnTo>
                  <a:close/>
                </a:path>
                <a:path w="5953759" h="318135">
                  <a:moveTo>
                    <a:pt x="2320562" y="49982"/>
                  </a:moveTo>
                  <a:lnTo>
                    <a:pt x="2289388" y="49982"/>
                  </a:lnTo>
                  <a:lnTo>
                    <a:pt x="2289388" y="70924"/>
                  </a:lnTo>
                  <a:lnTo>
                    <a:pt x="2320562" y="70924"/>
                  </a:lnTo>
                  <a:lnTo>
                    <a:pt x="2320562" y="49982"/>
                  </a:lnTo>
                  <a:close/>
                </a:path>
                <a:path w="5953759" h="318135">
                  <a:moveTo>
                    <a:pt x="2382910" y="49982"/>
                  </a:moveTo>
                  <a:lnTo>
                    <a:pt x="2351736" y="49982"/>
                  </a:lnTo>
                  <a:lnTo>
                    <a:pt x="2351736" y="70924"/>
                  </a:lnTo>
                  <a:lnTo>
                    <a:pt x="2382910" y="70924"/>
                  </a:lnTo>
                  <a:lnTo>
                    <a:pt x="2382910" y="49982"/>
                  </a:lnTo>
                  <a:close/>
                </a:path>
                <a:path w="5953759" h="318135">
                  <a:moveTo>
                    <a:pt x="2445257" y="49982"/>
                  </a:moveTo>
                  <a:lnTo>
                    <a:pt x="2414083" y="49982"/>
                  </a:lnTo>
                  <a:lnTo>
                    <a:pt x="2414083" y="70924"/>
                  </a:lnTo>
                  <a:lnTo>
                    <a:pt x="2445257" y="70924"/>
                  </a:lnTo>
                  <a:lnTo>
                    <a:pt x="2445257" y="49982"/>
                  </a:lnTo>
                  <a:close/>
                </a:path>
                <a:path w="5953759" h="318135">
                  <a:moveTo>
                    <a:pt x="2507605" y="49982"/>
                  </a:moveTo>
                  <a:lnTo>
                    <a:pt x="2476432" y="49982"/>
                  </a:lnTo>
                  <a:lnTo>
                    <a:pt x="2476432" y="70924"/>
                  </a:lnTo>
                  <a:lnTo>
                    <a:pt x="2507605" y="70924"/>
                  </a:lnTo>
                  <a:lnTo>
                    <a:pt x="2507605" y="49982"/>
                  </a:lnTo>
                  <a:close/>
                </a:path>
                <a:path w="5953759" h="318135">
                  <a:moveTo>
                    <a:pt x="2569953" y="49982"/>
                  </a:moveTo>
                  <a:lnTo>
                    <a:pt x="2538779" y="49982"/>
                  </a:lnTo>
                  <a:lnTo>
                    <a:pt x="2538779" y="70924"/>
                  </a:lnTo>
                  <a:lnTo>
                    <a:pt x="2569953" y="70924"/>
                  </a:lnTo>
                  <a:lnTo>
                    <a:pt x="2569953" y="49982"/>
                  </a:lnTo>
                  <a:close/>
                </a:path>
                <a:path w="5953759" h="318135">
                  <a:moveTo>
                    <a:pt x="2621594" y="49982"/>
                  </a:moveTo>
                  <a:lnTo>
                    <a:pt x="2616711" y="49982"/>
                  </a:lnTo>
                  <a:lnTo>
                    <a:pt x="2616711" y="70924"/>
                  </a:lnTo>
                  <a:lnTo>
                    <a:pt x="2620200" y="70924"/>
                  </a:lnTo>
                  <a:lnTo>
                    <a:pt x="2623652" y="71272"/>
                  </a:lnTo>
                  <a:lnTo>
                    <a:pt x="2627021" y="71949"/>
                  </a:lnTo>
                  <a:lnTo>
                    <a:pt x="2631145" y="51417"/>
                  </a:lnTo>
                  <a:lnTo>
                    <a:pt x="2626428" y="50470"/>
                  </a:lnTo>
                  <a:lnTo>
                    <a:pt x="2621594" y="49982"/>
                  </a:lnTo>
                  <a:close/>
                </a:path>
                <a:path w="5953759" h="318135">
                  <a:moveTo>
                    <a:pt x="2616711" y="49982"/>
                  </a:moveTo>
                  <a:lnTo>
                    <a:pt x="2601127" y="49982"/>
                  </a:lnTo>
                  <a:lnTo>
                    <a:pt x="2601127" y="70924"/>
                  </a:lnTo>
                  <a:lnTo>
                    <a:pt x="2616711" y="70924"/>
                  </a:lnTo>
                  <a:lnTo>
                    <a:pt x="2616711" y="49982"/>
                  </a:lnTo>
                  <a:close/>
                </a:path>
                <a:path w="5953759" h="318135">
                  <a:moveTo>
                    <a:pt x="2702174" y="105588"/>
                  </a:moveTo>
                  <a:lnTo>
                    <a:pt x="2687256" y="120285"/>
                  </a:lnTo>
                  <a:lnTo>
                    <a:pt x="2709422" y="142785"/>
                  </a:lnTo>
                  <a:lnTo>
                    <a:pt x="2724340" y="128088"/>
                  </a:lnTo>
                  <a:lnTo>
                    <a:pt x="2702174" y="105588"/>
                  </a:lnTo>
                  <a:close/>
                </a:path>
                <a:path w="5953759" h="318135">
                  <a:moveTo>
                    <a:pt x="2746507" y="150587"/>
                  </a:moveTo>
                  <a:lnTo>
                    <a:pt x="2731588" y="165284"/>
                  </a:lnTo>
                  <a:lnTo>
                    <a:pt x="2753755" y="187784"/>
                  </a:lnTo>
                  <a:lnTo>
                    <a:pt x="2768673" y="173087"/>
                  </a:lnTo>
                  <a:lnTo>
                    <a:pt x="2746507" y="150587"/>
                  </a:lnTo>
                  <a:close/>
                </a:path>
                <a:path w="5953759" h="318135">
                  <a:moveTo>
                    <a:pt x="2790839" y="195586"/>
                  </a:moveTo>
                  <a:lnTo>
                    <a:pt x="2775921" y="210283"/>
                  </a:lnTo>
                  <a:lnTo>
                    <a:pt x="2798087" y="232783"/>
                  </a:lnTo>
                  <a:lnTo>
                    <a:pt x="2813005" y="218086"/>
                  </a:lnTo>
                  <a:lnTo>
                    <a:pt x="2790839" y="195586"/>
                  </a:lnTo>
                  <a:close/>
                </a:path>
                <a:path w="5953759" h="318135">
                  <a:moveTo>
                    <a:pt x="2835171" y="240586"/>
                  </a:moveTo>
                  <a:lnTo>
                    <a:pt x="2820253" y="255283"/>
                  </a:lnTo>
                  <a:lnTo>
                    <a:pt x="2842419" y="277782"/>
                  </a:lnTo>
                  <a:lnTo>
                    <a:pt x="2857337" y="263085"/>
                  </a:lnTo>
                  <a:lnTo>
                    <a:pt x="2835171" y="240586"/>
                  </a:lnTo>
                  <a:close/>
                </a:path>
                <a:path w="5953759" h="318135">
                  <a:moveTo>
                    <a:pt x="2946002" y="240586"/>
                  </a:moveTo>
                  <a:lnTo>
                    <a:pt x="2923835" y="263085"/>
                  </a:lnTo>
                  <a:lnTo>
                    <a:pt x="2938754" y="277782"/>
                  </a:lnTo>
                  <a:lnTo>
                    <a:pt x="2960920" y="255283"/>
                  </a:lnTo>
                  <a:lnTo>
                    <a:pt x="2946002" y="240586"/>
                  </a:lnTo>
                  <a:close/>
                </a:path>
                <a:path w="5953759" h="318135">
                  <a:moveTo>
                    <a:pt x="2990334" y="195586"/>
                  </a:moveTo>
                  <a:lnTo>
                    <a:pt x="2968168" y="218086"/>
                  </a:lnTo>
                  <a:lnTo>
                    <a:pt x="2983086" y="232783"/>
                  </a:lnTo>
                  <a:lnTo>
                    <a:pt x="3005252" y="210283"/>
                  </a:lnTo>
                  <a:lnTo>
                    <a:pt x="2990334" y="195586"/>
                  </a:lnTo>
                  <a:close/>
                </a:path>
                <a:path w="5953759" h="318135">
                  <a:moveTo>
                    <a:pt x="3034666" y="150587"/>
                  </a:moveTo>
                  <a:lnTo>
                    <a:pt x="3012500" y="173087"/>
                  </a:lnTo>
                  <a:lnTo>
                    <a:pt x="3027418" y="187784"/>
                  </a:lnTo>
                  <a:lnTo>
                    <a:pt x="3049584" y="165284"/>
                  </a:lnTo>
                  <a:lnTo>
                    <a:pt x="3034666" y="150587"/>
                  </a:lnTo>
                  <a:close/>
                </a:path>
                <a:path w="5953759" h="318135">
                  <a:moveTo>
                    <a:pt x="3078998" y="105588"/>
                  </a:moveTo>
                  <a:lnTo>
                    <a:pt x="3056832" y="128088"/>
                  </a:lnTo>
                  <a:lnTo>
                    <a:pt x="3071750" y="142785"/>
                  </a:lnTo>
                  <a:lnTo>
                    <a:pt x="3093916" y="120285"/>
                  </a:lnTo>
                  <a:lnTo>
                    <a:pt x="3078998" y="105588"/>
                  </a:lnTo>
                  <a:close/>
                </a:path>
                <a:path w="5953759" h="318135">
                  <a:moveTo>
                    <a:pt x="3164461" y="49982"/>
                  </a:moveTo>
                  <a:lnTo>
                    <a:pt x="3159578" y="49982"/>
                  </a:lnTo>
                  <a:lnTo>
                    <a:pt x="3154745" y="50470"/>
                  </a:lnTo>
                  <a:lnTo>
                    <a:pt x="3150027" y="51417"/>
                  </a:lnTo>
                  <a:lnTo>
                    <a:pt x="3154151" y="71949"/>
                  </a:lnTo>
                  <a:lnTo>
                    <a:pt x="3157520" y="71272"/>
                  </a:lnTo>
                  <a:lnTo>
                    <a:pt x="3160972" y="70924"/>
                  </a:lnTo>
                  <a:lnTo>
                    <a:pt x="3164461" y="70924"/>
                  </a:lnTo>
                  <a:lnTo>
                    <a:pt x="3164461" y="49982"/>
                  </a:lnTo>
                  <a:close/>
                </a:path>
                <a:path w="5953759" h="318135">
                  <a:moveTo>
                    <a:pt x="3180323" y="49982"/>
                  </a:moveTo>
                  <a:lnTo>
                    <a:pt x="3164461" y="49982"/>
                  </a:lnTo>
                  <a:lnTo>
                    <a:pt x="3164461" y="70924"/>
                  </a:lnTo>
                  <a:lnTo>
                    <a:pt x="3180323" y="70924"/>
                  </a:lnTo>
                  <a:lnTo>
                    <a:pt x="3180323" y="49982"/>
                  </a:lnTo>
                  <a:close/>
                </a:path>
                <a:path w="5953759" h="318135">
                  <a:moveTo>
                    <a:pt x="3243771" y="49982"/>
                  </a:moveTo>
                  <a:lnTo>
                    <a:pt x="3212047" y="49982"/>
                  </a:lnTo>
                  <a:lnTo>
                    <a:pt x="3212047" y="70924"/>
                  </a:lnTo>
                  <a:lnTo>
                    <a:pt x="3243771" y="70924"/>
                  </a:lnTo>
                  <a:lnTo>
                    <a:pt x="3243771" y="49982"/>
                  </a:lnTo>
                  <a:close/>
                </a:path>
                <a:path w="5953759" h="318135">
                  <a:moveTo>
                    <a:pt x="3307219" y="49982"/>
                  </a:moveTo>
                  <a:lnTo>
                    <a:pt x="3275496" y="49982"/>
                  </a:lnTo>
                  <a:lnTo>
                    <a:pt x="3275496" y="70924"/>
                  </a:lnTo>
                  <a:lnTo>
                    <a:pt x="3307219" y="70924"/>
                  </a:lnTo>
                  <a:lnTo>
                    <a:pt x="3307219" y="49982"/>
                  </a:lnTo>
                  <a:close/>
                </a:path>
                <a:path w="5953759" h="318135">
                  <a:moveTo>
                    <a:pt x="3370668" y="49982"/>
                  </a:moveTo>
                  <a:lnTo>
                    <a:pt x="3338944" y="49982"/>
                  </a:lnTo>
                  <a:lnTo>
                    <a:pt x="3338944" y="70924"/>
                  </a:lnTo>
                  <a:lnTo>
                    <a:pt x="3370668" y="70924"/>
                  </a:lnTo>
                  <a:lnTo>
                    <a:pt x="3370668" y="49982"/>
                  </a:lnTo>
                  <a:close/>
                </a:path>
                <a:path w="5953759" h="318135">
                  <a:moveTo>
                    <a:pt x="3434116" y="49982"/>
                  </a:moveTo>
                  <a:lnTo>
                    <a:pt x="3402392" y="49982"/>
                  </a:lnTo>
                  <a:lnTo>
                    <a:pt x="3402392" y="70924"/>
                  </a:lnTo>
                  <a:lnTo>
                    <a:pt x="3434116" y="70924"/>
                  </a:lnTo>
                  <a:lnTo>
                    <a:pt x="3434116" y="49982"/>
                  </a:lnTo>
                  <a:close/>
                </a:path>
                <a:path w="5953759" h="318135">
                  <a:moveTo>
                    <a:pt x="3497564" y="49982"/>
                  </a:moveTo>
                  <a:lnTo>
                    <a:pt x="3465840" y="49982"/>
                  </a:lnTo>
                  <a:lnTo>
                    <a:pt x="3465840" y="70924"/>
                  </a:lnTo>
                  <a:lnTo>
                    <a:pt x="3497564" y="70924"/>
                  </a:lnTo>
                  <a:lnTo>
                    <a:pt x="3497564" y="49982"/>
                  </a:lnTo>
                  <a:close/>
                </a:path>
                <a:path w="5953759" h="318135">
                  <a:moveTo>
                    <a:pt x="3561013" y="49982"/>
                  </a:moveTo>
                  <a:lnTo>
                    <a:pt x="3529288" y="49982"/>
                  </a:lnTo>
                  <a:lnTo>
                    <a:pt x="3529288" y="70924"/>
                  </a:lnTo>
                  <a:lnTo>
                    <a:pt x="3561013" y="70924"/>
                  </a:lnTo>
                  <a:lnTo>
                    <a:pt x="3561013" y="49982"/>
                  </a:lnTo>
                  <a:close/>
                </a:path>
                <a:path w="5953759" h="318135">
                  <a:moveTo>
                    <a:pt x="3624461" y="49982"/>
                  </a:moveTo>
                  <a:lnTo>
                    <a:pt x="3592737" y="49982"/>
                  </a:lnTo>
                  <a:lnTo>
                    <a:pt x="3592737" y="70924"/>
                  </a:lnTo>
                  <a:lnTo>
                    <a:pt x="3624461" y="70924"/>
                  </a:lnTo>
                  <a:lnTo>
                    <a:pt x="3624461" y="49982"/>
                  </a:lnTo>
                  <a:close/>
                </a:path>
                <a:path w="5953759" h="318135">
                  <a:moveTo>
                    <a:pt x="3687909" y="49982"/>
                  </a:moveTo>
                  <a:lnTo>
                    <a:pt x="3656185" y="49982"/>
                  </a:lnTo>
                  <a:lnTo>
                    <a:pt x="3656185" y="70924"/>
                  </a:lnTo>
                  <a:lnTo>
                    <a:pt x="3687909" y="70924"/>
                  </a:lnTo>
                  <a:lnTo>
                    <a:pt x="3687909" y="49982"/>
                  </a:lnTo>
                  <a:close/>
                </a:path>
                <a:path w="5953759" h="318135">
                  <a:moveTo>
                    <a:pt x="3751358" y="49982"/>
                  </a:moveTo>
                  <a:lnTo>
                    <a:pt x="3719633" y="49982"/>
                  </a:lnTo>
                  <a:lnTo>
                    <a:pt x="3719633" y="70924"/>
                  </a:lnTo>
                  <a:lnTo>
                    <a:pt x="3751358" y="70924"/>
                  </a:lnTo>
                  <a:lnTo>
                    <a:pt x="3751358" y="49982"/>
                  </a:lnTo>
                  <a:close/>
                </a:path>
                <a:path w="5953759" h="318135">
                  <a:moveTo>
                    <a:pt x="3814806" y="49982"/>
                  </a:moveTo>
                  <a:lnTo>
                    <a:pt x="3783082" y="49982"/>
                  </a:lnTo>
                  <a:lnTo>
                    <a:pt x="3783082" y="70924"/>
                  </a:lnTo>
                  <a:lnTo>
                    <a:pt x="3814806" y="70924"/>
                  </a:lnTo>
                  <a:lnTo>
                    <a:pt x="3814806" y="49982"/>
                  </a:lnTo>
                  <a:close/>
                </a:path>
                <a:path w="5953759" h="318135">
                  <a:moveTo>
                    <a:pt x="3878254" y="49982"/>
                  </a:moveTo>
                  <a:lnTo>
                    <a:pt x="3846530" y="49982"/>
                  </a:lnTo>
                  <a:lnTo>
                    <a:pt x="3846530" y="70924"/>
                  </a:lnTo>
                  <a:lnTo>
                    <a:pt x="3878254" y="70924"/>
                  </a:lnTo>
                  <a:lnTo>
                    <a:pt x="3878254" y="49982"/>
                  </a:lnTo>
                  <a:close/>
                </a:path>
                <a:path w="5953759" h="318135">
                  <a:moveTo>
                    <a:pt x="3941702" y="49982"/>
                  </a:moveTo>
                  <a:lnTo>
                    <a:pt x="3909978" y="49982"/>
                  </a:lnTo>
                  <a:lnTo>
                    <a:pt x="3909978" y="70924"/>
                  </a:lnTo>
                  <a:lnTo>
                    <a:pt x="3941702" y="70924"/>
                  </a:lnTo>
                  <a:lnTo>
                    <a:pt x="3941702" y="49982"/>
                  </a:lnTo>
                  <a:close/>
                </a:path>
                <a:path w="5953759" h="318135">
                  <a:moveTo>
                    <a:pt x="4005151" y="49982"/>
                  </a:moveTo>
                  <a:lnTo>
                    <a:pt x="3973426" y="49982"/>
                  </a:lnTo>
                  <a:lnTo>
                    <a:pt x="3973426" y="70924"/>
                  </a:lnTo>
                  <a:lnTo>
                    <a:pt x="4005151" y="70924"/>
                  </a:lnTo>
                  <a:lnTo>
                    <a:pt x="4005151" y="49982"/>
                  </a:lnTo>
                  <a:close/>
                </a:path>
                <a:path w="5953759" h="318135">
                  <a:moveTo>
                    <a:pt x="4068599" y="49982"/>
                  </a:moveTo>
                  <a:lnTo>
                    <a:pt x="4036874" y="49982"/>
                  </a:lnTo>
                  <a:lnTo>
                    <a:pt x="4036874" y="70924"/>
                  </a:lnTo>
                  <a:lnTo>
                    <a:pt x="4068599" y="70924"/>
                  </a:lnTo>
                  <a:lnTo>
                    <a:pt x="4068599" y="49982"/>
                  </a:lnTo>
                  <a:close/>
                </a:path>
                <a:path w="5953759" h="318135">
                  <a:moveTo>
                    <a:pt x="4132047" y="49982"/>
                  </a:moveTo>
                  <a:lnTo>
                    <a:pt x="4100323" y="49982"/>
                  </a:lnTo>
                  <a:lnTo>
                    <a:pt x="4100323" y="70924"/>
                  </a:lnTo>
                  <a:lnTo>
                    <a:pt x="4132047" y="70924"/>
                  </a:lnTo>
                  <a:lnTo>
                    <a:pt x="4132047" y="49982"/>
                  </a:lnTo>
                  <a:close/>
                </a:path>
                <a:path w="5953759" h="318135">
                  <a:moveTo>
                    <a:pt x="4195495" y="49982"/>
                  </a:moveTo>
                  <a:lnTo>
                    <a:pt x="4163771" y="49982"/>
                  </a:lnTo>
                  <a:lnTo>
                    <a:pt x="4163771" y="70924"/>
                  </a:lnTo>
                  <a:lnTo>
                    <a:pt x="4195495" y="70924"/>
                  </a:lnTo>
                  <a:lnTo>
                    <a:pt x="4195495" y="49982"/>
                  </a:lnTo>
                  <a:close/>
                </a:path>
                <a:path w="5953759" h="318135">
                  <a:moveTo>
                    <a:pt x="4258944" y="49982"/>
                  </a:moveTo>
                  <a:lnTo>
                    <a:pt x="4227219" y="49982"/>
                  </a:lnTo>
                  <a:lnTo>
                    <a:pt x="4227219" y="70924"/>
                  </a:lnTo>
                  <a:lnTo>
                    <a:pt x="4258944" y="70924"/>
                  </a:lnTo>
                  <a:lnTo>
                    <a:pt x="4258944" y="49982"/>
                  </a:lnTo>
                  <a:close/>
                </a:path>
                <a:path w="5953759" h="318135">
                  <a:moveTo>
                    <a:pt x="4322392" y="49982"/>
                  </a:moveTo>
                  <a:lnTo>
                    <a:pt x="4290668" y="49982"/>
                  </a:lnTo>
                  <a:lnTo>
                    <a:pt x="4290668" y="70924"/>
                  </a:lnTo>
                  <a:lnTo>
                    <a:pt x="4322392" y="70924"/>
                  </a:lnTo>
                  <a:lnTo>
                    <a:pt x="4322392" y="49982"/>
                  </a:lnTo>
                  <a:close/>
                </a:path>
                <a:path w="5953759" h="318135">
                  <a:moveTo>
                    <a:pt x="4385840" y="49982"/>
                  </a:moveTo>
                  <a:lnTo>
                    <a:pt x="4354116" y="49982"/>
                  </a:lnTo>
                  <a:lnTo>
                    <a:pt x="4354116" y="70924"/>
                  </a:lnTo>
                  <a:lnTo>
                    <a:pt x="4385840" y="70924"/>
                  </a:lnTo>
                  <a:lnTo>
                    <a:pt x="4385840" y="49982"/>
                  </a:lnTo>
                  <a:close/>
                </a:path>
                <a:path w="5953759" h="318135">
                  <a:moveTo>
                    <a:pt x="4449288" y="49982"/>
                  </a:moveTo>
                  <a:lnTo>
                    <a:pt x="4417564" y="49982"/>
                  </a:lnTo>
                  <a:lnTo>
                    <a:pt x="4417564" y="70924"/>
                  </a:lnTo>
                  <a:lnTo>
                    <a:pt x="4449288" y="70924"/>
                  </a:lnTo>
                  <a:lnTo>
                    <a:pt x="4449288" y="49982"/>
                  </a:lnTo>
                  <a:close/>
                </a:path>
                <a:path w="5953759" h="318135">
                  <a:moveTo>
                    <a:pt x="4512737" y="49982"/>
                  </a:moveTo>
                  <a:lnTo>
                    <a:pt x="4481013" y="49982"/>
                  </a:lnTo>
                  <a:lnTo>
                    <a:pt x="4481013" y="70924"/>
                  </a:lnTo>
                  <a:lnTo>
                    <a:pt x="4512737" y="70924"/>
                  </a:lnTo>
                  <a:lnTo>
                    <a:pt x="4512737" y="49982"/>
                  </a:lnTo>
                  <a:close/>
                </a:path>
                <a:path w="5953759" h="318135">
                  <a:moveTo>
                    <a:pt x="4576185" y="49982"/>
                  </a:moveTo>
                  <a:lnTo>
                    <a:pt x="4544461" y="49982"/>
                  </a:lnTo>
                  <a:lnTo>
                    <a:pt x="4544461" y="70924"/>
                  </a:lnTo>
                  <a:lnTo>
                    <a:pt x="4576185" y="70924"/>
                  </a:lnTo>
                  <a:lnTo>
                    <a:pt x="4576185" y="49982"/>
                  </a:lnTo>
                  <a:close/>
                </a:path>
                <a:path w="5953759" h="318135">
                  <a:moveTo>
                    <a:pt x="4639633" y="49982"/>
                  </a:moveTo>
                  <a:lnTo>
                    <a:pt x="4607909" y="49982"/>
                  </a:lnTo>
                  <a:lnTo>
                    <a:pt x="4607909" y="70924"/>
                  </a:lnTo>
                  <a:lnTo>
                    <a:pt x="4639633" y="70924"/>
                  </a:lnTo>
                  <a:lnTo>
                    <a:pt x="4639633" y="49982"/>
                  </a:lnTo>
                  <a:close/>
                </a:path>
                <a:path w="5953759" h="318135">
                  <a:moveTo>
                    <a:pt x="4703081" y="49982"/>
                  </a:moveTo>
                  <a:lnTo>
                    <a:pt x="4671357" y="49982"/>
                  </a:lnTo>
                  <a:lnTo>
                    <a:pt x="4671357" y="70924"/>
                  </a:lnTo>
                  <a:lnTo>
                    <a:pt x="4703081" y="70924"/>
                  </a:lnTo>
                  <a:lnTo>
                    <a:pt x="4703081" y="49982"/>
                  </a:lnTo>
                  <a:close/>
                </a:path>
                <a:path w="5953759" h="318135">
                  <a:moveTo>
                    <a:pt x="4766529" y="49982"/>
                  </a:moveTo>
                  <a:lnTo>
                    <a:pt x="4734805" y="49982"/>
                  </a:lnTo>
                  <a:lnTo>
                    <a:pt x="4734805" y="70924"/>
                  </a:lnTo>
                  <a:lnTo>
                    <a:pt x="4766529" y="70924"/>
                  </a:lnTo>
                  <a:lnTo>
                    <a:pt x="4766529" y="49982"/>
                  </a:lnTo>
                  <a:close/>
                </a:path>
                <a:path w="5953759" h="318135">
                  <a:moveTo>
                    <a:pt x="4829977" y="49982"/>
                  </a:moveTo>
                  <a:lnTo>
                    <a:pt x="4798253" y="49982"/>
                  </a:lnTo>
                  <a:lnTo>
                    <a:pt x="4798253" y="70924"/>
                  </a:lnTo>
                  <a:lnTo>
                    <a:pt x="4829977" y="70924"/>
                  </a:lnTo>
                  <a:lnTo>
                    <a:pt x="4829977" y="49982"/>
                  </a:lnTo>
                  <a:close/>
                </a:path>
                <a:path w="5953759" h="318135">
                  <a:moveTo>
                    <a:pt x="4893425" y="49982"/>
                  </a:moveTo>
                  <a:lnTo>
                    <a:pt x="4861701" y="49982"/>
                  </a:lnTo>
                  <a:lnTo>
                    <a:pt x="4861701" y="70924"/>
                  </a:lnTo>
                  <a:lnTo>
                    <a:pt x="4893425" y="70924"/>
                  </a:lnTo>
                  <a:lnTo>
                    <a:pt x="4893425" y="49982"/>
                  </a:lnTo>
                  <a:close/>
                </a:path>
                <a:path w="5953759" h="318135">
                  <a:moveTo>
                    <a:pt x="4956873" y="49982"/>
                  </a:moveTo>
                  <a:lnTo>
                    <a:pt x="4925149" y="49982"/>
                  </a:lnTo>
                  <a:lnTo>
                    <a:pt x="4925149" y="70924"/>
                  </a:lnTo>
                  <a:lnTo>
                    <a:pt x="4956873" y="70924"/>
                  </a:lnTo>
                  <a:lnTo>
                    <a:pt x="4956873" y="49982"/>
                  </a:lnTo>
                  <a:close/>
                </a:path>
                <a:path w="5953759" h="318135">
                  <a:moveTo>
                    <a:pt x="5020322" y="49982"/>
                  </a:moveTo>
                  <a:lnTo>
                    <a:pt x="4988597" y="49982"/>
                  </a:lnTo>
                  <a:lnTo>
                    <a:pt x="4988597" y="70924"/>
                  </a:lnTo>
                  <a:lnTo>
                    <a:pt x="5020322" y="70924"/>
                  </a:lnTo>
                  <a:lnTo>
                    <a:pt x="5020322" y="49982"/>
                  </a:lnTo>
                  <a:close/>
                </a:path>
                <a:path w="5953759" h="318135">
                  <a:moveTo>
                    <a:pt x="5083769" y="49982"/>
                  </a:moveTo>
                  <a:lnTo>
                    <a:pt x="5052045" y="49982"/>
                  </a:lnTo>
                  <a:lnTo>
                    <a:pt x="5052045" y="70924"/>
                  </a:lnTo>
                  <a:lnTo>
                    <a:pt x="5083769" y="70924"/>
                  </a:lnTo>
                  <a:lnTo>
                    <a:pt x="5083769" y="49982"/>
                  </a:lnTo>
                  <a:close/>
                </a:path>
                <a:path w="5953759" h="318135">
                  <a:moveTo>
                    <a:pt x="5147217" y="49982"/>
                  </a:moveTo>
                  <a:lnTo>
                    <a:pt x="5115494" y="49982"/>
                  </a:lnTo>
                  <a:lnTo>
                    <a:pt x="5115494" y="70924"/>
                  </a:lnTo>
                  <a:lnTo>
                    <a:pt x="5147217" y="70924"/>
                  </a:lnTo>
                  <a:lnTo>
                    <a:pt x="5147217" y="49982"/>
                  </a:lnTo>
                  <a:close/>
                </a:path>
                <a:path w="5953759" h="318135">
                  <a:moveTo>
                    <a:pt x="5210666" y="49982"/>
                  </a:moveTo>
                  <a:lnTo>
                    <a:pt x="5178942" y="49982"/>
                  </a:lnTo>
                  <a:lnTo>
                    <a:pt x="5178942" y="70924"/>
                  </a:lnTo>
                  <a:lnTo>
                    <a:pt x="5210666" y="70924"/>
                  </a:lnTo>
                  <a:lnTo>
                    <a:pt x="5210666" y="49982"/>
                  </a:lnTo>
                  <a:close/>
                </a:path>
                <a:path w="5953759" h="318135">
                  <a:moveTo>
                    <a:pt x="5274114" y="49982"/>
                  </a:moveTo>
                  <a:lnTo>
                    <a:pt x="5242390" y="49982"/>
                  </a:lnTo>
                  <a:lnTo>
                    <a:pt x="5242390" y="70924"/>
                  </a:lnTo>
                  <a:lnTo>
                    <a:pt x="5274114" y="70924"/>
                  </a:lnTo>
                  <a:lnTo>
                    <a:pt x="5274114" y="49982"/>
                  </a:lnTo>
                  <a:close/>
                </a:path>
                <a:path w="5953759" h="318135">
                  <a:moveTo>
                    <a:pt x="5337562" y="49982"/>
                  </a:moveTo>
                  <a:lnTo>
                    <a:pt x="5305838" y="49982"/>
                  </a:lnTo>
                  <a:lnTo>
                    <a:pt x="5305838" y="70924"/>
                  </a:lnTo>
                  <a:lnTo>
                    <a:pt x="5337562" y="70924"/>
                  </a:lnTo>
                  <a:lnTo>
                    <a:pt x="5337562" y="49982"/>
                  </a:lnTo>
                  <a:close/>
                </a:path>
                <a:path w="5953759" h="318135">
                  <a:moveTo>
                    <a:pt x="5401010" y="49982"/>
                  </a:moveTo>
                  <a:lnTo>
                    <a:pt x="5369286" y="49982"/>
                  </a:lnTo>
                  <a:lnTo>
                    <a:pt x="5369286" y="70924"/>
                  </a:lnTo>
                  <a:lnTo>
                    <a:pt x="5401010" y="70924"/>
                  </a:lnTo>
                  <a:lnTo>
                    <a:pt x="5401010" y="49982"/>
                  </a:lnTo>
                  <a:close/>
                </a:path>
                <a:path w="5953759" h="318135">
                  <a:moveTo>
                    <a:pt x="5464458" y="49982"/>
                  </a:moveTo>
                  <a:lnTo>
                    <a:pt x="5432734" y="49982"/>
                  </a:lnTo>
                  <a:lnTo>
                    <a:pt x="5432734" y="70924"/>
                  </a:lnTo>
                  <a:lnTo>
                    <a:pt x="5464458" y="70924"/>
                  </a:lnTo>
                  <a:lnTo>
                    <a:pt x="5464458" y="49982"/>
                  </a:lnTo>
                  <a:close/>
                </a:path>
                <a:path w="5953759" h="318135">
                  <a:moveTo>
                    <a:pt x="5527906" y="49982"/>
                  </a:moveTo>
                  <a:lnTo>
                    <a:pt x="5496182" y="49982"/>
                  </a:lnTo>
                  <a:lnTo>
                    <a:pt x="5496182" y="70924"/>
                  </a:lnTo>
                  <a:lnTo>
                    <a:pt x="5527906" y="70924"/>
                  </a:lnTo>
                  <a:lnTo>
                    <a:pt x="5527906" y="49982"/>
                  </a:lnTo>
                  <a:close/>
                </a:path>
                <a:path w="5953759" h="318135">
                  <a:moveTo>
                    <a:pt x="5591355" y="49982"/>
                  </a:moveTo>
                  <a:lnTo>
                    <a:pt x="5559631" y="49982"/>
                  </a:lnTo>
                  <a:lnTo>
                    <a:pt x="5559631" y="70924"/>
                  </a:lnTo>
                  <a:lnTo>
                    <a:pt x="5591355" y="70924"/>
                  </a:lnTo>
                  <a:lnTo>
                    <a:pt x="5591355" y="49982"/>
                  </a:lnTo>
                  <a:close/>
                </a:path>
                <a:path w="5953759" h="318135">
                  <a:moveTo>
                    <a:pt x="5654802" y="49982"/>
                  </a:moveTo>
                  <a:lnTo>
                    <a:pt x="5623078" y="49982"/>
                  </a:lnTo>
                  <a:lnTo>
                    <a:pt x="5623078" y="70924"/>
                  </a:lnTo>
                  <a:lnTo>
                    <a:pt x="5654802" y="70924"/>
                  </a:lnTo>
                  <a:lnTo>
                    <a:pt x="5654802" y="49982"/>
                  </a:lnTo>
                  <a:close/>
                </a:path>
                <a:path w="5953759" h="318135">
                  <a:moveTo>
                    <a:pt x="5718251" y="49982"/>
                  </a:moveTo>
                  <a:lnTo>
                    <a:pt x="5686527" y="49982"/>
                  </a:lnTo>
                  <a:lnTo>
                    <a:pt x="5686527" y="70924"/>
                  </a:lnTo>
                  <a:lnTo>
                    <a:pt x="5718251" y="70924"/>
                  </a:lnTo>
                  <a:lnTo>
                    <a:pt x="5718251" y="49982"/>
                  </a:lnTo>
                  <a:close/>
                </a:path>
                <a:path w="5953759" h="318135">
                  <a:moveTo>
                    <a:pt x="5781699" y="49982"/>
                  </a:moveTo>
                  <a:lnTo>
                    <a:pt x="5749975" y="49982"/>
                  </a:lnTo>
                  <a:lnTo>
                    <a:pt x="5749975" y="70924"/>
                  </a:lnTo>
                  <a:lnTo>
                    <a:pt x="5781699" y="70924"/>
                  </a:lnTo>
                  <a:lnTo>
                    <a:pt x="5781699" y="49982"/>
                  </a:lnTo>
                  <a:close/>
                </a:path>
              </a:pathLst>
            </a:custGeom>
            <a:solidFill>
              <a:srgbClr val="2C52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63321" y="2198886"/>
              <a:ext cx="17507585" cy="2733040"/>
            </a:xfrm>
            <a:custGeom>
              <a:avLst/>
              <a:gdLst/>
              <a:ahLst/>
              <a:cxnLst/>
              <a:rect l="l" t="t" r="r" b="b"/>
              <a:pathLst>
                <a:path w="17507585" h="2733040">
                  <a:moveTo>
                    <a:pt x="17214135" y="0"/>
                  </a:moveTo>
                  <a:lnTo>
                    <a:pt x="293184" y="0"/>
                  </a:lnTo>
                  <a:lnTo>
                    <a:pt x="245628" y="3837"/>
                  </a:lnTo>
                  <a:lnTo>
                    <a:pt x="200515" y="14946"/>
                  </a:lnTo>
                  <a:lnTo>
                    <a:pt x="158449" y="32724"/>
                  </a:lnTo>
                  <a:lnTo>
                    <a:pt x="120033" y="56567"/>
                  </a:lnTo>
                  <a:lnTo>
                    <a:pt x="85871" y="85871"/>
                  </a:lnTo>
                  <a:lnTo>
                    <a:pt x="56567" y="120033"/>
                  </a:lnTo>
                  <a:lnTo>
                    <a:pt x="32724" y="158449"/>
                  </a:lnTo>
                  <a:lnTo>
                    <a:pt x="14946" y="200515"/>
                  </a:lnTo>
                  <a:lnTo>
                    <a:pt x="3837" y="245628"/>
                  </a:lnTo>
                  <a:lnTo>
                    <a:pt x="0" y="293184"/>
                  </a:lnTo>
                  <a:lnTo>
                    <a:pt x="0" y="2439716"/>
                  </a:lnTo>
                  <a:lnTo>
                    <a:pt x="3837" y="2487272"/>
                  </a:lnTo>
                  <a:lnTo>
                    <a:pt x="14946" y="2532385"/>
                  </a:lnTo>
                  <a:lnTo>
                    <a:pt x="32724" y="2574451"/>
                  </a:lnTo>
                  <a:lnTo>
                    <a:pt x="56567" y="2612867"/>
                  </a:lnTo>
                  <a:lnTo>
                    <a:pt x="85871" y="2647029"/>
                  </a:lnTo>
                  <a:lnTo>
                    <a:pt x="120033" y="2676333"/>
                  </a:lnTo>
                  <a:lnTo>
                    <a:pt x="158449" y="2700176"/>
                  </a:lnTo>
                  <a:lnTo>
                    <a:pt x="200515" y="2717954"/>
                  </a:lnTo>
                  <a:lnTo>
                    <a:pt x="245628" y="2729063"/>
                  </a:lnTo>
                  <a:lnTo>
                    <a:pt x="293184" y="2732901"/>
                  </a:lnTo>
                  <a:lnTo>
                    <a:pt x="17214135" y="2732901"/>
                  </a:lnTo>
                  <a:lnTo>
                    <a:pt x="17261691" y="2729063"/>
                  </a:lnTo>
                  <a:lnTo>
                    <a:pt x="17306804" y="2717954"/>
                  </a:lnTo>
                  <a:lnTo>
                    <a:pt x="17348870" y="2700176"/>
                  </a:lnTo>
                  <a:lnTo>
                    <a:pt x="17387286" y="2676333"/>
                  </a:lnTo>
                  <a:lnTo>
                    <a:pt x="17421448" y="2647029"/>
                  </a:lnTo>
                  <a:lnTo>
                    <a:pt x="17450752" y="2612867"/>
                  </a:lnTo>
                  <a:lnTo>
                    <a:pt x="17474595" y="2574451"/>
                  </a:lnTo>
                  <a:lnTo>
                    <a:pt x="17492373" y="2532385"/>
                  </a:lnTo>
                  <a:lnTo>
                    <a:pt x="17503483" y="2487272"/>
                  </a:lnTo>
                  <a:lnTo>
                    <a:pt x="17507320" y="2439716"/>
                  </a:lnTo>
                  <a:lnTo>
                    <a:pt x="17507320" y="293184"/>
                  </a:lnTo>
                  <a:lnTo>
                    <a:pt x="17503483" y="245628"/>
                  </a:lnTo>
                  <a:lnTo>
                    <a:pt x="17492373" y="200515"/>
                  </a:lnTo>
                  <a:lnTo>
                    <a:pt x="17474595" y="158449"/>
                  </a:lnTo>
                  <a:lnTo>
                    <a:pt x="17450752" y="120033"/>
                  </a:lnTo>
                  <a:lnTo>
                    <a:pt x="17421448" y="85871"/>
                  </a:lnTo>
                  <a:lnTo>
                    <a:pt x="17387286" y="56567"/>
                  </a:lnTo>
                  <a:lnTo>
                    <a:pt x="17348870" y="32724"/>
                  </a:lnTo>
                  <a:lnTo>
                    <a:pt x="17306804" y="14946"/>
                  </a:lnTo>
                  <a:lnTo>
                    <a:pt x="17261691" y="3837"/>
                  </a:lnTo>
                  <a:lnTo>
                    <a:pt x="17214135" y="0"/>
                  </a:lnTo>
                  <a:close/>
                </a:path>
              </a:pathLst>
            </a:custGeom>
            <a:solidFill>
              <a:srgbClr val="416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19331" y="2460658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23378" y="0"/>
                  </a:moveTo>
                  <a:lnTo>
                    <a:pt x="195456" y="0"/>
                  </a:lnTo>
                  <a:lnTo>
                    <a:pt x="150640" y="5162"/>
                  </a:lnTo>
                  <a:lnTo>
                    <a:pt x="109499" y="19866"/>
                  </a:lnTo>
                  <a:lnTo>
                    <a:pt x="73208" y="42939"/>
                  </a:lnTo>
                  <a:lnTo>
                    <a:pt x="42939" y="73208"/>
                  </a:lnTo>
                  <a:lnTo>
                    <a:pt x="19866" y="109499"/>
                  </a:lnTo>
                  <a:lnTo>
                    <a:pt x="5162" y="150640"/>
                  </a:lnTo>
                  <a:lnTo>
                    <a:pt x="0" y="195456"/>
                  </a:lnTo>
                  <a:lnTo>
                    <a:pt x="0" y="223378"/>
                  </a:lnTo>
                  <a:lnTo>
                    <a:pt x="5162" y="268195"/>
                  </a:lnTo>
                  <a:lnTo>
                    <a:pt x="19866" y="309335"/>
                  </a:lnTo>
                  <a:lnTo>
                    <a:pt x="42939" y="345626"/>
                  </a:lnTo>
                  <a:lnTo>
                    <a:pt x="73208" y="375895"/>
                  </a:lnTo>
                  <a:lnTo>
                    <a:pt x="109499" y="398968"/>
                  </a:lnTo>
                  <a:lnTo>
                    <a:pt x="150640" y="413673"/>
                  </a:lnTo>
                  <a:lnTo>
                    <a:pt x="195456" y="418835"/>
                  </a:lnTo>
                  <a:lnTo>
                    <a:pt x="223378" y="418835"/>
                  </a:lnTo>
                  <a:lnTo>
                    <a:pt x="268195" y="413673"/>
                  </a:lnTo>
                  <a:lnTo>
                    <a:pt x="309335" y="398968"/>
                  </a:lnTo>
                  <a:lnTo>
                    <a:pt x="345626" y="375895"/>
                  </a:lnTo>
                  <a:lnTo>
                    <a:pt x="375895" y="345626"/>
                  </a:lnTo>
                  <a:lnTo>
                    <a:pt x="398968" y="309335"/>
                  </a:lnTo>
                  <a:lnTo>
                    <a:pt x="413673" y="268195"/>
                  </a:lnTo>
                  <a:lnTo>
                    <a:pt x="418835" y="223378"/>
                  </a:lnTo>
                  <a:lnTo>
                    <a:pt x="418835" y="195456"/>
                  </a:lnTo>
                  <a:lnTo>
                    <a:pt x="413673" y="150640"/>
                  </a:lnTo>
                  <a:lnTo>
                    <a:pt x="398968" y="109499"/>
                  </a:lnTo>
                  <a:lnTo>
                    <a:pt x="375895" y="73208"/>
                  </a:lnTo>
                  <a:lnTo>
                    <a:pt x="345626" y="42939"/>
                  </a:lnTo>
                  <a:lnTo>
                    <a:pt x="309335" y="19866"/>
                  </a:lnTo>
                  <a:lnTo>
                    <a:pt x="268195" y="5162"/>
                  </a:lnTo>
                  <a:lnTo>
                    <a:pt x="223378" y="0"/>
                  </a:lnTo>
                  <a:close/>
                </a:path>
              </a:pathLst>
            </a:custGeom>
            <a:solidFill>
              <a:srgbClr val="E3E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597" y="2544425"/>
              <a:ext cx="186954" cy="251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3346" y="2553329"/>
              <a:ext cx="173041" cy="22521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64213" y="2567479"/>
              <a:ext cx="3947330" cy="24300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19331" y="3047027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23378" y="0"/>
                  </a:moveTo>
                  <a:lnTo>
                    <a:pt x="195456" y="0"/>
                  </a:lnTo>
                  <a:lnTo>
                    <a:pt x="150640" y="5162"/>
                  </a:lnTo>
                  <a:lnTo>
                    <a:pt x="109499" y="19866"/>
                  </a:lnTo>
                  <a:lnTo>
                    <a:pt x="73208" y="42939"/>
                  </a:lnTo>
                  <a:lnTo>
                    <a:pt x="42939" y="73208"/>
                  </a:lnTo>
                  <a:lnTo>
                    <a:pt x="19866" y="109499"/>
                  </a:lnTo>
                  <a:lnTo>
                    <a:pt x="5162" y="150640"/>
                  </a:lnTo>
                  <a:lnTo>
                    <a:pt x="0" y="195456"/>
                  </a:lnTo>
                  <a:lnTo>
                    <a:pt x="0" y="223378"/>
                  </a:lnTo>
                  <a:lnTo>
                    <a:pt x="5162" y="268195"/>
                  </a:lnTo>
                  <a:lnTo>
                    <a:pt x="19866" y="309335"/>
                  </a:lnTo>
                  <a:lnTo>
                    <a:pt x="42939" y="345626"/>
                  </a:lnTo>
                  <a:lnTo>
                    <a:pt x="73208" y="375895"/>
                  </a:lnTo>
                  <a:lnTo>
                    <a:pt x="109499" y="398968"/>
                  </a:lnTo>
                  <a:lnTo>
                    <a:pt x="150640" y="413673"/>
                  </a:lnTo>
                  <a:lnTo>
                    <a:pt x="195456" y="418835"/>
                  </a:lnTo>
                  <a:lnTo>
                    <a:pt x="223378" y="418835"/>
                  </a:lnTo>
                  <a:lnTo>
                    <a:pt x="268195" y="413673"/>
                  </a:lnTo>
                  <a:lnTo>
                    <a:pt x="309335" y="398968"/>
                  </a:lnTo>
                  <a:lnTo>
                    <a:pt x="345626" y="375895"/>
                  </a:lnTo>
                  <a:lnTo>
                    <a:pt x="375895" y="345626"/>
                  </a:lnTo>
                  <a:lnTo>
                    <a:pt x="398968" y="309335"/>
                  </a:lnTo>
                  <a:lnTo>
                    <a:pt x="413673" y="268195"/>
                  </a:lnTo>
                  <a:lnTo>
                    <a:pt x="418835" y="223378"/>
                  </a:lnTo>
                  <a:lnTo>
                    <a:pt x="418835" y="195456"/>
                  </a:lnTo>
                  <a:lnTo>
                    <a:pt x="413673" y="150640"/>
                  </a:lnTo>
                  <a:lnTo>
                    <a:pt x="398968" y="109499"/>
                  </a:lnTo>
                  <a:lnTo>
                    <a:pt x="375895" y="73208"/>
                  </a:lnTo>
                  <a:lnTo>
                    <a:pt x="345626" y="42939"/>
                  </a:lnTo>
                  <a:lnTo>
                    <a:pt x="309335" y="19866"/>
                  </a:lnTo>
                  <a:lnTo>
                    <a:pt x="268195" y="5162"/>
                  </a:lnTo>
                  <a:lnTo>
                    <a:pt x="223378" y="0"/>
                  </a:lnTo>
                  <a:close/>
                </a:path>
              </a:pathLst>
            </a:custGeom>
            <a:solidFill>
              <a:srgbClr val="E3E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597" y="3130794"/>
              <a:ext cx="186954" cy="251301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43346" y="3139699"/>
            <a:ext cx="173041" cy="22521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76082" y="3113660"/>
            <a:ext cx="16162681" cy="564832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1319331" y="3926582"/>
            <a:ext cx="419100" cy="419100"/>
            <a:chOff x="1319331" y="3926582"/>
            <a:chExt cx="419100" cy="419100"/>
          </a:xfrm>
        </p:grpSpPr>
        <p:sp>
          <p:nvSpPr>
            <p:cNvPr id="15" name="object 15"/>
            <p:cNvSpPr/>
            <p:nvPr/>
          </p:nvSpPr>
          <p:spPr>
            <a:xfrm>
              <a:off x="1319331" y="392658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23378" y="0"/>
                  </a:moveTo>
                  <a:lnTo>
                    <a:pt x="195456" y="0"/>
                  </a:lnTo>
                  <a:lnTo>
                    <a:pt x="150640" y="5162"/>
                  </a:lnTo>
                  <a:lnTo>
                    <a:pt x="109499" y="19866"/>
                  </a:lnTo>
                  <a:lnTo>
                    <a:pt x="73208" y="42939"/>
                  </a:lnTo>
                  <a:lnTo>
                    <a:pt x="42939" y="73208"/>
                  </a:lnTo>
                  <a:lnTo>
                    <a:pt x="19866" y="109499"/>
                  </a:lnTo>
                  <a:lnTo>
                    <a:pt x="5162" y="150640"/>
                  </a:lnTo>
                  <a:lnTo>
                    <a:pt x="0" y="195456"/>
                  </a:lnTo>
                  <a:lnTo>
                    <a:pt x="0" y="223378"/>
                  </a:lnTo>
                  <a:lnTo>
                    <a:pt x="5162" y="268195"/>
                  </a:lnTo>
                  <a:lnTo>
                    <a:pt x="19866" y="309335"/>
                  </a:lnTo>
                  <a:lnTo>
                    <a:pt x="42939" y="345626"/>
                  </a:lnTo>
                  <a:lnTo>
                    <a:pt x="73208" y="375895"/>
                  </a:lnTo>
                  <a:lnTo>
                    <a:pt x="109499" y="398968"/>
                  </a:lnTo>
                  <a:lnTo>
                    <a:pt x="150640" y="413673"/>
                  </a:lnTo>
                  <a:lnTo>
                    <a:pt x="195456" y="418835"/>
                  </a:lnTo>
                  <a:lnTo>
                    <a:pt x="223378" y="418835"/>
                  </a:lnTo>
                  <a:lnTo>
                    <a:pt x="268195" y="413673"/>
                  </a:lnTo>
                  <a:lnTo>
                    <a:pt x="309335" y="398968"/>
                  </a:lnTo>
                  <a:lnTo>
                    <a:pt x="345626" y="375895"/>
                  </a:lnTo>
                  <a:lnTo>
                    <a:pt x="375895" y="345626"/>
                  </a:lnTo>
                  <a:lnTo>
                    <a:pt x="398968" y="309335"/>
                  </a:lnTo>
                  <a:lnTo>
                    <a:pt x="413673" y="268195"/>
                  </a:lnTo>
                  <a:lnTo>
                    <a:pt x="418835" y="223378"/>
                  </a:lnTo>
                  <a:lnTo>
                    <a:pt x="418835" y="195456"/>
                  </a:lnTo>
                  <a:lnTo>
                    <a:pt x="413673" y="150640"/>
                  </a:lnTo>
                  <a:lnTo>
                    <a:pt x="398968" y="109499"/>
                  </a:lnTo>
                  <a:lnTo>
                    <a:pt x="375895" y="73208"/>
                  </a:lnTo>
                  <a:lnTo>
                    <a:pt x="345626" y="42939"/>
                  </a:lnTo>
                  <a:lnTo>
                    <a:pt x="309335" y="19866"/>
                  </a:lnTo>
                  <a:lnTo>
                    <a:pt x="268195" y="5162"/>
                  </a:lnTo>
                  <a:lnTo>
                    <a:pt x="223378" y="0"/>
                  </a:lnTo>
                  <a:close/>
                </a:path>
              </a:pathLst>
            </a:custGeom>
            <a:solidFill>
              <a:srgbClr val="E3E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597" y="4010349"/>
              <a:ext cx="186954" cy="25130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3346" y="4019253"/>
              <a:ext cx="173041" cy="225214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976082" y="4007225"/>
            <a:ext cx="15837622" cy="60186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821751" y="5067908"/>
            <a:ext cx="4460596" cy="535062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3184" y="356010"/>
            <a:ext cx="19517995" cy="10596880"/>
            <a:chOff x="293184" y="356010"/>
            <a:chExt cx="19517995" cy="105968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184" y="356010"/>
              <a:ext cx="19517730" cy="1059653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064953" y="1667242"/>
              <a:ext cx="3985260" cy="318770"/>
            </a:xfrm>
            <a:custGeom>
              <a:avLst/>
              <a:gdLst/>
              <a:ahLst/>
              <a:cxnLst/>
              <a:rect l="l" t="t" r="r" b="b"/>
              <a:pathLst>
                <a:path w="3985259" h="318769">
                  <a:moveTo>
                    <a:pt x="60453" y="0"/>
                  </a:moveTo>
                  <a:lnTo>
                    <a:pt x="0" y="60453"/>
                  </a:lnTo>
                  <a:lnTo>
                    <a:pt x="60453" y="120907"/>
                  </a:lnTo>
                  <a:lnTo>
                    <a:pt x="110436" y="70924"/>
                  </a:lnTo>
                  <a:lnTo>
                    <a:pt x="60453" y="70924"/>
                  </a:lnTo>
                  <a:lnTo>
                    <a:pt x="60453" y="49982"/>
                  </a:lnTo>
                  <a:lnTo>
                    <a:pt x="110436" y="49982"/>
                  </a:lnTo>
                  <a:lnTo>
                    <a:pt x="60453" y="0"/>
                  </a:lnTo>
                  <a:close/>
                </a:path>
                <a:path w="3985259" h="318769">
                  <a:moveTo>
                    <a:pt x="76267" y="49982"/>
                  </a:moveTo>
                  <a:lnTo>
                    <a:pt x="60453" y="49982"/>
                  </a:lnTo>
                  <a:lnTo>
                    <a:pt x="60453" y="70924"/>
                  </a:lnTo>
                  <a:lnTo>
                    <a:pt x="76267" y="70924"/>
                  </a:lnTo>
                  <a:lnTo>
                    <a:pt x="76267" y="49982"/>
                  </a:lnTo>
                  <a:close/>
                </a:path>
                <a:path w="3985259" h="318769">
                  <a:moveTo>
                    <a:pt x="107895" y="49982"/>
                  </a:moveTo>
                  <a:lnTo>
                    <a:pt x="76267" y="49982"/>
                  </a:lnTo>
                  <a:lnTo>
                    <a:pt x="76267" y="70924"/>
                  </a:lnTo>
                  <a:lnTo>
                    <a:pt x="107895" y="70924"/>
                  </a:lnTo>
                  <a:lnTo>
                    <a:pt x="107895" y="49982"/>
                  </a:lnTo>
                  <a:close/>
                </a:path>
                <a:path w="3985259" h="318769">
                  <a:moveTo>
                    <a:pt x="110436" y="49982"/>
                  </a:moveTo>
                  <a:lnTo>
                    <a:pt x="107895" y="49982"/>
                  </a:lnTo>
                  <a:lnTo>
                    <a:pt x="107895" y="70924"/>
                  </a:lnTo>
                  <a:lnTo>
                    <a:pt x="110436" y="70924"/>
                  </a:lnTo>
                  <a:lnTo>
                    <a:pt x="120907" y="60453"/>
                  </a:lnTo>
                  <a:lnTo>
                    <a:pt x="110436" y="49982"/>
                  </a:lnTo>
                  <a:close/>
                </a:path>
                <a:path w="3985259" h="318769">
                  <a:moveTo>
                    <a:pt x="139522" y="49982"/>
                  </a:moveTo>
                  <a:lnTo>
                    <a:pt x="110436" y="49982"/>
                  </a:lnTo>
                  <a:lnTo>
                    <a:pt x="120907" y="60453"/>
                  </a:lnTo>
                  <a:lnTo>
                    <a:pt x="110436" y="70924"/>
                  </a:lnTo>
                  <a:lnTo>
                    <a:pt x="139522" y="70924"/>
                  </a:lnTo>
                  <a:lnTo>
                    <a:pt x="139522" y="49982"/>
                  </a:lnTo>
                  <a:close/>
                </a:path>
                <a:path w="3985259" h="318769">
                  <a:moveTo>
                    <a:pt x="3924210" y="0"/>
                  </a:moveTo>
                  <a:lnTo>
                    <a:pt x="3863756" y="60453"/>
                  </a:lnTo>
                  <a:lnTo>
                    <a:pt x="3924210" y="120907"/>
                  </a:lnTo>
                  <a:lnTo>
                    <a:pt x="3974193" y="70924"/>
                  </a:lnTo>
                  <a:lnTo>
                    <a:pt x="3877116" y="70924"/>
                  </a:lnTo>
                  <a:lnTo>
                    <a:pt x="3877116" y="49982"/>
                  </a:lnTo>
                  <a:lnTo>
                    <a:pt x="3974193" y="49982"/>
                  </a:lnTo>
                  <a:lnTo>
                    <a:pt x="3924210" y="0"/>
                  </a:lnTo>
                  <a:close/>
                </a:path>
                <a:path w="3985259" h="318769">
                  <a:moveTo>
                    <a:pt x="3874227" y="49982"/>
                  </a:moveTo>
                  <a:lnTo>
                    <a:pt x="3845721" y="49982"/>
                  </a:lnTo>
                  <a:lnTo>
                    <a:pt x="3845721" y="70924"/>
                  </a:lnTo>
                  <a:lnTo>
                    <a:pt x="3874227" y="70924"/>
                  </a:lnTo>
                  <a:lnTo>
                    <a:pt x="3863756" y="60453"/>
                  </a:lnTo>
                  <a:lnTo>
                    <a:pt x="3874227" y="49982"/>
                  </a:lnTo>
                  <a:close/>
                </a:path>
                <a:path w="3985259" h="318769">
                  <a:moveTo>
                    <a:pt x="3908512" y="49982"/>
                  </a:moveTo>
                  <a:lnTo>
                    <a:pt x="3877116" y="49982"/>
                  </a:lnTo>
                  <a:lnTo>
                    <a:pt x="3877116" y="70924"/>
                  </a:lnTo>
                  <a:lnTo>
                    <a:pt x="3908512" y="70924"/>
                  </a:lnTo>
                  <a:lnTo>
                    <a:pt x="3908512" y="49982"/>
                  </a:lnTo>
                  <a:close/>
                </a:path>
                <a:path w="3985259" h="318769">
                  <a:moveTo>
                    <a:pt x="3924210" y="49982"/>
                  </a:moveTo>
                  <a:lnTo>
                    <a:pt x="3908512" y="49982"/>
                  </a:lnTo>
                  <a:lnTo>
                    <a:pt x="3908512" y="70924"/>
                  </a:lnTo>
                  <a:lnTo>
                    <a:pt x="3924210" y="70924"/>
                  </a:lnTo>
                  <a:lnTo>
                    <a:pt x="3924210" y="49982"/>
                  </a:lnTo>
                  <a:close/>
                </a:path>
                <a:path w="3985259" h="318769">
                  <a:moveTo>
                    <a:pt x="3974193" y="49982"/>
                  </a:moveTo>
                  <a:lnTo>
                    <a:pt x="3924210" y="49982"/>
                  </a:lnTo>
                  <a:lnTo>
                    <a:pt x="3924210" y="70924"/>
                  </a:lnTo>
                  <a:lnTo>
                    <a:pt x="3974193" y="70924"/>
                  </a:lnTo>
                  <a:lnTo>
                    <a:pt x="3984664" y="60453"/>
                  </a:lnTo>
                  <a:lnTo>
                    <a:pt x="3974193" y="49982"/>
                  </a:lnTo>
                  <a:close/>
                </a:path>
                <a:path w="3985259" h="318769">
                  <a:moveTo>
                    <a:pt x="1935353" y="297418"/>
                  </a:moveTo>
                  <a:lnTo>
                    <a:pt x="1921049" y="312714"/>
                  </a:lnTo>
                  <a:lnTo>
                    <a:pt x="1927783" y="316949"/>
                  </a:lnTo>
                  <a:lnTo>
                    <a:pt x="1935353" y="318360"/>
                  </a:lnTo>
                  <a:lnTo>
                    <a:pt x="1942923" y="316949"/>
                  </a:lnTo>
                  <a:lnTo>
                    <a:pt x="1949657" y="312714"/>
                  </a:lnTo>
                  <a:lnTo>
                    <a:pt x="1935353" y="297418"/>
                  </a:lnTo>
                  <a:close/>
                </a:path>
                <a:path w="3985259" h="318769">
                  <a:moveTo>
                    <a:pt x="1923180" y="286035"/>
                  </a:moveTo>
                  <a:lnTo>
                    <a:pt x="1908876" y="301330"/>
                  </a:lnTo>
                  <a:lnTo>
                    <a:pt x="1921049" y="312714"/>
                  </a:lnTo>
                  <a:lnTo>
                    <a:pt x="1935353" y="297418"/>
                  </a:lnTo>
                  <a:lnTo>
                    <a:pt x="1923180" y="286035"/>
                  </a:lnTo>
                  <a:close/>
                </a:path>
                <a:path w="3985259" h="318769">
                  <a:moveTo>
                    <a:pt x="1947526" y="286035"/>
                  </a:moveTo>
                  <a:lnTo>
                    <a:pt x="1935353" y="297418"/>
                  </a:lnTo>
                  <a:lnTo>
                    <a:pt x="1949657" y="312714"/>
                  </a:lnTo>
                  <a:lnTo>
                    <a:pt x="1961830" y="301330"/>
                  </a:lnTo>
                  <a:lnTo>
                    <a:pt x="1947526" y="286035"/>
                  </a:lnTo>
                  <a:close/>
                </a:path>
                <a:path w="3985259" h="318769">
                  <a:moveTo>
                    <a:pt x="1691895" y="69744"/>
                  </a:moveTo>
                  <a:lnTo>
                    <a:pt x="1677591" y="85040"/>
                  </a:lnTo>
                  <a:lnTo>
                    <a:pt x="1689764" y="96423"/>
                  </a:lnTo>
                  <a:lnTo>
                    <a:pt x="1704068" y="81128"/>
                  </a:lnTo>
                  <a:lnTo>
                    <a:pt x="1691895" y="69744"/>
                  </a:lnTo>
                  <a:close/>
                </a:path>
                <a:path w="3985259" h="318769">
                  <a:moveTo>
                    <a:pt x="1681009" y="61331"/>
                  </a:moveTo>
                  <a:lnTo>
                    <a:pt x="1669815" y="79031"/>
                  </a:lnTo>
                  <a:lnTo>
                    <a:pt x="1672571" y="80773"/>
                  </a:lnTo>
                  <a:lnTo>
                    <a:pt x="1675176" y="82782"/>
                  </a:lnTo>
                  <a:lnTo>
                    <a:pt x="1677591" y="85040"/>
                  </a:lnTo>
                  <a:lnTo>
                    <a:pt x="1691895" y="69744"/>
                  </a:lnTo>
                  <a:lnTo>
                    <a:pt x="1688515" y="66584"/>
                  </a:lnTo>
                  <a:lnTo>
                    <a:pt x="1684868" y="63772"/>
                  </a:lnTo>
                  <a:lnTo>
                    <a:pt x="1681009" y="61331"/>
                  </a:lnTo>
                  <a:close/>
                </a:path>
                <a:path w="3985259" h="318769">
                  <a:moveTo>
                    <a:pt x="2178811" y="69744"/>
                  </a:moveTo>
                  <a:lnTo>
                    <a:pt x="2166638" y="81128"/>
                  </a:lnTo>
                  <a:lnTo>
                    <a:pt x="2180942" y="96423"/>
                  </a:lnTo>
                  <a:lnTo>
                    <a:pt x="2193115" y="85040"/>
                  </a:lnTo>
                  <a:lnTo>
                    <a:pt x="2178811" y="69744"/>
                  </a:lnTo>
                  <a:close/>
                </a:path>
                <a:path w="3985259" h="318769">
                  <a:moveTo>
                    <a:pt x="2189697" y="61331"/>
                  </a:moveTo>
                  <a:lnTo>
                    <a:pt x="2185837" y="63772"/>
                  </a:lnTo>
                  <a:lnTo>
                    <a:pt x="2182190" y="66584"/>
                  </a:lnTo>
                  <a:lnTo>
                    <a:pt x="2178811" y="69744"/>
                  </a:lnTo>
                  <a:lnTo>
                    <a:pt x="2193115" y="85040"/>
                  </a:lnTo>
                  <a:lnTo>
                    <a:pt x="2195529" y="82782"/>
                  </a:lnTo>
                  <a:lnTo>
                    <a:pt x="2198134" y="80774"/>
                  </a:lnTo>
                  <a:lnTo>
                    <a:pt x="2200890" y="79031"/>
                  </a:lnTo>
                  <a:lnTo>
                    <a:pt x="2189697" y="61331"/>
                  </a:lnTo>
                  <a:close/>
                </a:path>
                <a:path w="3985259" h="318769">
                  <a:moveTo>
                    <a:pt x="202777" y="49982"/>
                  </a:moveTo>
                  <a:lnTo>
                    <a:pt x="171150" y="49982"/>
                  </a:lnTo>
                  <a:lnTo>
                    <a:pt x="171150" y="70924"/>
                  </a:lnTo>
                  <a:lnTo>
                    <a:pt x="202777" y="70924"/>
                  </a:lnTo>
                  <a:lnTo>
                    <a:pt x="202777" y="49982"/>
                  </a:lnTo>
                  <a:close/>
                </a:path>
                <a:path w="3985259" h="318769">
                  <a:moveTo>
                    <a:pt x="266032" y="49982"/>
                  </a:moveTo>
                  <a:lnTo>
                    <a:pt x="234405" y="49982"/>
                  </a:lnTo>
                  <a:lnTo>
                    <a:pt x="234405" y="70924"/>
                  </a:lnTo>
                  <a:lnTo>
                    <a:pt x="266032" y="70924"/>
                  </a:lnTo>
                  <a:lnTo>
                    <a:pt x="266032" y="49982"/>
                  </a:lnTo>
                  <a:close/>
                </a:path>
                <a:path w="3985259" h="318769">
                  <a:moveTo>
                    <a:pt x="329287" y="49982"/>
                  </a:moveTo>
                  <a:lnTo>
                    <a:pt x="297660" y="49982"/>
                  </a:lnTo>
                  <a:lnTo>
                    <a:pt x="297660" y="70924"/>
                  </a:lnTo>
                  <a:lnTo>
                    <a:pt x="329287" y="70924"/>
                  </a:lnTo>
                  <a:lnTo>
                    <a:pt x="329287" y="49982"/>
                  </a:lnTo>
                  <a:close/>
                </a:path>
                <a:path w="3985259" h="318769">
                  <a:moveTo>
                    <a:pt x="392543" y="49982"/>
                  </a:moveTo>
                  <a:lnTo>
                    <a:pt x="360915" y="49982"/>
                  </a:lnTo>
                  <a:lnTo>
                    <a:pt x="360915" y="70924"/>
                  </a:lnTo>
                  <a:lnTo>
                    <a:pt x="392543" y="70924"/>
                  </a:lnTo>
                  <a:lnTo>
                    <a:pt x="392543" y="49982"/>
                  </a:lnTo>
                  <a:close/>
                </a:path>
                <a:path w="3985259" h="318769">
                  <a:moveTo>
                    <a:pt x="455798" y="49982"/>
                  </a:moveTo>
                  <a:lnTo>
                    <a:pt x="424170" y="49982"/>
                  </a:lnTo>
                  <a:lnTo>
                    <a:pt x="424170" y="70924"/>
                  </a:lnTo>
                  <a:lnTo>
                    <a:pt x="455798" y="70924"/>
                  </a:lnTo>
                  <a:lnTo>
                    <a:pt x="455798" y="49982"/>
                  </a:lnTo>
                  <a:close/>
                </a:path>
                <a:path w="3985259" h="318769">
                  <a:moveTo>
                    <a:pt x="519053" y="49982"/>
                  </a:moveTo>
                  <a:lnTo>
                    <a:pt x="487425" y="49982"/>
                  </a:lnTo>
                  <a:lnTo>
                    <a:pt x="487425" y="70924"/>
                  </a:lnTo>
                  <a:lnTo>
                    <a:pt x="519053" y="70924"/>
                  </a:lnTo>
                  <a:lnTo>
                    <a:pt x="519053" y="49982"/>
                  </a:lnTo>
                  <a:close/>
                </a:path>
                <a:path w="3985259" h="318769">
                  <a:moveTo>
                    <a:pt x="582308" y="49982"/>
                  </a:moveTo>
                  <a:lnTo>
                    <a:pt x="550680" y="49982"/>
                  </a:lnTo>
                  <a:lnTo>
                    <a:pt x="550680" y="70924"/>
                  </a:lnTo>
                  <a:lnTo>
                    <a:pt x="582308" y="70924"/>
                  </a:lnTo>
                  <a:lnTo>
                    <a:pt x="582308" y="49982"/>
                  </a:lnTo>
                  <a:close/>
                </a:path>
                <a:path w="3985259" h="318769">
                  <a:moveTo>
                    <a:pt x="645563" y="49982"/>
                  </a:moveTo>
                  <a:lnTo>
                    <a:pt x="613935" y="49982"/>
                  </a:lnTo>
                  <a:lnTo>
                    <a:pt x="613935" y="70924"/>
                  </a:lnTo>
                  <a:lnTo>
                    <a:pt x="645563" y="70924"/>
                  </a:lnTo>
                  <a:lnTo>
                    <a:pt x="645563" y="49982"/>
                  </a:lnTo>
                  <a:close/>
                </a:path>
                <a:path w="3985259" h="318769">
                  <a:moveTo>
                    <a:pt x="708818" y="49982"/>
                  </a:moveTo>
                  <a:lnTo>
                    <a:pt x="677191" y="49982"/>
                  </a:lnTo>
                  <a:lnTo>
                    <a:pt x="677191" y="70924"/>
                  </a:lnTo>
                  <a:lnTo>
                    <a:pt x="708818" y="70924"/>
                  </a:lnTo>
                  <a:lnTo>
                    <a:pt x="708818" y="49982"/>
                  </a:lnTo>
                  <a:close/>
                </a:path>
                <a:path w="3985259" h="318769">
                  <a:moveTo>
                    <a:pt x="772073" y="49982"/>
                  </a:moveTo>
                  <a:lnTo>
                    <a:pt x="740446" y="49982"/>
                  </a:lnTo>
                  <a:lnTo>
                    <a:pt x="740446" y="70924"/>
                  </a:lnTo>
                  <a:lnTo>
                    <a:pt x="772073" y="70924"/>
                  </a:lnTo>
                  <a:lnTo>
                    <a:pt x="772073" y="49982"/>
                  </a:lnTo>
                  <a:close/>
                </a:path>
                <a:path w="3985259" h="318769">
                  <a:moveTo>
                    <a:pt x="835328" y="49982"/>
                  </a:moveTo>
                  <a:lnTo>
                    <a:pt x="803701" y="49982"/>
                  </a:lnTo>
                  <a:lnTo>
                    <a:pt x="803701" y="70924"/>
                  </a:lnTo>
                  <a:lnTo>
                    <a:pt x="835328" y="70924"/>
                  </a:lnTo>
                  <a:lnTo>
                    <a:pt x="835328" y="49982"/>
                  </a:lnTo>
                  <a:close/>
                </a:path>
                <a:path w="3985259" h="318769">
                  <a:moveTo>
                    <a:pt x="898583" y="49982"/>
                  </a:moveTo>
                  <a:lnTo>
                    <a:pt x="866956" y="49982"/>
                  </a:lnTo>
                  <a:lnTo>
                    <a:pt x="866956" y="70924"/>
                  </a:lnTo>
                  <a:lnTo>
                    <a:pt x="898583" y="70924"/>
                  </a:lnTo>
                  <a:lnTo>
                    <a:pt x="898583" y="49982"/>
                  </a:lnTo>
                  <a:close/>
                </a:path>
                <a:path w="3985259" h="318769">
                  <a:moveTo>
                    <a:pt x="961838" y="49982"/>
                  </a:moveTo>
                  <a:lnTo>
                    <a:pt x="930211" y="49982"/>
                  </a:lnTo>
                  <a:lnTo>
                    <a:pt x="930211" y="70924"/>
                  </a:lnTo>
                  <a:lnTo>
                    <a:pt x="961838" y="70924"/>
                  </a:lnTo>
                  <a:lnTo>
                    <a:pt x="961838" y="49982"/>
                  </a:lnTo>
                  <a:close/>
                </a:path>
                <a:path w="3985259" h="318769">
                  <a:moveTo>
                    <a:pt x="1025094" y="49982"/>
                  </a:moveTo>
                  <a:lnTo>
                    <a:pt x="993466" y="49982"/>
                  </a:lnTo>
                  <a:lnTo>
                    <a:pt x="993466" y="70924"/>
                  </a:lnTo>
                  <a:lnTo>
                    <a:pt x="1025094" y="70924"/>
                  </a:lnTo>
                  <a:lnTo>
                    <a:pt x="1025094" y="49982"/>
                  </a:lnTo>
                  <a:close/>
                </a:path>
                <a:path w="3985259" h="318769">
                  <a:moveTo>
                    <a:pt x="1088349" y="49982"/>
                  </a:moveTo>
                  <a:lnTo>
                    <a:pt x="1056721" y="49982"/>
                  </a:lnTo>
                  <a:lnTo>
                    <a:pt x="1056721" y="70924"/>
                  </a:lnTo>
                  <a:lnTo>
                    <a:pt x="1088349" y="70924"/>
                  </a:lnTo>
                  <a:lnTo>
                    <a:pt x="1088349" y="49982"/>
                  </a:lnTo>
                  <a:close/>
                </a:path>
                <a:path w="3985259" h="318769">
                  <a:moveTo>
                    <a:pt x="1151604" y="49982"/>
                  </a:moveTo>
                  <a:lnTo>
                    <a:pt x="1119976" y="49982"/>
                  </a:lnTo>
                  <a:lnTo>
                    <a:pt x="1119976" y="70924"/>
                  </a:lnTo>
                  <a:lnTo>
                    <a:pt x="1151604" y="70924"/>
                  </a:lnTo>
                  <a:lnTo>
                    <a:pt x="1151604" y="49982"/>
                  </a:lnTo>
                  <a:close/>
                </a:path>
                <a:path w="3985259" h="318769">
                  <a:moveTo>
                    <a:pt x="1214859" y="49982"/>
                  </a:moveTo>
                  <a:lnTo>
                    <a:pt x="1183231" y="49982"/>
                  </a:lnTo>
                  <a:lnTo>
                    <a:pt x="1183231" y="70924"/>
                  </a:lnTo>
                  <a:lnTo>
                    <a:pt x="1214859" y="70924"/>
                  </a:lnTo>
                  <a:lnTo>
                    <a:pt x="1214859" y="49982"/>
                  </a:lnTo>
                  <a:close/>
                </a:path>
                <a:path w="3985259" h="318769">
                  <a:moveTo>
                    <a:pt x="1278114" y="49982"/>
                  </a:moveTo>
                  <a:lnTo>
                    <a:pt x="1246486" y="49982"/>
                  </a:lnTo>
                  <a:lnTo>
                    <a:pt x="1246486" y="70924"/>
                  </a:lnTo>
                  <a:lnTo>
                    <a:pt x="1278114" y="70924"/>
                  </a:lnTo>
                  <a:lnTo>
                    <a:pt x="1278114" y="49982"/>
                  </a:lnTo>
                  <a:close/>
                </a:path>
                <a:path w="3985259" h="318769">
                  <a:moveTo>
                    <a:pt x="1341369" y="49982"/>
                  </a:moveTo>
                  <a:lnTo>
                    <a:pt x="1309742" y="49982"/>
                  </a:lnTo>
                  <a:lnTo>
                    <a:pt x="1309742" y="70924"/>
                  </a:lnTo>
                  <a:lnTo>
                    <a:pt x="1341369" y="70924"/>
                  </a:lnTo>
                  <a:lnTo>
                    <a:pt x="1341369" y="49982"/>
                  </a:lnTo>
                  <a:close/>
                </a:path>
                <a:path w="3985259" h="318769">
                  <a:moveTo>
                    <a:pt x="1404624" y="49982"/>
                  </a:moveTo>
                  <a:lnTo>
                    <a:pt x="1372997" y="49982"/>
                  </a:lnTo>
                  <a:lnTo>
                    <a:pt x="1372997" y="70924"/>
                  </a:lnTo>
                  <a:lnTo>
                    <a:pt x="1404624" y="70924"/>
                  </a:lnTo>
                  <a:lnTo>
                    <a:pt x="1404624" y="49982"/>
                  </a:lnTo>
                  <a:close/>
                </a:path>
                <a:path w="3985259" h="318769">
                  <a:moveTo>
                    <a:pt x="1467879" y="49982"/>
                  </a:moveTo>
                  <a:lnTo>
                    <a:pt x="1436252" y="49982"/>
                  </a:lnTo>
                  <a:lnTo>
                    <a:pt x="1436252" y="70924"/>
                  </a:lnTo>
                  <a:lnTo>
                    <a:pt x="1467879" y="70924"/>
                  </a:lnTo>
                  <a:lnTo>
                    <a:pt x="1467879" y="49982"/>
                  </a:lnTo>
                  <a:close/>
                </a:path>
                <a:path w="3985259" h="318769">
                  <a:moveTo>
                    <a:pt x="1531135" y="49982"/>
                  </a:moveTo>
                  <a:lnTo>
                    <a:pt x="1499507" y="49982"/>
                  </a:lnTo>
                  <a:lnTo>
                    <a:pt x="1499507" y="70924"/>
                  </a:lnTo>
                  <a:lnTo>
                    <a:pt x="1531135" y="70924"/>
                  </a:lnTo>
                  <a:lnTo>
                    <a:pt x="1531135" y="49982"/>
                  </a:lnTo>
                  <a:close/>
                </a:path>
                <a:path w="3985259" h="318769">
                  <a:moveTo>
                    <a:pt x="1594389" y="49982"/>
                  </a:moveTo>
                  <a:lnTo>
                    <a:pt x="1562762" y="49982"/>
                  </a:lnTo>
                  <a:lnTo>
                    <a:pt x="1562762" y="70924"/>
                  </a:lnTo>
                  <a:lnTo>
                    <a:pt x="1594389" y="70924"/>
                  </a:lnTo>
                  <a:lnTo>
                    <a:pt x="1594389" y="49982"/>
                  </a:lnTo>
                  <a:close/>
                </a:path>
                <a:path w="3985259" h="318769">
                  <a:moveTo>
                    <a:pt x="1646458" y="49982"/>
                  </a:moveTo>
                  <a:lnTo>
                    <a:pt x="1641831" y="49982"/>
                  </a:lnTo>
                  <a:lnTo>
                    <a:pt x="1641831" y="70924"/>
                  </a:lnTo>
                  <a:lnTo>
                    <a:pt x="1645137" y="70924"/>
                  </a:lnTo>
                  <a:lnTo>
                    <a:pt x="1648411" y="71237"/>
                  </a:lnTo>
                  <a:lnTo>
                    <a:pt x="1651615" y="71846"/>
                  </a:lnTo>
                  <a:lnTo>
                    <a:pt x="1655528" y="51273"/>
                  </a:lnTo>
                  <a:lnTo>
                    <a:pt x="1651042" y="50420"/>
                  </a:lnTo>
                  <a:lnTo>
                    <a:pt x="1646458" y="49982"/>
                  </a:lnTo>
                  <a:close/>
                </a:path>
                <a:path w="3985259" h="318769">
                  <a:moveTo>
                    <a:pt x="1641831" y="49982"/>
                  </a:moveTo>
                  <a:lnTo>
                    <a:pt x="1626017" y="49982"/>
                  </a:lnTo>
                  <a:lnTo>
                    <a:pt x="1626017" y="70924"/>
                  </a:lnTo>
                  <a:lnTo>
                    <a:pt x="1641831" y="70924"/>
                  </a:lnTo>
                  <a:lnTo>
                    <a:pt x="1641831" y="49982"/>
                  </a:lnTo>
                  <a:close/>
                </a:path>
                <a:path w="3985259" h="318769">
                  <a:moveTo>
                    <a:pt x="1728414" y="103895"/>
                  </a:moveTo>
                  <a:lnTo>
                    <a:pt x="1714110" y="119191"/>
                  </a:lnTo>
                  <a:lnTo>
                    <a:pt x="1738455" y="141958"/>
                  </a:lnTo>
                  <a:lnTo>
                    <a:pt x="1752759" y="126663"/>
                  </a:lnTo>
                  <a:lnTo>
                    <a:pt x="1728414" y="103895"/>
                  </a:lnTo>
                  <a:close/>
                </a:path>
                <a:path w="3985259" h="318769">
                  <a:moveTo>
                    <a:pt x="1777105" y="149430"/>
                  </a:moveTo>
                  <a:lnTo>
                    <a:pt x="1762801" y="164726"/>
                  </a:lnTo>
                  <a:lnTo>
                    <a:pt x="1787147" y="187493"/>
                  </a:lnTo>
                  <a:lnTo>
                    <a:pt x="1801451" y="172197"/>
                  </a:lnTo>
                  <a:lnTo>
                    <a:pt x="1777105" y="149430"/>
                  </a:lnTo>
                  <a:close/>
                </a:path>
                <a:path w="3985259" h="318769">
                  <a:moveTo>
                    <a:pt x="1825797" y="194965"/>
                  </a:moveTo>
                  <a:lnTo>
                    <a:pt x="1811493" y="210260"/>
                  </a:lnTo>
                  <a:lnTo>
                    <a:pt x="1835839" y="233028"/>
                  </a:lnTo>
                  <a:lnTo>
                    <a:pt x="1850143" y="217732"/>
                  </a:lnTo>
                  <a:lnTo>
                    <a:pt x="1825797" y="194965"/>
                  </a:lnTo>
                  <a:close/>
                </a:path>
                <a:path w="3985259" h="318769">
                  <a:moveTo>
                    <a:pt x="1874488" y="240500"/>
                  </a:moveTo>
                  <a:lnTo>
                    <a:pt x="1860185" y="255795"/>
                  </a:lnTo>
                  <a:lnTo>
                    <a:pt x="1884530" y="278563"/>
                  </a:lnTo>
                  <a:lnTo>
                    <a:pt x="1898834" y="263267"/>
                  </a:lnTo>
                  <a:lnTo>
                    <a:pt x="1874488" y="240500"/>
                  </a:lnTo>
                  <a:close/>
                </a:path>
                <a:path w="3985259" h="318769">
                  <a:moveTo>
                    <a:pt x="1996217" y="240500"/>
                  </a:moveTo>
                  <a:lnTo>
                    <a:pt x="1971872" y="263267"/>
                  </a:lnTo>
                  <a:lnTo>
                    <a:pt x="1986176" y="278563"/>
                  </a:lnTo>
                  <a:lnTo>
                    <a:pt x="2010521" y="255795"/>
                  </a:lnTo>
                  <a:lnTo>
                    <a:pt x="1996217" y="240500"/>
                  </a:lnTo>
                  <a:close/>
                </a:path>
                <a:path w="3985259" h="318769">
                  <a:moveTo>
                    <a:pt x="2044909" y="194965"/>
                  </a:moveTo>
                  <a:lnTo>
                    <a:pt x="2020563" y="217732"/>
                  </a:lnTo>
                  <a:lnTo>
                    <a:pt x="2034867" y="233028"/>
                  </a:lnTo>
                  <a:lnTo>
                    <a:pt x="2059213" y="210260"/>
                  </a:lnTo>
                  <a:lnTo>
                    <a:pt x="2044909" y="194965"/>
                  </a:lnTo>
                  <a:close/>
                </a:path>
                <a:path w="3985259" h="318769">
                  <a:moveTo>
                    <a:pt x="2093600" y="149430"/>
                  </a:moveTo>
                  <a:lnTo>
                    <a:pt x="2069255" y="172197"/>
                  </a:lnTo>
                  <a:lnTo>
                    <a:pt x="2083559" y="187493"/>
                  </a:lnTo>
                  <a:lnTo>
                    <a:pt x="2107904" y="164726"/>
                  </a:lnTo>
                  <a:lnTo>
                    <a:pt x="2093600" y="149430"/>
                  </a:lnTo>
                  <a:close/>
                </a:path>
                <a:path w="3985259" h="318769">
                  <a:moveTo>
                    <a:pt x="2142292" y="103895"/>
                  </a:moveTo>
                  <a:lnTo>
                    <a:pt x="2117946" y="126663"/>
                  </a:lnTo>
                  <a:lnTo>
                    <a:pt x="2132250" y="141958"/>
                  </a:lnTo>
                  <a:lnTo>
                    <a:pt x="2156596" y="119191"/>
                  </a:lnTo>
                  <a:lnTo>
                    <a:pt x="2142292" y="103895"/>
                  </a:lnTo>
                  <a:close/>
                </a:path>
                <a:path w="3985259" h="318769">
                  <a:moveTo>
                    <a:pt x="2228875" y="49982"/>
                  </a:moveTo>
                  <a:lnTo>
                    <a:pt x="2224248" y="49982"/>
                  </a:lnTo>
                  <a:lnTo>
                    <a:pt x="2219663" y="50420"/>
                  </a:lnTo>
                  <a:lnTo>
                    <a:pt x="2215177" y="51273"/>
                  </a:lnTo>
                  <a:lnTo>
                    <a:pt x="2218916" y="70924"/>
                  </a:lnTo>
                  <a:lnTo>
                    <a:pt x="2218975" y="71237"/>
                  </a:lnTo>
                  <a:lnTo>
                    <a:pt x="2219091" y="71846"/>
                  </a:lnTo>
                  <a:lnTo>
                    <a:pt x="2222294" y="71237"/>
                  </a:lnTo>
                  <a:lnTo>
                    <a:pt x="2225569" y="70924"/>
                  </a:lnTo>
                  <a:lnTo>
                    <a:pt x="2228875" y="70924"/>
                  </a:lnTo>
                  <a:lnTo>
                    <a:pt x="2228875" y="49982"/>
                  </a:lnTo>
                  <a:close/>
                </a:path>
                <a:path w="3985259" h="318769">
                  <a:moveTo>
                    <a:pt x="2244572" y="49982"/>
                  </a:moveTo>
                  <a:lnTo>
                    <a:pt x="2228875" y="49982"/>
                  </a:lnTo>
                  <a:lnTo>
                    <a:pt x="2228875" y="70924"/>
                  </a:lnTo>
                  <a:lnTo>
                    <a:pt x="2244572" y="70924"/>
                  </a:lnTo>
                  <a:lnTo>
                    <a:pt x="2244572" y="49982"/>
                  </a:lnTo>
                  <a:close/>
                </a:path>
                <a:path w="3985259" h="318769">
                  <a:moveTo>
                    <a:pt x="2307362" y="49982"/>
                  </a:moveTo>
                  <a:lnTo>
                    <a:pt x="2275967" y="49982"/>
                  </a:lnTo>
                  <a:lnTo>
                    <a:pt x="2275967" y="70924"/>
                  </a:lnTo>
                  <a:lnTo>
                    <a:pt x="2307362" y="70924"/>
                  </a:lnTo>
                  <a:lnTo>
                    <a:pt x="2307362" y="49982"/>
                  </a:lnTo>
                  <a:close/>
                </a:path>
                <a:path w="3985259" h="318769">
                  <a:moveTo>
                    <a:pt x="2370153" y="49982"/>
                  </a:moveTo>
                  <a:lnTo>
                    <a:pt x="2338757" y="49982"/>
                  </a:lnTo>
                  <a:lnTo>
                    <a:pt x="2338757" y="70924"/>
                  </a:lnTo>
                  <a:lnTo>
                    <a:pt x="2370153" y="70924"/>
                  </a:lnTo>
                  <a:lnTo>
                    <a:pt x="2370153" y="49982"/>
                  </a:lnTo>
                  <a:close/>
                </a:path>
                <a:path w="3985259" h="318769">
                  <a:moveTo>
                    <a:pt x="2432943" y="49982"/>
                  </a:moveTo>
                  <a:lnTo>
                    <a:pt x="2401548" y="49982"/>
                  </a:lnTo>
                  <a:lnTo>
                    <a:pt x="2401548" y="70924"/>
                  </a:lnTo>
                  <a:lnTo>
                    <a:pt x="2432943" y="70924"/>
                  </a:lnTo>
                  <a:lnTo>
                    <a:pt x="2432943" y="49982"/>
                  </a:lnTo>
                  <a:close/>
                </a:path>
                <a:path w="3985259" h="318769">
                  <a:moveTo>
                    <a:pt x="2495733" y="49982"/>
                  </a:moveTo>
                  <a:lnTo>
                    <a:pt x="2464338" y="49982"/>
                  </a:lnTo>
                  <a:lnTo>
                    <a:pt x="2464338" y="70924"/>
                  </a:lnTo>
                  <a:lnTo>
                    <a:pt x="2495733" y="70924"/>
                  </a:lnTo>
                  <a:lnTo>
                    <a:pt x="2495733" y="49982"/>
                  </a:lnTo>
                  <a:close/>
                </a:path>
                <a:path w="3985259" h="318769">
                  <a:moveTo>
                    <a:pt x="2558523" y="49982"/>
                  </a:moveTo>
                  <a:lnTo>
                    <a:pt x="2527128" y="49982"/>
                  </a:lnTo>
                  <a:lnTo>
                    <a:pt x="2527128" y="70924"/>
                  </a:lnTo>
                  <a:lnTo>
                    <a:pt x="2558523" y="70924"/>
                  </a:lnTo>
                  <a:lnTo>
                    <a:pt x="2558523" y="49982"/>
                  </a:lnTo>
                  <a:close/>
                </a:path>
                <a:path w="3985259" h="318769">
                  <a:moveTo>
                    <a:pt x="2621313" y="49982"/>
                  </a:moveTo>
                  <a:lnTo>
                    <a:pt x="2589918" y="49982"/>
                  </a:lnTo>
                  <a:lnTo>
                    <a:pt x="2589918" y="70924"/>
                  </a:lnTo>
                  <a:lnTo>
                    <a:pt x="2621313" y="70924"/>
                  </a:lnTo>
                  <a:lnTo>
                    <a:pt x="2621313" y="49982"/>
                  </a:lnTo>
                  <a:close/>
                </a:path>
                <a:path w="3985259" h="318769">
                  <a:moveTo>
                    <a:pt x="2684103" y="49982"/>
                  </a:moveTo>
                  <a:lnTo>
                    <a:pt x="2652708" y="49982"/>
                  </a:lnTo>
                  <a:lnTo>
                    <a:pt x="2652708" y="70924"/>
                  </a:lnTo>
                  <a:lnTo>
                    <a:pt x="2684103" y="70924"/>
                  </a:lnTo>
                  <a:lnTo>
                    <a:pt x="2684103" y="49982"/>
                  </a:lnTo>
                  <a:close/>
                </a:path>
                <a:path w="3985259" h="318769">
                  <a:moveTo>
                    <a:pt x="2746894" y="49982"/>
                  </a:moveTo>
                  <a:lnTo>
                    <a:pt x="2715498" y="49982"/>
                  </a:lnTo>
                  <a:lnTo>
                    <a:pt x="2715498" y="70924"/>
                  </a:lnTo>
                  <a:lnTo>
                    <a:pt x="2746894" y="70924"/>
                  </a:lnTo>
                  <a:lnTo>
                    <a:pt x="2746894" y="49982"/>
                  </a:lnTo>
                  <a:close/>
                </a:path>
                <a:path w="3985259" h="318769">
                  <a:moveTo>
                    <a:pt x="2809684" y="49982"/>
                  </a:moveTo>
                  <a:lnTo>
                    <a:pt x="2778289" y="49982"/>
                  </a:lnTo>
                  <a:lnTo>
                    <a:pt x="2778289" y="70924"/>
                  </a:lnTo>
                  <a:lnTo>
                    <a:pt x="2809684" y="70924"/>
                  </a:lnTo>
                  <a:lnTo>
                    <a:pt x="2809684" y="49982"/>
                  </a:lnTo>
                  <a:close/>
                </a:path>
                <a:path w="3985259" h="318769">
                  <a:moveTo>
                    <a:pt x="2872474" y="49982"/>
                  </a:moveTo>
                  <a:lnTo>
                    <a:pt x="2841079" y="49982"/>
                  </a:lnTo>
                  <a:lnTo>
                    <a:pt x="2841079" y="70924"/>
                  </a:lnTo>
                  <a:lnTo>
                    <a:pt x="2872474" y="70924"/>
                  </a:lnTo>
                  <a:lnTo>
                    <a:pt x="2872474" y="49982"/>
                  </a:lnTo>
                  <a:close/>
                </a:path>
                <a:path w="3985259" h="318769">
                  <a:moveTo>
                    <a:pt x="2935264" y="49982"/>
                  </a:moveTo>
                  <a:lnTo>
                    <a:pt x="2903869" y="49982"/>
                  </a:lnTo>
                  <a:lnTo>
                    <a:pt x="2903869" y="70924"/>
                  </a:lnTo>
                  <a:lnTo>
                    <a:pt x="2935264" y="70924"/>
                  </a:lnTo>
                  <a:lnTo>
                    <a:pt x="2935264" y="49982"/>
                  </a:lnTo>
                  <a:close/>
                </a:path>
                <a:path w="3985259" h="318769">
                  <a:moveTo>
                    <a:pt x="2998054" y="49982"/>
                  </a:moveTo>
                  <a:lnTo>
                    <a:pt x="2966659" y="49982"/>
                  </a:lnTo>
                  <a:lnTo>
                    <a:pt x="2966659" y="70924"/>
                  </a:lnTo>
                  <a:lnTo>
                    <a:pt x="2998054" y="70924"/>
                  </a:lnTo>
                  <a:lnTo>
                    <a:pt x="2998054" y="49982"/>
                  </a:lnTo>
                  <a:close/>
                </a:path>
                <a:path w="3985259" h="318769">
                  <a:moveTo>
                    <a:pt x="3060844" y="49982"/>
                  </a:moveTo>
                  <a:lnTo>
                    <a:pt x="3029449" y="49982"/>
                  </a:lnTo>
                  <a:lnTo>
                    <a:pt x="3029449" y="70924"/>
                  </a:lnTo>
                  <a:lnTo>
                    <a:pt x="3060844" y="70924"/>
                  </a:lnTo>
                  <a:lnTo>
                    <a:pt x="3060844" y="49982"/>
                  </a:lnTo>
                  <a:close/>
                </a:path>
                <a:path w="3985259" h="318769">
                  <a:moveTo>
                    <a:pt x="3123635" y="49982"/>
                  </a:moveTo>
                  <a:lnTo>
                    <a:pt x="3092239" y="49982"/>
                  </a:lnTo>
                  <a:lnTo>
                    <a:pt x="3092239" y="70924"/>
                  </a:lnTo>
                  <a:lnTo>
                    <a:pt x="3123635" y="70924"/>
                  </a:lnTo>
                  <a:lnTo>
                    <a:pt x="3123635" y="49982"/>
                  </a:lnTo>
                  <a:close/>
                </a:path>
                <a:path w="3985259" h="318769">
                  <a:moveTo>
                    <a:pt x="3186425" y="49982"/>
                  </a:moveTo>
                  <a:lnTo>
                    <a:pt x="3155030" y="49982"/>
                  </a:lnTo>
                  <a:lnTo>
                    <a:pt x="3155030" y="70924"/>
                  </a:lnTo>
                  <a:lnTo>
                    <a:pt x="3186425" y="70924"/>
                  </a:lnTo>
                  <a:lnTo>
                    <a:pt x="3186425" y="49982"/>
                  </a:lnTo>
                  <a:close/>
                </a:path>
                <a:path w="3985259" h="318769">
                  <a:moveTo>
                    <a:pt x="3249215" y="49982"/>
                  </a:moveTo>
                  <a:lnTo>
                    <a:pt x="3217820" y="49982"/>
                  </a:lnTo>
                  <a:lnTo>
                    <a:pt x="3217820" y="70924"/>
                  </a:lnTo>
                  <a:lnTo>
                    <a:pt x="3249215" y="70924"/>
                  </a:lnTo>
                  <a:lnTo>
                    <a:pt x="3249215" y="49982"/>
                  </a:lnTo>
                  <a:close/>
                </a:path>
                <a:path w="3985259" h="318769">
                  <a:moveTo>
                    <a:pt x="3312005" y="49982"/>
                  </a:moveTo>
                  <a:lnTo>
                    <a:pt x="3280610" y="49982"/>
                  </a:lnTo>
                  <a:lnTo>
                    <a:pt x="3280610" y="70924"/>
                  </a:lnTo>
                  <a:lnTo>
                    <a:pt x="3312005" y="70924"/>
                  </a:lnTo>
                  <a:lnTo>
                    <a:pt x="3312005" y="49982"/>
                  </a:lnTo>
                  <a:close/>
                </a:path>
                <a:path w="3985259" h="318769">
                  <a:moveTo>
                    <a:pt x="3374795" y="49982"/>
                  </a:moveTo>
                  <a:lnTo>
                    <a:pt x="3343400" y="49982"/>
                  </a:lnTo>
                  <a:lnTo>
                    <a:pt x="3343400" y="70924"/>
                  </a:lnTo>
                  <a:lnTo>
                    <a:pt x="3374795" y="70924"/>
                  </a:lnTo>
                  <a:lnTo>
                    <a:pt x="3374795" y="49982"/>
                  </a:lnTo>
                  <a:close/>
                </a:path>
                <a:path w="3985259" h="318769">
                  <a:moveTo>
                    <a:pt x="3437585" y="49982"/>
                  </a:moveTo>
                  <a:lnTo>
                    <a:pt x="3406190" y="49982"/>
                  </a:lnTo>
                  <a:lnTo>
                    <a:pt x="3406190" y="70924"/>
                  </a:lnTo>
                  <a:lnTo>
                    <a:pt x="3437585" y="70924"/>
                  </a:lnTo>
                  <a:lnTo>
                    <a:pt x="3437585" y="49982"/>
                  </a:lnTo>
                  <a:close/>
                </a:path>
                <a:path w="3985259" h="318769">
                  <a:moveTo>
                    <a:pt x="3500375" y="49982"/>
                  </a:moveTo>
                  <a:lnTo>
                    <a:pt x="3468980" y="49982"/>
                  </a:lnTo>
                  <a:lnTo>
                    <a:pt x="3468980" y="70924"/>
                  </a:lnTo>
                  <a:lnTo>
                    <a:pt x="3500375" y="70924"/>
                  </a:lnTo>
                  <a:lnTo>
                    <a:pt x="3500375" y="49982"/>
                  </a:lnTo>
                  <a:close/>
                </a:path>
                <a:path w="3985259" h="318769">
                  <a:moveTo>
                    <a:pt x="3563166" y="49982"/>
                  </a:moveTo>
                  <a:lnTo>
                    <a:pt x="3531771" y="49982"/>
                  </a:lnTo>
                  <a:lnTo>
                    <a:pt x="3531771" y="70924"/>
                  </a:lnTo>
                  <a:lnTo>
                    <a:pt x="3563166" y="70924"/>
                  </a:lnTo>
                  <a:lnTo>
                    <a:pt x="3563166" y="49982"/>
                  </a:lnTo>
                  <a:close/>
                </a:path>
                <a:path w="3985259" h="318769">
                  <a:moveTo>
                    <a:pt x="3625956" y="49982"/>
                  </a:moveTo>
                  <a:lnTo>
                    <a:pt x="3594561" y="49982"/>
                  </a:lnTo>
                  <a:lnTo>
                    <a:pt x="3594561" y="70924"/>
                  </a:lnTo>
                  <a:lnTo>
                    <a:pt x="3625956" y="70924"/>
                  </a:lnTo>
                  <a:lnTo>
                    <a:pt x="3625956" y="49982"/>
                  </a:lnTo>
                  <a:close/>
                </a:path>
                <a:path w="3985259" h="318769">
                  <a:moveTo>
                    <a:pt x="3688746" y="49982"/>
                  </a:moveTo>
                  <a:lnTo>
                    <a:pt x="3657351" y="49982"/>
                  </a:lnTo>
                  <a:lnTo>
                    <a:pt x="3657351" y="70924"/>
                  </a:lnTo>
                  <a:lnTo>
                    <a:pt x="3688746" y="70924"/>
                  </a:lnTo>
                  <a:lnTo>
                    <a:pt x="3688746" y="49982"/>
                  </a:lnTo>
                  <a:close/>
                </a:path>
                <a:path w="3985259" h="318769">
                  <a:moveTo>
                    <a:pt x="3751536" y="49982"/>
                  </a:moveTo>
                  <a:lnTo>
                    <a:pt x="3720141" y="49982"/>
                  </a:lnTo>
                  <a:lnTo>
                    <a:pt x="3720141" y="70924"/>
                  </a:lnTo>
                  <a:lnTo>
                    <a:pt x="3751536" y="70924"/>
                  </a:lnTo>
                  <a:lnTo>
                    <a:pt x="3751536" y="49982"/>
                  </a:lnTo>
                  <a:close/>
                </a:path>
                <a:path w="3985259" h="318769">
                  <a:moveTo>
                    <a:pt x="3814326" y="49982"/>
                  </a:moveTo>
                  <a:lnTo>
                    <a:pt x="3782931" y="49982"/>
                  </a:lnTo>
                  <a:lnTo>
                    <a:pt x="3782931" y="70924"/>
                  </a:lnTo>
                  <a:lnTo>
                    <a:pt x="3814326" y="70924"/>
                  </a:lnTo>
                  <a:lnTo>
                    <a:pt x="3814326" y="49982"/>
                  </a:lnTo>
                  <a:close/>
                </a:path>
              </a:pathLst>
            </a:custGeom>
            <a:solidFill>
              <a:srgbClr val="2C52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19331" y="2219827"/>
              <a:ext cx="9738360" cy="3256915"/>
            </a:xfrm>
            <a:custGeom>
              <a:avLst/>
              <a:gdLst/>
              <a:ahLst/>
              <a:cxnLst/>
              <a:rect l="l" t="t" r="r" b="b"/>
              <a:pathLst>
                <a:path w="9738360" h="3256915">
                  <a:moveTo>
                    <a:pt x="9486622" y="0"/>
                  </a:moveTo>
                  <a:lnTo>
                    <a:pt x="251301" y="0"/>
                  </a:lnTo>
                  <a:lnTo>
                    <a:pt x="206129" y="4048"/>
                  </a:lnTo>
                  <a:lnTo>
                    <a:pt x="163614" y="15722"/>
                  </a:lnTo>
                  <a:lnTo>
                    <a:pt x="124464" y="34310"/>
                  </a:lnTo>
                  <a:lnTo>
                    <a:pt x="89391" y="59102"/>
                  </a:lnTo>
                  <a:lnTo>
                    <a:pt x="59102" y="89391"/>
                  </a:lnTo>
                  <a:lnTo>
                    <a:pt x="34309" y="124464"/>
                  </a:lnTo>
                  <a:lnTo>
                    <a:pt x="15722" y="163614"/>
                  </a:lnTo>
                  <a:lnTo>
                    <a:pt x="4048" y="206129"/>
                  </a:lnTo>
                  <a:lnTo>
                    <a:pt x="0" y="251301"/>
                  </a:lnTo>
                  <a:lnTo>
                    <a:pt x="0" y="3005144"/>
                  </a:lnTo>
                  <a:lnTo>
                    <a:pt x="4048" y="3050315"/>
                  </a:lnTo>
                  <a:lnTo>
                    <a:pt x="15722" y="3092831"/>
                  </a:lnTo>
                  <a:lnTo>
                    <a:pt x="34309" y="3131980"/>
                  </a:lnTo>
                  <a:lnTo>
                    <a:pt x="59102" y="3167054"/>
                  </a:lnTo>
                  <a:lnTo>
                    <a:pt x="89390" y="3197342"/>
                  </a:lnTo>
                  <a:lnTo>
                    <a:pt x="124464" y="3222135"/>
                  </a:lnTo>
                  <a:lnTo>
                    <a:pt x="163613" y="3240723"/>
                  </a:lnTo>
                  <a:lnTo>
                    <a:pt x="206129" y="3252396"/>
                  </a:lnTo>
                  <a:lnTo>
                    <a:pt x="251301" y="3256445"/>
                  </a:lnTo>
                  <a:lnTo>
                    <a:pt x="9486622" y="3256445"/>
                  </a:lnTo>
                  <a:lnTo>
                    <a:pt x="9531793" y="3252396"/>
                  </a:lnTo>
                  <a:lnTo>
                    <a:pt x="9574309" y="3240723"/>
                  </a:lnTo>
                  <a:lnTo>
                    <a:pt x="9613458" y="3222135"/>
                  </a:lnTo>
                  <a:lnTo>
                    <a:pt x="9648532" y="3197342"/>
                  </a:lnTo>
                  <a:lnTo>
                    <a:pt x="9678820" y="3167054"/>
                  </a:lnTo>
                  <a:lnTo>
                    <a:pt x="9703613" y="3131980"/>
                  </a:lnTo>
                  <a:lnTo>
                    <a:pt x="9722201" y="3092831"/>
                  </a:lnTo>
                  <a:lnTo>
                    <a:pt x="9733874" y="3050315"/>
                  </a:lnTo>
                  <a:lnTo>
                    <a:pt x="9737923" y="3005144"/>
                  </a:lnTo>
                  <a:lnTo>
                    <a:pt x="9737923" y="251301"/>
                  </a:lnTo>
                  <a:lnTo>
                    <a:pt x="9733874" y="206129"/>
                  </a:lnTo>
                  <a:lnTo>
                    <a:pt x="9722201" y="163614"/>
                  </a:lnTo>
                  <a:lnTo>
                    <a:pt x="9703613" y="124464"/>
                  </a:lnTo>
                  <a:lnTo>
                    <a:pt x="9678820" y="89391"/>
                  </a:lnTo>
                  <a:lnTo>
                    <a:pt x="9648532" y="59102"/>
                  </a:lnTo>
                  <a:lnTo>
                    <a:pt x="9613458" y="34310"/>
                  </a:lnTo>
                  <a:lnTo>
                    <a:pt x="9574309" y="15722"/>
                  </a:lnTo>
                  <a:lnTo>
                    <a:pt x="9531793" y="4048"/>
                  </a:lnTo>
                  <a:lnTo>
                    <a:pt x="94866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19331" y="2219827"/>
              <a:ext cx="9738360" cy="3256915"/>
            </a:xfrm>
            <a:custGeom>
              <a:avLst/>
              <a:gdLst/>
              <a:ahLst/>
              <a:cxnLst/>
              <a:rect l="l" t="t" r="r" b="b"/>
              <a:pathLst>
                <a:path w="9738360" h="3256915">
                  <a:moveTo>
                    <a:pt x="251301" y="0"/>
                  </a:moveTo>
                  <a:lnTo>
                    <a:pt x="206129" y="4048"/>
                  </a:lnTo>
                  <a:lnTo>
                    <a:pt x="163614" y="15722"/>
                  </a:lnTo>
                  <a:lnTo>
                    <a:pt x="124464" y="34310"/>
                  </a:lnTo>
                  <a:lnTo>
                    <a:pt x="89391" y="59102"/>
                  </a:lnTo>
                  <a:lnTo>
                    <a:pt x="59102" y="89391"/>
                  </a:lnTo>
                  <a:lnTo>
                    <a:pt x="34309" y="124464"/>
                  </a:lnTo>
                  <a:lnTo>
                    <a:pt x="15722" y="163614"/>
                  </a:lnTo>
                  <a:lnTo>
                    <a:pt x="4048" y="206129"/>
                  </a:lnTo>
                  <a:lnTo>
                    <a:pt x="0" y="251301"/>
                  </a:lnTo>
                  <a:lnTo>
                    <a:pt x="0" y="3005144"/>
                  </a:lnTo>
                  <a:lnTo>
                    <a:pt x="4048" y="3050315"/>
                  </a:lnTo>
                  <a:lnTo>
                    <a:pt x="15722" y="3092831"/>
                  </a:lnTo>
                  <a:lnTo>
                    <a:pt x="34309" y="3131980"/>
                  </a:lnTo>
                  <a:lnTo>
                    <a:pt x="59102" y="3167054"/>
                  </a:lnTo>
                  <a:lnTo>
                    <a:pt x="89390" y="3197342"/>
                  </a:lnTo>
                  <a:lnTo>
                    <a:pt x="124464" y="3222135"/>
                  </a:lnTo>
                  <a:lnTo>
                    <a:pt x="163613" y="3240723"/>
                  </a:lnTo>
                  <a:lnTo>
                    <a:pt x="206129" y="3252396"/>
                  </a:lnTo>
                  <a:lnTo>
                    <a:pt x="251301" y="3256445"/>
                  </a:lnTo>
                  <a:lnTo>
                    <a:pt x="251301" y="3245974"/>
                  </a:lnTo>
                  <a:lnTo>
                    <a:pt x="202765" y="3241081"/>
                  </a:lnTo>
                  <a:lnTo>
                    <a:pt x="157559" y="3227048"/>
                  </a:lnTo>
                  <a:lnTo>
                    <a:pt x="116650" y="3204844"/>
                  </a:lnTo>
                  <a:lnTo>
                    <a:pt x="81008" y="3175436"/>
                  </a:lnTo>
                  <a:lnTo>
                    <a:pt x="51600" y="3139794"/>
                  </a:lnTo>
                  <a:lnTo>
                    <a:pt x="29396" y="3098886"/>
                  </a:lnTo>
                  <a:lnTo>
                    <a:pt x="15363" y="3053679"/>
                  </a:lnTo>
                  <a:lnTo>
                    <a:pt x="10470" y="3005144"/>
                  </a:lnTo>
                  <a:lnTo>
                    <a:pt x="10470" y="251301"/>
                  </a:lnTo>
                  <a:lnTo>
                    <a:pt x="15363" y="202765"/>
                  </a:lnTo>
                  <a:lnTo>
                    <a:pt x="29396" y="157559"/>
                  </a:lnTo>
                  <a:lnTo>
                    <a:pt x="51600" y="116650"/>
                  </a:lnTo>
                  <a:lnTo>
                    <a:pt x="81008" y="81008"/>
                  </a:lnTo>
                  <a:lnTo>
                    <a:pt x="116650" y="51600"/>
                  </a:lnTo>
                  <a:lnTo>
                    <a:pt x="157559" y="29396"/>
                  </a:lnTo>
                  <a:lnTo>
                    <a:pt x="202765" y="15363"/>
                  </a:lnTo>
                  <a:lnTo>
                    <a:pt x="251301" y="10470"/>
                  </a:lnTo>
                  <a:lnTo>
                    <a:pt x="251301" y="0"/>
                  </a:lnTo>
                  <a:close/>
                </a:path>
                <a:path w="9738360" h="3256915">
                  <a:moveTo>
                    <a:pt x="9486622" y="3245974"/>
                  </a:moveTo>
                  <a:lnTo>
                    <a:pt x="251301" y="3245974"/>
                  </a:lnTo>
                  <a:lnTo>
                    <a:pt x="251301" y="3256445"/>
                  </a:lnTo>
                  <a:lnTo>
                    <a:pt x="9486622" y="3256445"/>
                  </a:lnTo>
                  <a:lnTo>
                    <a:pt x="9486622" y="3245974"/>
                  </a:lnTo>
                  <a:close/>
                </a:path>
                <a:path w="9738360" h="3256915">
                  <a:moveTo>
                    <a:pt x="9486622" y="0"/>
                  </a:moveTo>
                  <a:lnTo>
                    <a:pt x="9486622" y="10470"/>
                  </a:lnTo>
                  <a:lnTo>
                    <a:pt x="9535157" y="15363"/>
                  </a:lnTo>
                  <a:lnTo>
                    <a:pt x="9580364" y="29396"/>
                  </a:lnTo>
                  <a:lnTo>
                    <a:pt x="9621272" y="51600"/>
                  </a:lnTo>
                  <a:lnTo>
                    <a:pt x="9656915" y="81008"/>
                  </a:lnTo>
                  <a:lnTo>
                    <a:pt x="9686322" y="116650"/>
                  </a:lnTo>
                  <a:lnTo>
                    <a:pt x="9708526" y="157559"/>
                  </a:lnTo>
                  <a:lnTo>
                    <a:pt x="9722559" y="202765"/>
                  </a:lnTo>
                  <a:lnTo>
                    <a:pt x="9727452" y="251301"/>
                  </a:lnTo>
                  <a:lnTo>
                    <a:pt x="9727452" y="3005144"/>
                  </a:lnTo>
                  <a:lnTo>
                    <a:pt x="9722559" y="3053679"/>
                  </a:lnTo>
                  <a:lnTo>
                    <a:pt x="9708526" y="3098886"/>
                  </a:lnTo>
                  <a:lnTo>
                    <a:pt x="9686322" y="3139794"/>
                  </a:lnTo>
                  <a:lnTo>
                    <a:pt x="9656915" y="3175436"/>
                  </a:lnTo>
                  <a:lnTo>
                    <a:pt x="9621272" y="3204844"/>
                  </a:lnTo>
                  <a:lnTo>
                    <a:pt x="9580364" y="3227048"/>
                  </a:lnTo>
                  <a:lnTo>
                    <a:pt x="9535157" y="3241081"/>
                  </a:lnTo>
                  <a:lnTo>
                    <a:pt x="9486622" y="3245974"/>
                  </a:lnTo>
                  <a:lnTo>
                    <a:pt x="9486622" y="3256445"/>
                  </a:lnTo>
                  <a:lnTo>
                    <a:pt x="9531793" y="3252396"/>
                  </a:lnTo>
                  <a:lnTo>
                    <a:pt x="9574309" y="3240723"/>
                  </a:lnTo>
                  <a:lnTo>
                    <a:pt x="9613458" y="3222135"/>
                  </a:lnTo>
                  <a:lnTo>
                    <a:pt x="9648532" y="3197342"/>
                  </a:lnTo>
                  <a:lnTo>
                    <a:pt x="9678820" y="3167054"/>
                  </a:lnTo>
                  <a:lnTo>
                    <a:pt x="9703613" y="3131980"/>
                  </a:lnTo>
                  <a:lnTo>
                    <a:pt x="9722201" y="3092831"/>
                  </a:lnTo>
                  <a:lnTo>
                    <a:pt x="9733874" y="3050315"/>
                  </a:lnTo>
                  <a:lnTo>
                    <a:pt x="9737923" y="3005144"/>
                  </a:lnTo>
                  <a:lnTo>
                    <a:pt x="9737923" y="251301"/>
                  </a:lnTo>
                  <a:lnTo>
                    <a:pt x="9733874" y="206129"/>
                  </a:lnTo>
                  <a:lnTo>
                    <a:pt x="9722201" y="163614"/>
                  </a:lnTo>
                  <a:lnTo>
                    <a:pt x="9703613" y="124464"/>
                  </a:lnTo>
                  <a:lnTo>
                    <a:pt x="9678820" y="89391"/>
                  </a:lnTo>
                  <a:lnTo>
                    <a:pt x="9648532" y="59102"/>
                  </a:lnTo>
                  <a:lnTo>
                    <a:pt x="9613458" y="34310"/>
                  </a:lnTo>
                  <a:lnTo>
                    <a:pt x="9574309" y="15722"/>
                  </a:lnTo>
                  <a:lnTo>
                    <a:pt x="9531793" y="4048"/>
                  </a:lnTo>
                  <a:lnTo>
                    <a:pt x="9486622" y="0"/>
                  </a:lnTo>
                  <a:close/>
                </a:path>
                <a:path w="9738360" h="3256915">
                  <a:moveTo>
                    <a:pt x="9486622" y="0"/>
                  </a:moveTo>
                  <a:lnTo>
                    <a:pt x="251301" y="0"/>
                  </a:lnTo>
                  <a:lnTo>
                    <a:pt x="251301" y="10470"/>
                  </a:lnTo>
                  <a:lnTo>
                    <a:pt x="9486622" y="10470"/>
                  </a:lnTo>
                  <a:lnTo>
                    <a:pt x="9486622" y="0"/>
                  </a:lnTo>
                  <a:close/>
                </a:path>
              </a:pathLst>
            </a:custGeom>
            <a:solidFill>
              <a:srgbClr val="2C52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6485" y="2335007"/>
              <a:ext cx="186954" cy="251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3234" y="2343912"/>
              <a:ext cx="173041" cy="22521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985154" y="2384238"/>
              <a:ext cx="1395095" cy="243204"/>
            </a:xfrm>
            <a:custGeom>
              <a:avLst/>
              <a:gdLst/>
              <a:ahLst/>
              <a:cxnLst/>
              <a:rect l="l" t="t" r="r" b="b"/>
              <a:pathLst>
                <a:path w="1395095" h="243205">
                  <a:moveTo>
                    <a:pt x="36320" y="8834"/>
                  </a:moveTo>
                  <a:lnTo>
                    <a:pt x="0" y="8834"/>
                  </a:lnTo>
                  <a:lnTo>
                    <a:pt x="64342" y="191599"/>
                  </a:lnTo>
                  <a:lnTo>
                    <a:pt x="105214" y="191599"/>
                  </a:lnTo>
                  <a:lnTo>
                    <a:pt x="118931" y="152690"/>
                  </a:lnTo>
                  <a:lnTo>
                    <a:pt x="83886" y="152690"/>
                  </a:lnTo>
                  <a:lnTo>
                    <a:pt x="36320" y="8834"/>
                  </a:lnTo>
                  <a:close/>
                </a:path>
                <a:path w="1395095" h="243205">
                  <a:moveTo>
                    <a:pt x="169646" y="8834"/>
                  </a:moveTo>
                  <a:lnTo>
                    <a:pt x="133236" y="8834"/>
                  </a:lnTo>
                  <a:lnTo>
                    <a:pt x="85760" y="152690"/>
                  </a:lnTo>
                  <a:lnTo>
                    <a:pt x="118931" y="152690"/>
                  </a:lnTo>
                  <a:lnTo>
                    <a:pt x="169646" y="8834"/>
                  </a:lnTo>
                  <a:close/>
                </a:path>
                <a:path w="1395095" h="243205">
                  <a:moveTo>
                    <a:pt x="224596" y="54525"/>
                  </a:moveTo>
                  <a:lnTo>
                    <a:pt x="192290" y="54525"/>
                  </a:lnTo>
                  <a:lnTo>
                    <a:pt x="192290" y="191599"/>
                  </a:lnTo>
                  <a:lnTo>
                    <a:pt x="224596" y="191599"/>
                  </a:lnTo>
                  <a:lnTo>
                    <a:pt x="224596" y="54525"/>
                  </a:lnTo>
                  <a:close/>
                </a:path>
                <a:path w="1395095" h="243205">
                  <a:moveTo>
                    <a:pt x="213708" y="0"/>
                  </a:moveTo>
                  <a:lnTo>
                    <a:pt x="203416" y="0"/>
                  </a:lnTo>
                  <a:lnTo>
                    <a:pt x="199013" y="1725"/>
                  </a:lnTo>
                  <a:lnTo>
                    <a:pt x="195325" y="5175"/>
                  </a:lnTo>
                  <a:lnTo>
                    <a:pt x="191636" y="8567"/>
                  </a:lnTo>
                  <a:lnTo>
                    <a:pt x="189792" y="12701"/>
                  </a:lnTo>
                  <a:lnTo>
                    <a:pt x="189792" y="22399"/>
                  </a:lnTo>
                  <a:lnTo>
                    <a:pt x="191636" y="26534"/>
                  </a:lnTo>
                  <a:lnTo>
                    <a:pt x="195325" y="29984"/>
                  </a:lnTo>
                  <a:lnTo>
                    <a:pt x="199013" y="33375"/>
                  </a:lnTo>
                  <a:lnTo>
                    <a:pt x="203416" y="35071"/>
                  </a:lnTo>
                  <a:lnTo>
                    <a:pt x="213708" y="35071"/>
                  </a:lnTo>
                  <a:lnTo>
                    <a:pt x="218111" y="33375"/>
                  </a:lnTo>
                  <a:lnTo>
                    <a:pt x="225428" y="26534"/>
                  </a:lnTo>
                  <a:lnTo>
                    <a:pt x="227273" y="22399"/>
                  </a:lnTo>
                  <a:lnTo>
                    <a:pt x="227273" y="12701"/>
                  </a:lnTo>
                  <a:lnTo>
                    <a:pt x="225428" y="8567"/>
                  </a:lnTo>
                  <a:lnTo>
                    <a:pt x="221740" y="5175"/>
                  </a:lnTo>
                  <a:lnTo>
                    <a:pt x="218111" y="1725"/>
                  </a:lnTo>
                  <a:lnTo>
                    <a:pt x="213708" y="0"/>
                  </a:lnTo>
                  <a:close/>
                </a:path>
                <a:path w="1395095" h="243205">
                  <a:moveTo>
                    <a:pt x="283249" y="151173"/>
                  </a:moveTo>
                  <a:lnTo>
                    <a:pt x="251747" y="154207"/>
                  </a:lnTo>
                  <a:lnTo>
                    <a:pt x="253995" y="163148"/>
                  </a:lnTo>
                  <a:lnTo>
                    <a:pt x="257793" y="171051"/>
                  </a:lnTo>
                  <a:lnTo>
                    <a:pt x="298587" y="193618"/>
                  </a:lnTo>
                  <a:lnTo>
                    <a:pt x="310556" y="194276"/>
                  </a:lnTo>
                  <a:lnTo>
                    <a:pt x="318878" y="193930"/>
                  </a:lnTo>
                  <a:lnTo>
                    <a:pt x="357447" y="178034"/>
                  </a:lnTo>
                  <a:lnTo>
                    <a:pt x="364147" y="169913"/>
                  </a:lnTo>
                  <a:lnTo>
                    <a:pt x="303031" y="169913"/>
                  </a:lnTo>
                  <a:lnTo>
                    <a:pt x="296992" y="168337"/>
                  </a:lnTo>
                  <a:lnTo>
                    <a:pt x="287711" y="162031"/>
                  </a:lnTo>
                  <a:lnTo>
                    <a:pt x="284677" y="157360"/>
                  </a:lnTo>
                  <a:lnTo>
                    <a:pt x="283249" y="151173"/>
                  </a:lnTo>
                  <a:close/>
                </a:path>
                <a:path w="1395095" h="243205">
                  <a:moveTo>
                    <a:pt x="311003" y="52741"/>
                  </a:moveTo>
                  <a:lnTo>
                    <a:pt x="273670" y="61308"/>
                  </a:lnTo>
                  <a:lnTo>
                    <a:pt x="255584" y="94327"/>
                  </a:lnTo>
                  <a:lnTo>
                    <a:pt x="256136" y="101499"/>
                  </a:lnTo>
                  <a:lnTo>
                    <a:pt x="284917" y="130564"/>
                  </a:lnTo>
                  <a:lnTo>
                    <a:pt x="323824" y="139244"/>
                  </a:lnTo>
                  <a:lnTo>
                    <a:pt x="328464" y="141208"/>
                  </a:lnTo>
                  <a:lnTo>
                    <a:pt x="331439" y="143766"/>
                  </a:lnTo>
                  <a:lnTo>
                    <a:pt x="334473" y="146324"/>
                  </a:lnTo>
                  <a:lnTo>
                    <a:pt x="335990" y="149567"/>
                  </a:lnTo>
                  <a:lnTo>
                    <a:pt x="335990" y="158134"/>
                  </a:lnTo>
                  <a:lnTo>
                    <a:pt x="333640" y="162031"/>
                  </a:lnTo>
                  <a:lnTo>
                    <a:pt x="324299" y="168337"/>
                  </a:lnTo>
                  <a:lnTo>
                    <a:pt x="318142" y="169913"/>
                  </a:lnTo>
                  <a:lnTo>
                    <a:pt x="364147" y="169913"/>
                  </a:lnTo>
                  <a:lnTo>
                    <a:pt x="366510" y="166790"/>
                  </a:lnTo>
                  <a:lnTo>
                    <a:pt x="369039" y="159175"/>
                  </a:lnTo>
                  <a:lnTo>
                    <a:pt x="369009" y="149567"/>
                  </a:lnTo>
                  <a:lnTo>
                    <a:pt x="339649" y="115828"/>
                  </a:lnTo>
                  <a:lnTo>
                    <a:pt x="307165" y="108427"/>
                  </a:lnTo>
                  <a:lnTo>
                    <a:pt x="300205" y="106820"/>
                  </a:lnTo>
                  <a:lnTo>
                    <a:pt x="295207" y="104768"/>
                  </a:lnTo>
                  <a:lnTo>
                    <a:pt x="292173" y="102269"/>
                  </a:lnTo>
                  <a:lnTo>
                    <a:pt x="289198" y="99770"/>
                  </a:lnTo>
                  <a:lnTo>
                    <a:pt x="287741" y="96528"/>
                  </a:lnTo>
                  <a:lnTo>
                    <a:pt x="287741" y="87901"/>
                  </a:lnTo>
                  <a:lnTo>
                    <a:pt x="289972" y="84124"/>
                  </a:lnTo>
                  <a:lnTo>
                    <a:pt x="299074" y="78293"/>
                  </a:lnTo>
                  <a:lnTo>
                    <a:pt x="304726" y="76836"/>
                  </a:lnTo>
                  <a:lnTo>
                    <a:pt x="361065" y="76836"/>
                  </a:lnTo>
                  <a:lnTo>
                    <a:pt x="360196" y="75073"/>
                  </a:lnTo>
                  <a:lnTo>
                    <a:pt x="322409" y="53382"/>
                  </a:lnTo>
                  <a:lnTo>
                    <a:pt x="311003" y="52741"/>
                  </a:lnTo>
                  <a:close/>
                </a:path>
                <a:path w="1395095" h="243205">
                  <a:moveTo>
                    <a:pt x="361065" y="76836"/>
                  </a:moveTo>
                  <a:lnTo>
                    <a:pt x="316446" y="76836"/>
                  </a:lnTo>
                  <a:lnTo>
                    <a:pt x="320670" y="77639"/>
                  </a:lnTo>
                  <a:lnTo>
                    <a:pt x="327572" y="80851"/>
                  </a:lnTo>
                  <a:lnTo>
                    <a:pt x="330308" y="82963"/>
                  </a:lnTo>
                  <a:lnTo>
                    <a:pt x="332331" y="85581"/>
                  </a:lnTo>
                  <a:lnTo>
                    <a:pt x="334413" y="88199"/>
                  </a:lnTo>
                  <a:lnTo>
                    <a:pt x="335747" y="90757"/>
                  </a:lnTo>
                  <a:lnTo>
                    <a:pt x="335871" y="90995"/>
                  </a:lnTo>
                  <a:lnTo>
                    <a:pt x="336704" y="93970"/>
                  </a:lnTo>
                  <a:lnTo>
                    <a:pt x="366153" y="90757"/>
                  </a:lnTo>
                  <a:lnTo>
                    <a:pt x="363839" y="82463"/>
                  </a:lnTo>
                  <a:lnTo>
                    <a:pt x="361065" y="76836"/>
                  </a:lnTo>
                  <a:close/>
                </a:path>
                <a:path w="1395095" h="243205">
                  <a:moveTo>
                    <a:pt x="428042" y="54525"/>
                  </a:moveTo>
                  <a:lnTo>
                    <a:pt x="395737" y="54525"/>
                  </a:lnTo>
                  <a:lnTo>
                    <a:pt x="395737" y="141803"/>
                  </a:lnTo>
                  <a:lnTo>
                    <a:pt x="410759" y="183359"/>
                  </a:lnTo>
                  <a:lnTo>
                    <a:pt x="432444" y="193384"/>
                  </a:lnTo>
                  <a:lnTo>
                    <a:pt x="441428" y="193384"/>
                  </a:lnTo>
                  <a:lnTo>
                    <a:pt x="479563" y="174911"/>
                  </a:lnTo>
                  <a:lnTo>
                    <a:pt x="482657" y="167236"/>
                  </a:lnTo>
                  <a:lnTo>
                    <a:pt x="515408" y="167236"/>
                  </a:lnTo>
                  <a:lnTo>
                    <a:pt x="515408" y="165184"/>
                  </a:lnTo>
                  <a:lnTo>
                    <a:pt x="446187" y="165184"/>
                  </a:lnTo>
                  <a:lnTo>
                    <a:pt x="439940" y="162625"/>
                  </a:lnTo>
                  <a:lnTo>
                    <a:pt x="430421" y="152393"/>
                  </a:lnTo>
                  <a:lnTo>
                    <a:pt x="428042" y="145491"/>
                  </a:lnTo>
                  <a:lnTo>
                    <a:pt x="428042" y="54525"/>
                  </a:lnTo>
                  <a:close/>
                </a:path>
                <a:path w="1395095" h="243205">
                  <a:moveTo>
                    <a:pt x="515408" y="167236"/>
                  </a:moveTo>
                  <a:lnTo>
                    <a:pt x="484085" y="167236"/>
                  </a:lnTo>
                  <a:lnTo>
                    <a:pt x="484085" y="191599"/>
                  </a:lnTo>
                  <a:lnTo>
                    <a:pt x="515408" y="191599"/>
                  </a:lnTo>
                  <a:lnTo>
                    <a:pt x="515408" y="167236"/>
                  </a:lnTo>
                  <a:close/>
                </a:path>
                <a:path w="1395095" h="243205">
                  <a:moveTo>
                    <a:pt x="515408" y="54525"/>
                  </a:moveTo>
                  <a:lnTo>
                    <a:pt x="483103" y="54525"/>
                  </a:lnTo>
                  <a:lnTo>
                    <a:pt x="483103" y="140910"/>
                  </a:lnTo>
                  <a:lnTo>
                    <a:pt x="481645" y="146711"/>
                  </a:lnTo>
                  <a:lnTo>
                    <a:pt x="475874" y="155932"/>
                  </a:lnTo>
                  <a:lnTo>
                    <a:pt x="472216" y="159383"/>
                  </a:lnTo>
                  <a:lnTo>
                    <a:pt x="463292" y="164024"/>
                  </a:lnTo>
                  <a:lnTo>
                    <a:pt x="458681" y="165184"/>
                  </a:lnTo>
                  <a:lnTo>
                    <a:pt x="515408" y="165184"/>
                  </a:lnTo>
                  <a:lnTo>
                    <a:pt x="515408" y="54525"/>
                  </a:lnTo>
                  <a:close/>
                </a:path>
                <a:path w="1395095" h="243205">
                  <a:moveTo>
                    <a:pt x="655645" y="77460"/>
                  </a:moveTo>
                  <a:lnTo>
                    <a:pt x="612435" y="77460"/>
                  </a:lnTo>
                  <a:lnTo>
                    <a:pt x="618176" y="79305"/>
                  </a:lnTo>
                  <a:lnTo>
                    <a:pt x="626148" y="86682"/>
                  </a:lnTo>
                  <a:lnTo>
                    <a:pt x="628141" y="91887"/>
                  </a:lnTo>
                  <a:lnTo>
                    <a:pt x="628141" y="102239"/>
                  </a:lnTo>
                  <a:lnTo>
                    <a:pt x="587566" y="112175"/>
                  </a:lnTo>
                  <a:lnTo>
                    <a:pt x="581111" y="113335"/>
                  </a:lnTo>
                  <a:lnTo>
                    <a:pt x="543630" y="139006"/>
                  </a:lnTo>
                  <a:lnTo>
                    <a:pt x="542202" y="162120"/>
                  </a:lnTo>
                  <a:lnTo>
                    <a:pt x="544046" y="169110"/>
                  </a:lnTo>
                  <a:lnTo>
                    <a:pt x="544109" y="169348"/>
                  </a:lnTo>
                  <a:lnTo>
                    <a:pt x="579386" y="194365"/>
                  </a:lnTo>
                  <a:lnTo>
                    <a:pt x="595211" y="194365"/>
                  </a:lnTo>
                  <a:lnTo>
                    <a:pt x="628320" y="172769"/>
                  </a:lnTo>
                  <a:lnTo>
                    <a:pt x="660446" y="172769"/>
                  </a:lnTo>
                  <a:lnTo>
                    <a:pt x="660446" y="170627"/>
                  </a:lnTo>
                  <a:lnTo>
                    <a:pt x="589738" y="170627"/>
                  </a:lnTo>
                  <a:lnTo>
                    <a:pt x="584205" y="169110"/>
                  </a:lnTo>
                  <a:lnTo>
                    <a:pt x="575519" y="163042"/>
                  </a:lnTo>
                  <a:lnTo>
                    <a:pt x="573347" y="158550"/>
                  </a:lnTo>
                  <a:lnTo>
                    <a:pt x="573347" y="148436"/>
                  </a:lnTo>
                  <a:lnTo>
                    <a:pt x="574332" y="145402"/>
                  </a:lnTo>
                  <a:lnTo>
                    <a:pt x="574448" y="145045"/>
                  </a:lnTo>
                  <a:lnTo>
                    <a:pt x="576649" y="142427"/>
                  </a:lnTo>
                  <a:lnTo>
                    <a:pt x="578851" y="139750"/>
                  </a:lnTo>
                  <a:lnTo>
                    <a:pt x="581855" y="137668"/>
                  </a:lnTo>
                  <a:lnTo>
                    <a:pt x="589470" y="134693"/>
                  </a:lnTo>
                  <a:lnTo>
                    <a:pt x="593783" y="133622"/>
                  </a:lnTo>
                  <a:lnTo>
                    <a:pt x="609103" y="131481"/>
                  </a:lnTo>
                  <a:lnTo>
                    <a:pt x="612048" y="131005"/>
                  </a:lnTo>
                  <a:lnTo>
                    <a:pt x="628230" y="126275"/>
                  </a:lnTo>
                  <a:lnTo>
                    <a:pt x="660446" y="126275"/>
                  </a:lnTo>
                  <a:lnTo>
                    <a:pt x="660407" y="90579"/>
                  </a:lnTo>
                  <a:lnTo>
                    <a:pt x="658780" y="83172"/>
                  </a:lnTo>
                  <a:lnTo>
                    <a:pt x="655645" y="77460"/>
                  </a:lnTo>
                  <a:close/>
                </a:path>
                <a:path w="1395095" h="243205">
                  <a:moveTo>
                    <a:pt x="660446" y="172769"/>
                  </a:moveTo>
                  <a:lnTo>
                    <a:pt x="629390" y="172769"/>
                  </a:lnTo>
                  <a:lnTo>
                    <a:pt x="629390" y="191599"/>
                  </a:lnTo>
                  <a:lnTo>
                    <a:pt x="660446" y="191599"/>
                  </a:lnTo>
                  <a:lnTo>
                    <a:pt x="660446" y="172769"/>
                  </a:lnTo>
                  <a:close/>
                </a:path>
                <a:path w="1395095" h="243205">
                  <a:moveTo>
                    <a:pt x="660446" y="126275"/>
                  </a:moveTo>
                  <a:lnTo>
                    <a:pt x="628230" y="126275"/>
                  </a:lnTo>
                  <a:lnTo>
                    <a:pt x="628230" y="147484"/>
                  </a:lnTo>
                  <a:lnTo>
                    <a:pt x="626921" y="152155"/>
                  </a:lnTo>
                  <a:lnTo>
                    <a:pt x="624304" y="156438"/>
                  </a:lnTo>
                  <a:lnTo>
                    <a:pt x="621745" y="160722"/>
                  </a:lnTo>
                  <a:lnTo>
                    <a:pt x="618087" y="164172"/>
                  </a:lnTo>
                  <a:lnTo>
                    <a:pt x="613327" y="166790"/>
                  </a:lnTo>
                  <a:lnTo>
                    <a:pt x="608568" y="169348"/>
                  </a:lnTo>
                  <a:lnTo>
                    <a:pt x="602946" y="170627"/>
                  </a:lnTo>
                  <a:lnTo>
                    <a:pt x="660446" y="170627"/>
                  </a:lnTo>
                  <a:lnTo>
                    <a:pt x="660446" y="126275"/>
                  </a:lnTo>
                  <a:close/>
                </a:path>
                <a:path w="1395095" h="243205">
                  <a:moveTo>
                    <a:pt x="611364" y="52741"/>
                  </a:moveTo>
                  <a:lnTo>
                    <a:pt x="604760" y="52741"/>
                  </a:lnTo>
                  <a:lnTo>
                    <a:pt x="597732" y="53008"/>
                  </a:lnTo>
                  <a:lnTo>
                    <a:pt x="558444" y="69696"/>
                  </a:lnTo>
                  <a:lnTo>
                    <a:pt x="552971" y="75289"/>
                  </a:lnTo>
                  <a:lnTo>
                    <a:pt x="549044" y="82249"/>
                  </a:lnTo>
                  <a:lnTo>
                    <a:pt x="546783" y="90162"/>
                  </a:lnTo>
                  <a:lnTo>
                    <a:pt x="546664" y="90579"/>
                  </a:lnTo>
                  <a:lnTo>
                    <a:pt x="576828" y="94862"/>
                  </a:lnTo>
                  <a:lnTo>
                    <a:pt x="578434" y="90162"/>
                  </a:lnTo>
                  <a:lnTo>
                    <a:pt x="581528" y="86087"/>
                  </a:lnTo>
                  <a:lnTo>
                    <a:pt x="590589" y="79305"/>
                  </a:lnTo>
                  <a:lnTo>
                    <a:pt x="590316" y="79305"/>
                  </a:lnTo>
                  <a:lnTo>
                    <a:pt x="597026" y="77460"/>
                  </a:lnTo>
                  <a:lnTo>
                    <a:pt x="655645" y="77460"/>
                  </a:lnTo>
                  <a:lnTo>
                    <a:pt x="652177" y="71035"/>
                  </a:lnTo>
                  <a:lnTo>
                    <a:pt x="647834" y="66246"/>
                  </a:lnTo>
                  <a:lnTo>
                    <a:pt x="642420" y="62736"/>
                  </a:lnTo>
                  <a:lnTo>
                    <a:pt x="637006" y="59166"/>
                  </a:lnTo>
                  <a:lnTo>
                    <a:pt x="631027" y="56608"/>
                  </a:lnTo>
                  <a:lnTo>
                    <a:pt x="617938" y="53514"/>
                  </a:lnTo>
                  <a:lnTo>
                    <a:pt x="611364" y="52741"/>
                  </a:lnTo>
                  <a:close/>
                </a:path>
                <a:path w="1395095" h="243205">
                  <a:moveTo>
                    <a:pt x="725235" y="8834"/>
                  </a:moveTo>
                  <a:lnTo>
                    <a:pt x="692930" y="8834"/>
                  </a:lnTo>
                  <a:lnTo>
                    <a:pt x="692930" y="191599"/>
                  </a:lnTo>
                  <a:lnTo>
                    <a:pt x="725235" y="191599"/>
                  </a:lnTo>
                  <a:lnTo>
                    <a:pt x="725235" y="8834"/>
                  </a:lnTo>
                  <a:close/>
                </a:path>
                <a:path w="1395095" h="243205">
                  <a:moveTo>
                    <a:pt x="903515" y="36588"/>
                  </a:moveTo>
                  <a:lnTo>
                    <a:pt x="870674" y="36588"/>
                  </a:lnTo>
                  <a:lnTo>
                    <a:pt x="870674" y="191599"/>
                  </a:lnTo>
                  <a:lnTo>
                    <a:pt x="903515" y="191599"/>
                  </a:lnTo>
                  <a:lnTo>
                    <a:pt x="903515" y="36588"/>
                  </a:lnTo>
                  <a:close/>
                </a:path>
                <a:path w="1395095" h="243205">
                  <a:moveTo>
                    <a:pt x="960004" y="8834"/>
                  </a:moveTo>
                  <a:lnTo>
                    <a:pt x="814185" y="8834"/>
                  </a:lnTo>
                  <a:lnTo>
                    <a:pt x="814185" y="36588"/>
                  </a:lnTo>
                  <a:lnTo>
                    <a:pt x="960004" y="36588"/>
                  </a:lnTo>
                  <a:lnTo>
                    <a:pt x="960004" y="8834"/>
                  </a:lnTo>
                  <a:close/>
                </a:path>
                <a:path w="1395095" h="243205">
                  <a:moveTo>
                    <a:pt x="977495" y="214444"/>
                  </a:moveTo>
                  <a:lnTo>
                    <a:pt x="969999" y="239610"/>
                  </a:lnTo>
                  <a:lnTo>
                    <a:pt x="972200" y="240503"/>
                  </a:lnTo>
                  <a:lnTo>
                    <a:pt x="975145" y="241276"/>
                  </a:lnTo>
                  <a:lnTo>
                    <a:pt x="978834" y="241931"/>
                  </a:lnTo>
                  <a:lnTo>
                    <a:pt x="982582" y="242644"/>
                  </a:lnTo>
                  <a:lnTo>
                    <a:pt x="986657" y="243001"/>
                  </a:lnTo>
                  <a:lnTo>
                    <a:pt x="999508" y="243001"/>
                  </a:lnTo>
                  <a:lnTo>
                    <a:pt x="1006766" y="241603"/>
                  </a:lnTo>
                  <a:lnTo>
                    <a:pt x="1012835" y="238807"/>
                  </a:lnTo>
                  <a:lnTo>
                    <a:pt x="1018962" y="236070"/>
                  </a:lnTo>
                  <a:lnTo>
                    <a:pt x="1024138" y="232084"/>
                  </a:lnTo>
                  <a:lnTo>
                    <a:pt x="1028362" y="226849"/>
                  </a:lnTo>
                  <a:lnTo>
                    <a:pt x="1032586" y="221673"/>
                  </a:lnTo>
                  <a:lnTo>
                    <a:pt x="1035426" y="216467"/>
                  </a:lnTo>
                  <a:lnTo>
                    <a:pt x="986390" y="216467"/>
                  </a:lnTo>
                  <a:lnTo>
                    <a:pt x="982195" y="215813"/>
                  </a:lnTo>
                  <a:lnTo>
                    <a:pt x="977495" y="214444"/>
                  </a:lnTo>
                  <a:close/>
                </a:path>
                <a:path w="1395095" h="243205">
                  <a:moveTo>
                    <a:pt x="994362" y="54525"/>
                  </a:moveTo>
                  <a:lnTo>
                    <a:pt x="960093" y="54525"/>
                  </a:lnTo>
                  <a:lnTo>
                    <a:pt x="1009800" y="194455"/>
                  </a:lnTo>
                  <a:lnTo>
                    <a:pt x="1007034" y="201862"/>
                  </a:lnTo>
                  <a:lnTo>
                    <a:pt x="1005071" y="207037"/>
                  </a:lnTo>
                  <a:lnTo>
                    <a:pt x="1002661" y="210726"/>
                  </a:lnTo>
                  <a:lnTo>
                    <a:pt x="999805" y="212927"/>
                  </a:lnTo>
                  <a:lnTo>
                    <a:pt x="997009" y="215188"/>
                  </a:lnTo>
                  <a:lnTo>
                    <a:pt x="993434" y="216467"/>
                  </a:lnTo>
                  <a:lnTo>
                    <a:pt x="1035426" y="216467"/>
                  </a:lnTo>
                  <a:lnTo>
                    <a:pt x="1035978" y="215456"/>
                  </a:lnTo>
                  <a:lnTo>
                    <a:pt x="1038536" y="208198"/>
                  </a:lnTo>
                  <a:lnTo>
                    <a:pt x="1056448" y="158044"/>
                  </a:lnTo>
                  <a:lnTo>
                    <a:pt x="1025953" y="158044"/>
                  </a:lnTo>
                  <a:lnTo>
                    <a:pt x="994362" y="54525"/>
                  </a:lnTo>
                  <a:close/>
                </a:path>
                <a:path w="1395095" h="243205">
                  <a:moveTo>
                    <a:pt x="1093419" y="54525"/>
                  </a:moveTo>
                  <a:lnTo>
                    <a:pt x="1059061" y="54525"/>
                  </a:lnTo>
                  <a:lnTo>
                    <a:pt x="1027381" y="158044"/>
                  </a:lnTo>
                  <a:lnTo>
                    <a:pt x="1056448" y="158044"/>
                  </a:lnTo>
                  <a:lnTo>
                    <a:pt x="1093419" y="54525"/>
                  </a:lnTo>
                  <a:close/>
                </a:path>
                <a:path w="1395095" h="243205">
                  <a:moveTo>
                    <a:pt x="1147543" y="54525"/>
                  </a:moveTo>
                  <a:lnTo>
                    <a:pt x="1115773" y="54525"/>
                  </a:lnTo>
                  <a:lnTo>
                    <a:pt x="1115773" y="243001"/>
                  </a:lnTo>
                  <a:lnTo>
                    <a:pt x="1148079" y="243001"/>
                  </a:lnTo>
                  <a:lnTo>
                    <a:pt x="1148079" y="170003"/>
                  </a:lnTo>
                  <a:lnTo>
                    <a:pt x="1233032" y="170003"/>
                  </a:lnTo>
                  <a:lnTo>
                    <a:pt x="1233727" y="169043"/>
                  </a:lnTo>
                  <a:lnTo>
                    <a:pt x="1234564" y="167504"/>
                  </a:lnTo>
                  <a:lnTo>
                    <a:pt x="1172828" y="167504"/>
                  </a:lnTo>
                  <a:lnTo>
                    <a:pt x="1166998" y="165660"/>
                  </a:lnTo>
                  <a:lnTo>
                    <a:pt x="1147454" y="131927"/>
                  </a:lnTo>
                  <a:lnTo>
                    <a:pt x="1147454" y="114198"/>
                  </a:lnTo>
                  <a:lnTo>
                    <a:pt x="1166829" y="81119"/>
                  </a:lnTo>
                  <a:lnTo>
                    <a:pt x="1172768" y="79245"/>
                  </a:lnTo>
                  <a:lnTo>
                    <a:pt x="1234588" y="79245"/>
                  </a:lnTo>
                  <a:lnTo>
                    <a:pt x="1233504" y="77276"/>
                  </a:lnTo>
                  <a:lnTo>
                    <a:pt x="1147543" y="77276"/>
                  </a:lnTo>
                  <a:lnTo>
                    <a:pt x="1147543" y="54525"/>
                  </a:lnTo>
                  <a:close/>
                </a:path>
                <a:path w="1395095" h="243205">
                  <a:moveTo>
                    <a:pt x="1233032" y="170003"/>
                  </a:moveTo>
                  <a:lnTo>
                    <a:pt x="1149417" y="170003"/>
                  </a:lnTo>
                  <a:lnTo>
                    <a:pt x="1151142" y="173334"/>
                  </a:lnTo>
                  <a:lnTo>
                    <a:pt x="1180830" y="194008"/>
                  </a:lnTo>
                  <a:lnTo>
                    <a:pt x="1188683" y="194008"/>
                  </a:lnTo>
                  <a:lnTo>
                    <a:pt x="1229020" y="175536"/>
                  </a:lnTo>
                  <a:lnTo>
                    <a:pt x="1233032" y="170003"/>
                  </a:lnTo>
                  <a:close/>
                </a:path>
                <a:path w="1395095" h="243205">
                  <a:moveTo>
                    <a:pt x="1234588" y="79245"/>
                  </a:moveTo>
                  <a:lnTo>
                    <a:pt x="1186868" y="79245"/>
                  </a:lnTo>
                  <a:lnTo>
                    <a:pt x="1192877" y="81119"/>
                  </a:lnTo>
                  <a:lnTo>
                    <a:pt x="1202515" y="88615"/>
                  </a:lnTo>
                  <a:lnTo>
                    <a:pt x="1206144" y="93791"/>
                  </a:lnTo>
                  <a:lnTo>
                    <a:pt x="1211023" y="106999"/>
                  </a:lnTo>
                  <a:lnTo>
                    <a:pt x="1212185" y="114198"/>
                  </a:lnTo>
                  <a:lnTo>
                    <a:pt x="1212194" y="131927"/>
                  </a:lnTo>
                  <a:lnTo>
                    <a:pt x="1210993" y="139274"/>
                  </a:lnTo>
                  <a:lnTo>
                    <a:pt x="1208494" y="145997"/>
                  </a:lnTo>
                  <a:lnTo>
                    <a:pt x="1206055" y="152660"/>
                  </a:lnTo>
                  <a:lnTo>
                    <a:pt x="1202426" y="157925"/>
                  </a:lnTo>
                  <a:lnTo>
                    <a:pt x="1197381" y="161971"/>
                  </a:lnTo>
                  <a:lnTo>
                    <a:pt x="1192601" y="165660"/>
                  </a:lnTo>
                  <a:lnTo>
                    <a:pt x="1186809" y="167504"/>
                  </a:lnTo>
                  <a:lnTo>
                    <a:pt x="1234564" y="167504"/>
                  </a:lnTo>
                  <a:lnTo>
                    <a:pt x="1237571" y="161971"/>
                  </a:lnTo>
                  <a:lnTo>
                    <a:pt x="1237668" y="161793"/>
                  </a:lnTo>
                  <a:lnTo>
                    <a:pt x="1237765" y="161614"/>
                  </a:lnTo>
                  <a:lnTo>
                    <a:pt x="1241006" y="153292"/>
                  </a:lnTo>
                  <a:lnTo>
                    <a:pt x="1243320" y="144123"/>
                  </a:lnTo>
                  <a:lnTo>
                    <a:pt x="1244709" y="134106"/>
                  </a:lnTo>
                  <a:lnTo>
                    <a:pt x="1245172" y="123241"/>
                  </a:lnTo>
                  <a:lnTo>
                    <a:pt x="1244797" y="114555"/>
                  </a:lnTo>
                  <a:lnTo>
                    <a:pt x="1244698" y="112264"/>
                  </a:lnTo>
                  <a:lnTo>
                    <a:pt x="1243276" y="102180"/>
                  </a:lnTo>
                  <a:lnTo>
                    <a:pt x="1241113" y="93791"/>
                  </a:lnTo>
                  <a:lnTo>
                    <a:pt x="1241013" y="93405"/>
                  </a:lnTo>
                  <a:lnTo>
                    <a:pt x="1240905" y="92988"/>
                  </a:lnTo>
                  <a:lnTo>
                    <a:pt x="1237587" y="84689"/>
                  </a:lnTo>
                  <a:lnTo>
                    <a:pt x="1234588" y="79245"/>
                  </a:lnTo>
                  <a:close/>
                </a:path>
                <a:path w="1395095" h="243205">
                  <a:moveTo>
                    <a:pt x="1188594" y="52741"/>
                  </a:moveTo>
                  <a:lnTo>
                    <a:pt x="1180562" y="52741"/>
                  </a:lnTo>
                  <a:lnTo>
                    <a:pt x="1173958" y="54109"/>
                  </a:lnTo>
                  <a:lnTo>
                    <a:pt x="1168782" y="56846"/>
                  </a:lnTo>
                  <a:lnTo>
                    <a:pt x="1163606" y="59523"/>
                  </a:lnTo>
                  <a:lnTo>
                    <a:pt x="1159501" y="62765"/>
                  </a:lnTo>
                  <a:lnTo>
                    <a:pt x="1156467" y="66573"/>
                  </a:lnTo>
                  <a:lnTo>
                    <a:pt x="1153433" y="70321"/>
                  </a:lnTo>
                  <a:lnTo>
                    <a:pt x="1151083" y="73861"/>
                  </a:lnTo>
                  <a:lnTo>
                    <a:pt x="1149375" y="77276"/>
                  </a:lnTo>
                  <a:lnTo>
                    <a:pt x="1233504" y="77276"/>
                  </a:lnTo>
                  <a:lnTo>
                    <a:pt x="1196341" y="53248"/>
                  </a:lnTo>
                  <a:lnTo>
                    <a:pt x="1188594" y="52741"/>
                  </a:lnTo>
                  <a:close/>
                </a:path>
                <a:path w="1395095" h="243205">
                  <a:moveTo>
                    <a:pt x="1340273" y="52741"/>
                  </a:moveTo>
                  <a:lnTo>
                    <a:pt x="1331825" y="52741"/>
                  </a:lnTo>
                  <a:lnTo>
                    <a:pt x="1322326" y="53304"/>
                  </a:lnTo>
                  <a:lnTo>
                    <a:pt x="1284706" y="72463"/>
                  </a:lnTo>
                  <a:lnTo>
                    <a:pt x="1267500" y="113290"/>
                  </a:lnTo>
                  <a:lnTo>
                    <a:pt x="1266947" y="123865"/>
                  </a:lnTo>
                  <a:lnTo>
                    <a:pt x="1267334" y="131897"/>
                  </a:lnTo>
                  <a:lnTo>
                    <a:pt x="1279424" y="168709"/>
                  </a:lnTo>
                  <a:lnTo>
                    <a:pt x="1314311" y="192134"/>
                  </a:lnTo>
                  <a:lnTo>
                    <a:pt x="1333520" y="194276"/>
                  </a:lnTo>
                  <a:lnTo>
                    <a:pt x="1341284" y="193975"/>
                  </a:lnTo>
                  <a:lnTo>
                    <a:pt x="1387600" y="169765"/>
                  </a:lnTo>
                  <a:lnTo>
                    <a:pt x="1387941" y="169110"/>
                  </a:lnTo>
                  <a:lnTo>
                    <a:pt x="1326946" y="169110"/>
                  </a:lnTo>
                  <a:lnTo>
                    <a:pt x="1320818" y="167623"/>
                  </a:lnTo>
                  <a:lnTo>
                    <a:pt x="1298984" y="139066"/>
                  </a:lnTo>
                  <a:lnTo>
                    <a:pt x="1298997" y="131897"/>
                  </a:lnTo>
                  <a:lnTo>
                    <a:pt x="1282118" y="131897"/>
                  </a:lnTo>
                  <a:lnTo>
                    <a:pt x="1282118" y="110122"/>
                  </a:lnTo>
                  <a:lnTo>
                    <a:pt x="1299036" y="110122"/>
                  </a:lnTo>
                  <a:lnTo>
                    <a:pt x="1299044" y="105958"/>
                  </a:lnTo>
                  <a:lnTo>
                    <a:pt x="1300442" y="100336"/>
                  </a:lnTo>
                  <a:lnTo>
                    <a:pt x="1305975" y="90043"/>
                  </a:lnTo>
                  <a:lnTo>
                    <a:pt x="1309872" y="85879"/>
                  </a:lnTo>
                  <a:lnTo>
                    <a:pt x="1314869" y="82725"/>
                  </a:lnTo>
                  <a:lnTo>
                    <a:pt x="1319867" y="79513"/>
                  </a:lnTo>
                  <a:lnTo>
                    <a:pt x="1325667" y="77906"/>
                  </a:lnTo>
                  <a:lnTo>
                    <a:pt x="1382770" y="77906"/>
                  </a:lnTo>
                  <a:lnTo>
                    <a:pt x="1379870" y="73868"/>
                  </a:lnTo>
                  <a:lnTo>
                    <a:pt x="1375731" y="69339"/>
                  </a:lnTo>
                  <a:lnTo>
                    <a:pt x="1369960" y="63687"/>
                  </a:lnTo>
                  <a:lnTo>
                    <a:pt x="1363297" y="59523"/>
                  </a:lnTo>
                  <a:lnTo>
                    <a:pt x="1355741" y="56846"/>
                  </a:lnTo>
                  <a:lnTo>
                    <a:pt x="1348245" y="54109"/>
                  </a:lnTo>
                  <a:lnTo>
                    <a:pt x="1340273" y="52741"/>
                  </a:lnTo>
                  <a:close/>
                </a:path>
                <a:path w="1395095" h="243205">
                  <a:moveTo>
                    <a:pt x="1362970" y="151441"/>
                  </a:moveTo>
                  <a:lnTo>
                    <a:pt x="1338667" y="169110"/>
                  </a:lnTo>
                  <a:lnTo>
                    <a:pt x="1387941" y="169110"/>
                  </a:lnTo>
                  <a:lnTo>
                    <a:pt x="1391229" y="162804"/>
                  </a:lnTo>
                  <a:lnTo>
                    <a:pt x="1393019" y="155308"/>
                  </a:lnTo>
                  <a:lnTo>
                    <a:pt x="1393133" y="154832"/>
                  </a:lnTo>
                  <a:lnTo>
                    <a:pt x="1362970" y="151441"/>
                  </a:lnTo>
                  <a:close/>
                </a:path>
                <a:path w="1395095" h="243205">
                  <a:moveTo>
                    <a:pt x="1299036" y="110122"/>
                  </a:moveTo>
                  <a:lnTo>
                    <a:pt x="1282118" y="110122"/>
                  </a:lnTo>
                  <a:lnTo>
                    <a:pt x="1282118" y="131897"/>
                  </a:lnTo>
                  <a:lnTo>
                    <a:pt x="1298997" y="131897"/>
                  </a:lnTo>
                  <a:lnTo>
                    <a:pt x="1299036" y="110122"/>
                  </a:lnTo>
                  <a:close/>
                </a:path>
                <a:path w="1395095" h="243205">
                  <a:moveTo>
                    <a:pt x="1382770" y="77906"/>
                  </a:moveTo>
                  <a:lnTo>
                    <a:pt x="1338458" y="77906"/>
                  </a:lnTo>
                  <a:lnTo>
                    <a:pt x="1343872" y="79305"/>
                  </a:lnTo>
                  <a:lnTo>
                    <a:pt x="1353213" y="84897"/>
                  </a:lnTo>
                  <a:lnTo>
                    <a:pt x="1356872" y="88734"/>
                  </a:lnTo>
                  <a:lnTo>
                    <a:pt x="1359489" y="93613"/>
                  </a:lnTo>
                  <a:lnTo>
                    <a:pt x="1362107" y="98432"/>
                  </a:lnTo>
                  <a:lnTo>
                    <a:pt x="1363446" y="104009"/>
                  </a:lnTo>
                  <a:lnTo>
                    <a:pt x="1363505" y="110122"/>
                  </a:lnTo>
                  <a:lnTo>
                    <a:pt x="1299036" y="110122"/>
                  </a:lnTo>
                  <a:lnTo>
                    <a:pt x="1298997" y="131897"/>
                  </a:lnTo>
                  <a:lnTo>
                    <a:pt x="1394472" y="131897"/>
                  </a:lnTo>
                  <a:lnTo>
                    <a:pt x="1394472" y="121991"/>
                  </a:lnTo>
                  <a:lnTo>
                    <a:pt x="1386741" y="84666"/>
                  </a:lnTo>
                  <a:lnTo>
                    <a:pt x="1383841" y="79513"/>
                  </a:lnTo>
                  <a:lnTo>
                    <a:pt x="1383724" y="79305"/>
                  </a:lnTo>
                  <a:lnTo>
                    <a:pt x="1383640" y="79156"/>
                  </a:lnTo>
                  <a:lnTo>
                    <a:pt x="1383540" y="78977"/>
                  </a:lnTo>
                  <a:lnTo>
                    <a:pt x="1382770" y="779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2197" y="2820475"/>
              <a:ext cx="7348977" cy="25986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6485" y="3225032"/>
              <a:ext cx="186954" cy="251301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63234" y="3233937"/>
            <a:ext cx="173041" cy="22521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97023" y="3305676"/>
            <a:ext cx="1463395" cy="24300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72197" y="3762855"/>
            <a:ext cx="8889871" cy="139072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32182" y="9787154"/>
            <a:ext cx="17614892" cy="52571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612212" y="2397832"/>
            <a:ext cx="7162085" cy="710973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3184" y="356010"/>
            <a:ext cx="19517995" cy="10596880"/>
            <a:chOff x="293184" y="356010"/>
            <a:chExt cx="19517995" cy="105968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184" y="356010"/>
              <a:ext cx="19517730" cy="1059653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782300" y="1667242"/>
              <a:ext cx="8550275" cy="318770"/>
            </a:xfrm>
            <a:custGeom>
              <a:avLst/>
              <a:gdLst/>
              <a:ahLst/>
              <a:cxnLst/>
              <a:rect l="l" t="t" r="r" b="b"/>
              <a:pathLst>
                <a:path w="8550275" h="318769">
                  <a:moveTo>
                    <a:pt x="60453" y="0"/>
                  </a:moveTo>
                  <a:lnTo>
                    <a:pt x="0" y="60453"/>
                  </a:lnTo>
                  <a:lnTo>
                    <a:pt x="60453" y="120907"/>
                  </a:lnTo>
                  <a:lnTo>
                    <a:pt x="110436" y="70924"/>
                  </a:lnTo>
                  <a:lnTo>
                    <a:pt x="60453" y="70924"/>
                  </a:lnTo>
                  <a:lnTo>
                    <a:pt x="60453" y="49982"/>
                  </a:lnTo>
                  <a:lnTo>
                    <a:pt x="110436" y="49982"/>
                  </a:lnTo>
                  <a:lnTo>
                    <a:pt x="60453" y="0"/>
                  </a:lnTo>
                  <a:close/>
                </a:path>
                <a:path w="8550275" h="318769">
                  <a:moveTo>
                    <a:pt x="76260" y="49982"/>
                  </a:moveTo>
                  <a:lnTo>
                    <a:pt x="60453" y="49982"/>
                  </a:lnTo>
                  <a:lnTo>
                    <a:pt x="60453" y="70924"/>
                  </a:lnTo>
                  <a:lnTo>
                    <a:pt x="76260" y="70924"/>
                  </a:lnTo>
                  <a:lnTo>
                    <a:pt x="76260" y="49982"/>
                  </a:lnTo>
                  <a:close/>
                </a:path>
                <a:path w="8550275" h="318769">
                  <a:moveTo>
                    <a:pt x="107872" y="49982"/>
                  </a:moveTo>
                  <a:lnTo>
                    <a:pt x="76260" y="49982"/>
                  </a:lnTo>
                  <a:lnTo>
                    <a:pt x="76260" y="70924"/>
                  </a:lnTo>
                  <a:lnTo>
                    <a:pt x="107872" y="70924"/>
                  </a:lnTo>
                  <a:lnTo>
                    <a:pt x="107872" y="49982"/>
                  </a:lnTo>
                  <a:close/>
                </a:path>
                <a:path w="8550275" h="318769">
                  <a:moveTo>
                    <a:pt x="110436" y="49982"/>
                  </a:moveTo>
                  <a:lnTo>
                    <a:pt x="107872" y="49982"/>
                  </a:lnTo>
                  <a:lnTo>
                    <a:pt x="107872" y="70924"/>
                  </a:lnTo>
                  <a:lnTo>
                    <a:pt x="110436" y="70924"/>
                  </a:lnTo>
                  <a:lnTo>
                    <a:pt x="120907" y="60453"/>
                  </a:lnTo>
                  <a:lnTo>
                    <a:pt x="110436" y="49982"/>
                  </a:lnTo>
                  <a:close/>
                </a:path>
                <a:path w="8550275" h="318769">
                  <a:moveTo>
                    <a:pt x="139485" y="49982"/>
                  </a:moveTo>
                  <a:lnTo>
                    <a:pt x="110436" y="49982"/>
                  </a:lnTo>
                  <a:lnTo>
                    <a:pt x="120907" y="60453"/>
                  </a:lnTo>
                  <a:lnTo>
                    <a:pt x="110436" y="70924"/>
                  </a:lnTo>
                  <a:lnTo>
                    <a:pt x="139485" y="70924"/>
                  </a:lnTo>
                  <a:lnTo>
                    <a:pt x="139485" y="49982"/>
                  </a:lnTo>
                  <a:close/>
                </a:path>
                <a:path w="8550275" h="318769">
                  <a:moveTo>
                    <a:pt x="8489517" y="0"/>
                  </a:moveTo>
                  <a:lnTo>
                    <a:pt x="8429063" y="60453"/>
                  </a:lnTo>
                  <a:lnTo>
                    <a:pt x="8489517" y="120907"/>
                  </a:lnTo>
                  <a:lnTo>
                    <a:pt x="8539499" y="70924"/>
                  </a:lnTo>
                  <a:lnTo>
                    <a:pt x="8442153" y="70924"/>
                  </a:lnTo>
                  <a:lnTo>
                    <a:pt x="8442153" y="49982"/>
                  </a:lnTo>
                  <a:lnTo>
                    <a:pt x="8539499" y="49982"/>
                  </a:lnTo>
                  <a:lnTo>
                    <a:pt x="8489517" y="0"/>
                  </a:lnTo>
                  <a:close/>
                </a:path>
                <a:path w="8550275" h="318769">
                  <a:moveTo>
                    <a:pt x="8439534" y="49982"/>
                  </a:moveTo>
                  <a:lnTo>
                    <a:pt x="8410574" y="49982"/>
                  </a:lnTo>
                  <a:lnTo>
                    <a:pt x="8410574" y="70924"/>
                  </a:lnTo>
                  <a:lnTo>
                    <a:pt x="8439534" y="70924"/>
                  </a:lnTo>
                  <a:lnTo>
                    <a:pt x="8429063" y="60453"/>
                  </a:lnTo>
                  <a:lnTo>
                    <a:pt x="8439534" y="49982"/>
                  </a:lnTo>
                  <a:close/>
                </a:path>
                <a:path w="8550275" h="318769">
                  <a:moveTo>
                    <a:pt x="8473733" y="49982"/>
                  </a:moveTo>
                  <a:lnTo>
                    <a:pt x="8442153" y="49982"/>
                  </a:lnTo>
                  <a:lnTo>
                    <a:pt x="8442153" y="70924"/>
                  </a:lnTo>
                  <a:lnTo>
                    <a:pt x="8473733" y="70924"/>
                  </a:lnTo>
                  <a:lnTo>
                    <a:pt x="8473733" y="49982"/>
                  </a:lnTo>
                  <a:close/>
                </a:path>
                <a:path w="8550275" h="318769">
                  <a:moveTo>
                    <a:pt x="8489517" y="49982"/>
                  </a:moveTo>
                  <a:lnTo>
                    <a:pt x="8473733" y="49982"/>
                  </a:lnTo>
                  <a:lnTo>
                    <a:pt x="8473733" y="70924"/>
                  </a:lnTo>
                  <a:lnTo>
                    <a:pt x="8489517" y="70924"/>
                  </a:lnTo>
                  <a:lnTo>
                    <a:pt x="8489517" y="49982"/>
                  </a:lnTo>
                  <a:close/>
                </a:path>
                <a:path w="8550275" h="318769">
                  <a:moveTo>
                    <a:pt x="8539499" y="49982"/>
                  </a:moveTo>
                  <a:lnTo>
                    <a:pt x="8489517" y="49982"/>
                  </a:lnTo>
                  <a:lnTo>
                    <a:pt x="8489517" y="70924"/>
                  </a:lnTo>
                  <a:lnTo>
                    <a:pt x="8539499" y="70924"/>
                  </a:lnTo>
                  <a:lnTo>
                    <a:pt x="8549970" y="60453"/>
                  </a:lnTo>
                  <a:lnTo>
                    <a:pt x="8539499" y="49982"/>
                  </a:lnTo>
                  <a:close/>
                </a:path>
                <a:path w="8550275" h="318769">
                  <a:moveTo>
                    <a:pt x="4150682" y="297501"/>
                  </a:moveTo>
                  <a:lnTo>
                    <a:pt x="4136474" y="312886"/>
                  </a:lnTo>
                  <a:lnTo>
                    <a:pt x="4143170" y="317054"/>
                  </a:lnTo>
                  <a:lnTo>
                    <a:pt x="4150682" y="318443"/>
                  </a:lnTo>
                  <a:lnTo>
                    <a:pt x="4158194" y="317054"/>
                  </a:lnTo>
                  <a:lnTo>
                    <a:pt x="4164890" y="312886"/>
                  </a:lnTo>
                  <a:lnTo>
                    <a:pt x="4150682" y="297501"/>
                  </a:lnTo>
                  <a:close/>
                </a:path>
                <a:path w="8550275" h="318769">
                  <a:moveTo>
                    <a:pt x="4138334" y="286098"/>
                  </a:moveTo>
                  <a:lnTo>
                    <a:pt x="4124126" y="301483"/>
                  </a:lnTo>
                  <a:lnTo>
                    <a:pt x="4136474" y="312886"/>
                  </a:lnTo>
                  <a:lnTo>
                    <a:pt x="4150682" y="297501"/>
                  </a:lnTo>
                  <a:lnTo>
                    <a:pt x="4138334" y="286098"/>
                  </a:lnTo>
                  <a:close/>
                </a:path>
                <a:path w="8550275" h="318769">
                  <a:moveTo>
                    <a:pt x="4163030" y="286098"/>
                  </a:moveTo>
                  <a:lnTo>
                    <a:pt x="4150682" y="297501"/>
                  </a:lnTo>
                  <a:lnTo>
                    <a:pt x="4164890" y="312886"/>
                  </a:lnTo>
                  <a:lnTo>
                    <a:pt x="4177238" y="301483"/>
                  </a:lnTo>
                  <a:lnTo>
                    <a:pt x="4163030" y="286098"/>
                  </a:lnTo>
                  <a:close/>
                </a:path>
                <a:path w="8550275" h="318769">
                  <a:moveTo>
                    <a:pt x="3903726" y="69432"/>
                  </a:moveTo>
                  <a:lnTo>
                    <a:pt x="3889518" y="84817"/>
                  </a:lnTo>
                  <a:lnTo>
                    <a:pt x="3901866" y="96220"/>
                  </a:lnTo>
                  <a:lnTo>
                    <a:pt x="3916074" y="80836"/>
                  </a:lnTo>
                  <a:lnTo>
                    <a:pt x="3903726" y="69432"/>
                  </a:lnTo>
                  <a:close/>
                </a:path>
                <a:path w="8550275" h="318769">
                  <a:moveTo>
                    <a:pt x="3892885" y="61148"/>
                  </a:moveTo>
                  <a:lnTo>
                    <a:pt x="3881774" y="78900"/>
                  </a:lnTo>
                  <a:lnTo>
                    <a:pt x="3884516" y="80616"/>
                  </a:lnTo>
                  <a:lnTo>
                    <a:pt x="3887110" y="82593"/>
                  </a:lnTo>
                  <a:lnTo>
                    <a:pt x="3889518" y="84817"/>
                  </a:lnTo>
                  <a:lnTo>
                    <a:pt x="3903726" y="69432"/>
                  </a:lnTo>
                  <a:lnTo>
                    <a:pt x="3900356" y="66319"/>
                  </a:lnTo>
                  <a:lnTo>
                    <a:pt x="3896723" y="63551"/>
                  </a:lnTo>
                  <a:lnTo>
                    <a:pt x="3892885" y="61148"/>
                  </a:lnTo>
                  <a:close/>
                </a:path>
                <a:path w="8550275" h="318769">
                  <a:moveTo>
                    <a:pt x="4397637" y="69432"/>
                  </a:moveTo>
                  <a:lnTo>
                    <a:pt x="4385289" y="80836"/>
                  </a:lnTo>
                  <a:lnTo>
                    <a:pt x="4399498" y="96220"/>
                  </a:lnTo>
                  <a:lnTo>
                    <a:pt x="4411845" y="84817"/>
                  </a:lnTo>
                  <a:lnTo>
                    <a:pt x="4397637" y="69432"/>
                  </a:lnTo>
                  <a:close/>
                </a:path>
                <a:path w="8550275" h="318769">
                  <a:moveTo>
                    <a:pt x="4408478" y="61148"/>
                  </a:moveTo>
                  <a:lnTo>
                    <a:pt x="4404640" y="63551"/>
                  </a:lnTo>
                  <a:lnTo>
                    <a:pt x="4401007" y="66320"/>
                  </a:lnTo>
                  <a:lnTo>
                    <a:pt x="4397637" y="69432"/>
                  </a:lnTo>
                  <a:lnTo>
                    <a:pt x="4411845" y="84817"/>
                  </a:lnTo>
                  <a:lnTo>
                    <a:pt x="4414253" y="82593"/>
                  </a:lnTo>
                  <a:lnTo>
                    <a:pt x="4416847" y="80616"/>
                  </a:lnTo>
                  <a:lnTo>
                    <a:pt x="4419589" y="78900"/>
                  </a:lnTo>
                  <a:lnTo>
                    <a:pt x="4408478" y="61148"/>
                  </a:lnTo>
                  <a:close/>
                </a:path>
                <a:path w="8550275" h="318769">
                  <a:moveTo>
                    <a:pt x="202711" y="49982"/>
                  </a:moveTo>
                  <a:lnTo>
                    <a:pt x="171098" y="49982"/>
                  </a:lnTo>
                  <a:lnTo>
                    <a:pt x="171098" y="70924"/>
                  </a:lnTo>
                  <a:lnTo>
                    <a:pt x="202711" y="70924"/>
                  </a:lnTo>
                  <a:lnTo>
                    <a:pt x="202711" y="49982"/>
                  </a:lnTo>
                  <a:close/>
                </a:path>
                <a:path w="8550275" h="318769">
                  <a:moveTo>
                    <a:pt x="265937" y="49982"/>
                  </a:moveTo>
                  <a:lnTo>
                    <a:pt x="234324" y="49982"/>
                  </a:lnTo>
                  <a:lnTo>
                    <a:pt x="234324" y="70924"/>
                  </a:lnTo>
                  <a:lnTo>
                    <a:pt x="265937" y="70924"/>
                  </a:lnTo>
                  <a:lnTo>
                    <a:pt x="265937" y="49982"/>
                  </a:lnTo>
                  <a:close/>
                </a:path>
                <a:path w="8550275" h="318769">
                  <a:moveTo>
                    <a:pt x="329163" y="49982"/>
                  </a:moveTo>
                  <a:lnTo>
                    <a:pt x="297550" y="49982"/>
                  </a:lnTo>
                  <a:lnTo>
                    <a:pt x="297550" y="70924"/>
                  </a:lnTo>
                  <a:lnTo>
                    <a:pt x="329163" y="70924"/>
                  </a:lnTo>
                  <a:lnTo>
                    <a:pt x="329163" y="49982"/>
                  </a:lnTo>
                  <a:close/>
                </a:path>
                <a:path w="8550275" h="318769">
                  <a:moveTo>
                    <a:pt x="392388" y="49982"/>
                  </a:moveTo>
                  <a:lnTo>
                    <a:pt x="360775" y="49982"/>
                  </a:lnTo>
                  <a:lnTo>
                    <a:pt x="360775" y="70924"/>
                  </a:lnTo>
                  <a:lnTo>
                    <a:pt x="392388" y="70924"/>
                  </a:lnTo>
                  <a:lnTo>
                    <a:pt x="392388" y="49982"/>
                  </a:lnTo>
                  <a:close/>
                </a:path>
                <a:path w="8550275" h="318769">
                  <a:moveTo>
                    <a:pt x="455614" y="49982"/>
                  </a:moveTo>
                  <a:lnTo>
                    <a:pt x="424001" y="49982"/>
                  </a:lnTo>
                  <a:lnTo>
                    <a:pt x="424001" y="70924"/>
                  </a:lnTo>
                  <a:lnTo>
                    <a:pt x="455614" y="70924"/>
                  </a:lnTo>
                  <a:lnTo>
                    <a:pt x="455614" y="49982"/>
                  </a:lnTo>
                  <a:close/>
                </a:path>
                <a:path w="8550275" h="318769">
                  <a:moveTo>
                    <a:pt x="518840" y="49982"/>
                  </a:moveTo>
                  <a:lnTo>
                    <a:pt x="487227" y="49982"/>
                  </a:lnTo>
                  <a:lnTo>
                    <a:pt x="487227" y="70924"/>
                  </a:lnTo>
                  <a:lnTo>
                    <a:pt x="518840" y="70924"/>
                  </a:lnTo>
                  <a:lnTo>
                    <a:pt x="518840" y="49982"/>
                  </a:lnTo>
                  <a:close/>
                </a:path>
                <a:path w="8550275" h="318769">
                  <a:moveTo>
                    <a:pt x="582065" y="49982"/>
                  </a:moveTo>
                  <a:lnTo>
                    <a:pt x="550453" y="49982"/>
                  </a:lnTo>
                  <a:lnTo>
                    <a:pt x="550453" y="70924"/>
                  </a:lnTo>
                  <a:lnTo>
                    <a:pt x="582065" y="70924"/>
                  </a:lnTo>
                  <a:lnTo>
                    <a:pt x="582065" y="49982"/>
                  </a:lnTo>
                  <a:close/>
                </a:path>
                <a:path w="8550275" h="318769">
                  <a:moveTo>
                    <a:pt x="645291" y="49982"/>
                  </a:moveTo>
                  <a:lnTo>
                    <a:pt x="613678" y="49982"/>
                  </a:lnTo>
                  <a:lnTo>
                    <a:pt x="613678" y="70924"/>
                  </a:lnTo>
                  <a:lnTo>
                    <a:pt x="645291" y="70924"/>
                  </a:lnTo>
                  <a:lnTo>
                    <a:pt x="645291" y="49982"/>
                  </a:lnTo>
                  <a:close/>
                </a:path>
                <a:path w="8550275" h="318769">
                  <a:moveTo>
                    <a:pt x="708517" y="49982"/>
                  </a:moveTo>
                  <a:lnTo>
                    <a:pt x="676904" y="49982"/>
                  </a:lnTo>
                  <a:lnTo>
                    <a:pt x="676904" y="70924"/>
                  </a:lnTo>
                  <a:lnTo>
                    <a:pt x="708517" y="70924"/>
                  </a:lnTo>
                  <a:lnTo>
                    <a:pt x="708517" y="49982"/>
                  </a:lnTo>
                  <a:close/>
                </a:path>
                <a:path w="8550275" h="318769">
                  <a:moveTo>
                    <a:pt x="771743" y="49982"/>
                  </a:moveTo>
                  <a:lnTo>
                    <a:pt x="740130" y="49982"/>
                  </a:lnTo>
                  <a:lnTo>
                    <a:pt x="740130" y="70924"/>
                  </a:lnTo>
                  <a:lnTo>
                    <a:pt x="771743" y="70924"/>
                  </a:lnTo>
                  <a:lnTo>
                    <a:pt x="771743" y="49982"/>
                  </a:lnTo>
                  <a:close/>
                </a:path>
                <a:path w="8550275" h="318769">
                  <a:moveTo>
                    <a:pt x="834968" y="49982"/>
                  </a:moveTo>
                  <a:lnTo>
                    <a:pt x="803355" y="49982"/>
                  </a:lnTo>
                  <a:lnTo>
                    <a:pt x="803355" y="70924"/>
                  </a:lnTo>
                  <a:lnTo>
                    <a:pt x="834968" y="70924"/>
                  </a:lnTo>
                  <a:lnTo>
                    <a:pt x="834968" y="49982"/>
                  </a:lnTo>
                  <a:close/>
                </a:path>
                <a:path w="8550275" h="318769">
                  <a:moveTo>
                    <a:pt x="898194" y="49982"/>
                  </a:moveTo>
                  <a:lnTo>
                    <a:pt x="866581" y="49982"/>
                  </a:lnTo>
                  <a:lnTo>
                    <a:pt x="866581" y="70924"/>
                  </a:lnTo>
                  <a:lnTo>
                    <a:pt x="898194" y="70924"/>
                  </a:lnTo>
                  <a:lnTo>
                    <a:pt x="898194" y="49982"/>
                  </a:lnTo>
                  <a:close/>
                </a:path>
                <a:path w="8550275" h="318769">
                  <a:moveTo>
                    <a:pt x="961420" y="49982"/>
                  </a:moveTo>
                  <a:lnTo>
                    <a:pt x="929807" y="49982"/>
                  </a:lnTo>
                  <a:lnTo>
                    <a:pt x="929807" y="70924"/>
                  </a:lnTo>
                  <a:lnTo>
                    <a:pt x="961420" y="70924"/>
                  </a:lnTo>
                  <a:lnTo>
                    <a:pt x="961420" y="49982"/>
                  </a:lnTo>
                  <a:close/>
                </a:path>
                <a:path w="8550275" h="318769">
                  <a:moveTo>
                    <a:pt x="1024645" y="49982"/>
                  </a:moveTo>
                  <a:lnTo>
                    <a:pt x="993033" y="49982"/>
                  </a:lnTo>
                  <a:lnTo>
                    <a:pt x="993033" y="70924"/>
                  </a:lnTo>
                  <a:lnTo>
                    <a:pt x="1024645" y="70924"/>
                  </a:lnTo>
                  <a:lnTo>
                    <a:pt x="1024645" y="49982"/>
                  </a:lnTo>
                  <a:close/>
                </a:path>
                <a:path w="8550275" h="318769">
                  <a:moveTo>
                    <a:pt x="1087871" y="49982"/>
                  </a:moveTo>
                  <a:lnTo>
                    <a:pt x="1056258" y="49982"/>
                  </a:lnTo>
                  <a:lnTo>
                    <a:pt x="1056258" y="70924"/>
                  </a:lnTo>
                  <a:lnTo>
                    <a:pt x="1087871" y="70924"/>
                  </a:lnTo>
                  <a:lnTo>
                    <a:pt x="1087871" y="49982"/>
                  </a:lnTo>
                  <a:close/>
                </a:path>
                <a:path w="8550275" h="318769">
                  <a:moveTo>
                    <a:pt x="1151097" y="49982"/>
                  </a:moveTo>
                  <a:lnTo>
                    <a:pt x="1119484" y="49982"/>
                  </a:lnTo>
                  <a:lnTo>
                    <a:pt x="1119484" y="70924"/>
                  </a:lnTo>
                  <a:lnTo>
                    <a:pt x="1151097" y="70924"/>
                  </a:lnTo>
                  <a:lnTo>
                    <a:pt x="1151097" y="49982"/>
                  </a:lnTo>
                  <a:close/>
                </a:path>
                <a:path w="8550275" h="318769">
                  <a:moveTo>
                    <a:pt x="1214323" y="49982"/>
                  </a:moveTo>
                  <a:lnTo>
                    <a:pt x="1182710" y="49982"/>
                  </a:lnTo>
                  <a:lnTo>
                    <a:pt x="1182710" y="70924"/>
                  </a:lnTo>
                  <a:lnTo>
                    <a:pt x="1214323" y="70924"/>
                  </a:lnTo>
                  <a:lnTo>
                    <a:pt x="1214323" y="49982"/>
                  </a:lnTo>
                  <a:close/>
                </a:path>
                <a:path w="8550275" h="318769">
                  <a:moveTo>
                    <a:pt x="1277548" y="49982"/>
                  </a:moveTo>
                  <a:lnTo>
                    <a:pt x="1245935" y="49982"/>
                  </a:lnTo>
                  <a:lnTo>
                    <a:pt x="1245935" y="70924"/>
                  </a:lnTo>
                  <a:lnTo>
                    <a:pt x="1277548" y="70924"/>
                  </a:lnTo>
                  <a:lnTo>
                    <a:pt x="1277548" y="49982"/>
                  </a:lnTo>
                  <a:close/>
                </a:path>
                <a:path w="8550275" h="318769">
                  <a:moveTo>
                    <a:pt x="1340774" y="49982"/>
                  </a:moveTo>
                  <a:lnTo>
                    <a:pt x="1309161" y="49982"/>
                  </a:lnTo>
                  <a:lnTo>
                    <a:pt x="1309161" y="70924"/>
                  </a:lnTo>
                  <a:lnTo>
                    <a:pt x="1340774" y="70924"/>
                  </a:lnTo>
                  <a:lnTo>
                    <a:pt x="1340774" y="49982"/>
                  </a:lnTo>
                  <a:close/>
                </a:path>
                <a:path w="8550275" h="318769">
                  <a:moveTo>
                    <a:pt x="1404000" y="49982"/>
                  </a:moveTo>
                  <a:lnTo>
                    <a:pt x="1372387" y="49982"/>
                  </a:lnTo>
                  <a:lnTo>
                    <a:pt x="1372387" y="70924"/>
                  </a:lnTo>
                  <a:lnTo>
                    <a:pt x="1404000" y="70924"/>
                  </a:lnTo>
                  <a:lnTo>
                    <a:pt x="1404000" y="49982"/>
                  </a:lnTo>
                  <a:close/>
                </a:path>
                <a:path w="8550275" h="318769">
                  <a:moveTo>
                    <a:pt x="1467225" y="49982"/>
                  </a:moveTo>
                  <a:lnTo>
                    <a:pt x="1435613" y="49982"/>
                  </a:lnTo>
                  <a:lnTo>
                    <a:pt x="1435613" y="70924"/>
                  </a:lnTo>
                  <a:lnTo>
                    <a:pt x="1467225" y="70924"/>
                  </a:lnTo>
                  <a:lnTo>
                    <a:pt x="1467225" y="49982"/>
                  </a:lnTo>
                  <a:close/>
                </a:path>
                <a:path w="8550275" h="318769">
                  <a:moveTo>
                    <a:pt x="1530451" y="49982"/>
                  </a:moveTo>
                  <a:lnTo>
                    <a:pt x="1498838" y="49982"/>
                  </a:lnTo>
                  <a:lnTo>
                    <a:pt x="1498838" y="70924"/>
                  </a:lnTo>
                  <a:lnTo>
                    <a:pt x="1530451" y="70924"/>
                  </a:lnTo>
                  <a:lnTo>
                    <a:pt x="1530451" y="49982"/>
                  </a:lnTo>
                  <a:close/>
                </a:path>
                <a:path w="8550275" h="318769">
                  <a:moveTo>
                    <a:pt x="1593677" y="49982"/>
                  </a:moveTo>
                  <a:lnTo>
                    <a:pt x="1562064" y="49982"/>
                  </a:lnTo>
                  <a:lnTo>
                    <a:pt x="1562064" y="70924"/>
                  </a:lnTo>
                  <a:lnTo>
                    <a:pt x="1593677" y="70924"/>
                  </a:lnTo>
                  <a:lnTo>
                    <a:pt x="1593677" y="49982"/>
                  </a:lnTo>
                  <a:close/>
                </a:path>
                <a:path w="8550275" h="318769">
                  <a:moveTo>
                    <a:pt x="1656902" y="49982"/>
                  </a:moveTo>
                  <a:lnTo>
                    <a:pt x="1625290" y="49982"/>
                  </a:lnTo>
                  <a:lnTo>
                    <a:pt x="1625290" y="70924"/>
                  </a:lnTo>
                  <a:lnTo>
                    <a:pt x="1656902" y="70924"/>
                  </a:lnTo>
                  <a:lnTo>
                    <a:pt x="1656902" y="49982"/>
                  </a:lnTo>
                  <a:close/>
                </a:path>
                <a:path w="8550275" h="318769">
                  <a:moveTo>
                    <a:pt x="1720128" y="49982"/>
                  </a:moveTo>
                  <a:lnTo>
                    <a:pt x="1688515" y="49982"/>
                  </a:lnTo>
                  <a:lnTo>
                    <a:pt x="1688515" y="70924"/>
                  </a:lnTo>
                  <a:lnTo>
                    <a:pt x="1720128" y="70924"/>
                  </a:lnTo>
                  <a:lnTo>
                    <a:pt x="1720128" y="49982"/>
                  </a:lnTo>
                  <a:close/>
                </a:path>
                <a:path w="8550275" h="318769">
                  <a:moveTo>
                    <a:pt x="1783354" y="49982"/>
                  </a:moveTo>
                  <a:lnTo>
                    <a:pt x="1751741" y="49982"/>
                  </a:lnTo>
                  <a:lnTo>
                    <a:pt x="1751741" y="70924"/>
                  </a:lnTo>
                  <a:lnTo>
                    <a:pt x="1783354" y="70924"/>
                  </a:lnTo>
                  <a:lnTo>
                    <a:pt x="1783354" y="49982"/>
                  </a:lnTo>
                  <a:close/>
                </a:path>
                <a:path w="8550275" h="318769">
                  <a:moveTo>
                    <a:pt x="1846580" y="49982"/>
                  </a:moveTo>
                  <a:lnTo>
                    <a:pt x="1814967" y="49982"/>
                  </a:lnTo>
                  <a:lnTo>
                    <a:pt x="1814967" y="70924"/>
                  </a:lnTo>
                  <a:lnTo>
                    <a:pt x="1846580" y="70924"/>
                  </a:lnTo>
                  <a:lnTo>
                    <a:pt x="1846580" y="49982"/>
                  </a:lnTo>
                  <a:close/>
                </a:path>
                <a:path w="8550275" h="318769">
                  <a:moveTo>
                    <a:pt x="1909805" y="49982"/>
                  </a:moveTo>
                  <a:lnTo>
                    <a:pt x="1878192" y="49982"/>
                  </a:lnTo>
                  <a:lnTo>
                    <a:pt x="1878192" y="70924"/>
                  </a:lnTo>
                  <a:lnTo>
                    <a:pt x="1909805" y="70924"/>
                  </a:lnTo>
                  <a:lnTo>
                    <a:pt x="1909805" y="49982"/>
                  </a:lnTo>
                  <a:close/>
                </a:path>
                <a:path w="8550275" h="318769">
                  <a:moveTo>
                    <a:pt x="1973031" y="49982"/>
                  </a:moveTo>
                  <a:lnTo>
                    <a:pt x="1941418" y="49982"/>
                  </a:lnTo>
                  <a:lnTo>
                    <a:pt x="1941418" y="70924"/>
                  </a:lnTo>
                  <a:lnTo>
                    <a:pt x="1973031" y="70924"/>
                  </a:lnTo>
                  <a:lnTo>
                    <a:pt x="1973031" y="49982"/>
                  </a:lnTo>
                  <a:close/>
                </a:path>
                <a:path w="8550275" h="318769">
                  <a:moveTo>
                    <a:pt x="2036257" y="49982"/>
                  </a:moveTo>
                  <a:lnTo>
                    <a:pt x="2004644" y="49982"/>
                  </a:lnTo>
                  <a:lnTo>
                    <a:pt x="2004644" y="70924"/>
                  </a:lnTo>
                  <a:lnTo>
                    <a:pt x="2036257" y="70924"/>
                  </a:lnTo>
                  <a:lnTo>
                    <a:pt x="2036257" y="49982"/>
                  </a:lnTo>
                  <a:close/>
                </a:path>
                <a:path w="8550275" h="318769">
                  <a:moveTo>
                    <a:pt x="2099482" y="49982"/>
                  </a:moveTo>
                  <a:lnTo>
                    <a:pt x="2067870" y="49982"/>
                  </a:lnTo>
                  <a:lnTo>
                    <a:pt x="2067870" y="70924"/>
                  </a:lnTo>
                  <a:lnTo>
                    <a:pt x="2099482" y="70924"/>
                  </a:lnTo>
                  <a:lnTo>
                    <a:pt x="2099482" y="49982"/>
                  </a:lnTo>
                  <a:close/>
                </a:path>
                <a:path w="8550275" h="318769">
                  <a:moveTo>
                    <a:pt x="2162708" y="49982"/>
                  </a:moveTo>
                  <a:lnTo>
                    <a:pt x="2131095" y="49982"/>
                  </a:lnTo>
                  <a:lnTo>
                    <a:pt x="2131095" y="70924"/>
                  </a:lnTo>
                  <a:lnTo>
                    <a:pt x="2162708" y="70924"/>
                  </a:lnTo>
                  <a:lnTo>
                    <a:pt x="2162708" y="49982"/>
                  </a:lnTo>
                  <a:close/>
                </a:path>
                <a:path w="8550275" h="318769">
                  <a:moveTo>
                    <a:pt x="2225934" y="49982"/>
                  </a:moveTo>
                  <a:lnTo>
                    <a:pt x="2194321" y="49982"/>
                  </a:lnTo>
                  <a:lnTo>
                    <a:pt x="2194321" y="70924"/>
                  </a:lnTo>
                  <a:lnTo>
                    <a:pt x="2225934" y="70924"/>
                  </a:lnTo>
                  <a:lnTo>
                    <a:pt x="2225934" y="49982"/>
                  </a:lnTo>
                  <a:close/>
                </a:path>
                <a:path w="8550275" h="318769">
                  <a:moveTo>
                    <a:pt x="2289160" y="49982"/>
                  </a:moveTo>
                  <a:lnTo>
                    <a:pt x="2257547" y="49982"/>
                  </a:lnTo>
                  <a:lnTo>
                    <a:pt x="2257547" y="70924"/>
                  </a:lnTo>
                  <a:lnTo>
                    <a:pt x="2289160" y="70924"/>
                  </a:lnTo>
                  <a:lnTo>
                    <a:pt x="2289160" y="49982"/>
                  </a:lnTo>
                  <a:close/>
                </a:path>
                <a:path w="8550275" h="318769">
                  <a:moveTo>
                    <a:pt x="2352385" y="49982"/>
                  </a:moveTo>
                  <a:lnTo>
                    <a:pt x="2320772" y="49982"/>
                  </a:lnTo>
                  <a:lnTo>
                    <a:pt x="2320772" y="70924"/>
                  </a:lnTo>
                  <a:lnTo>
                    <a:pt x="2352385" y="70924"/>
                  </a:lnTo>
                  <a:lnTo>
                    <a:pt x="2352385" y="49982"/>
                  </a:lnTo>
                  <a:close/>
                </a:path>
                <a:path w="8550275" h="318769">
                  <a:moveTo>
                    <a:pt x="2415611" y="49982"/>
                  </a:moveTo>
                  <a:lnTo>
                    <a:pt x="2383998" y="49982"/>
                  </a:lnTo>
                  <a:lnTo>
                    <a:pt x="2383998" y="70924"/>
                  </a:lnTo>
                  <a:lnTo>
                    <a:pt x="2415611" y="70924"/>
                  </a:lnTo>
                  <a:lnTo>
                    <a:pt x="2415611" y="49982"/>
                  </a:lnTo>
                  <a:close/>
                </a:path>
                <a:path w="8550275" h="318769">
                  <a:moveTo>
                    <a:pt x="2478837" y="49982"/>
                  </a:moveTo>
                  <a:lnTo>
                    <a:pt x="2447224" y="49982"/>
                  </a:lnTo>
                  <a:lnTo>
                    <a:pt x="2447224" y="70924"/>
                  </a:lnTo>
                  <a:lnTo>
                    <a:pt x="2478837" y="70924"/>
                  </a:lnTo>
                  <a:lnTo>
                    <a:pt x="2478837" y="49982"/>
                  </a:lnTo>
                  <a:close/>
                </a:path>
                <a:path w="8550275" h="318769">
                  <a:moveTo>
                    <a:pt x="2542062" y="49982"/>
                  </a:moveTo>
                  <a:lnTo>
                    <a:pt x="2510450" y="49982"/>
                  </a:lnTo>
                  <a:lnTo>
                    <a:pt x="2510450" y="70924"/>
                  </a:lnTo>
                  <a:lnTo>
                    <a:pt x="2542062" y="70924"/>
                  </a:lnTo>
                  <a:lnTo>
                    <a:pt x="2542062" y="49982"/>
                  </a:lnTo>
                  <a:close/>
                </a:path>
                <a:path w="8550275" h="318769">
                  <a:moveTo>
                    <a:pt x="2605288" y="49982"/>
                  </a:moveTo>
                  <a:lnTo>
                    <a:pt x="2573675" y="49982"/>
                  </a:lnTo>
                  <a:lnTo>
                    <a:pt x="2573675" y="70924"/>
                  </a:lnTo>
                  <a:lnTo>
                    <a:pt x="2605288" y="70924"/>
                  </a:lnTo>
                  <a:lnTo>
                    <a:pt x="2605288" y="49982"/>
                  </a:lnTo>
                  <a:close/>
                </a:path>
                <a:path w="8550275" h="318769">
                  <a:moveTo>
                    <a:pt x="2668514" y="49982"/>
                  </a:moveTo>
                  <a:lnTo>
                    <a:pt x="2636901" y="49982"/>
                  </a:lnTo>
                  <a:lnTo>
                    <a:pt x="2636901" y="70924"/>
                  </a:lnTo>
                  <a:lnTo>
                    <a:pt x="2668514" y="70924"/>
                  </a:lnTo>
                  <a:lnTo>
                    <a:pt x="2668514" y="49982"/>
                  </a:lnTo>
                  <a:close/>
                </a:path>
                <a:path w="8550275" h="318769">
                  <a:moveTo>
                    <a:pt x="2731739" y="49982"/>
                  </a:moveTo>
                  <a:lnTo>
                    <a:pt x="2700127" y="49982"/>
                  </a:lnTo>
                  <a:lnTo>
                    <a:pt x="2700127" y="70924"/>
                  </a:lnTo>
                  <a:lnTo>
                    <a:pt x="2731739" y="70924"/>
                  </a:lnTo>
                  <a:lnTo>
                    <a:pt x="2731739" y="49982"/>
                  </a:lnTo>
                  <a:close/>
                </a:path>
                <a:path w="8550275" h="318769">
                  <a:moveTo>
                    <a:pt x="2794965" y="49982"/>
                  </a:moveTo>
                  <a:lnTo>
                    <a:pt x="2763352" y="49982"/>
                  </a:lnTo>
                  <a:lnTo>
                    <a:pt x="2763352" y="70924"/>
                  </a:lnTo>
                  <a:lnTo>
                    <a:pt x="2794965" y="70924"/>
                  </a:lnTo>
                  <a:lnTo>
                    <a:pt x="2794965" y="49982"/>
                  </a:lnTo>
                  <a:close/>
                </a:path>
                <a:path w="8550275" h="318769">
                  <a:moveTo>
                    <a:pt x="2858191" y="49982"/>
                  </a:moveTo>
                  <a:lnTo>
                    <a:pt x="2826579" y="49982"/>
                  </a:lnTo>
                  <a:lnTo>
                    <a:pt x="2826579" y="70924"/>
                  </a:lnTo>
                  <a:lnTo>
                    <a:pt x="2858191" y="70924"/>
                  </a:lnTo>
                  <a:lnTo>
                    <a:pt x="2858191" y="49982"/>
                  </a:lnTo>
                  <a:close/>
                </a:path>
                <a:path w="8550275" h="318769">
                  <a:moveTo>
                    <a:pt x="2921417" y="49982"/>
                  </a:moveTo>
                  <a:lnTo>
                    <a:pt x="2889804" y="49982"/>
                  </a:lnTo>
                  <a:lnTo>
                    <a:pt x="2889804" y="70924"/>
                  </a:lnTo>
                  <a:lnTo>
                    <a:pt x="2921417" y="70924"/>
                  </a:lnTo>
                  <a:lnTo>
                    <a:pt x="2921417" y="49982"/>
                  </a:lnTo>
                  <a:close/>
                </a:path>
                <a:path w="8550275" h="318769">
                  <a:moveTo>
                    <a:pt x="2984643" y="49982"/>
                  </a:moveTo>
                  <a:lnTo>
                    <a:pt x="2953031" y="49982"/>
                  </a:lnTo>
                  <a:lnTo>
                    <a:pt x="2953031" y="70924"/>
                  </a:lnTo>
                  <a:lnTo>
                    <a:pt x="2984643" y="70924"/>
                  </a:lnTo>
                  <a:lnTo>
                    <a:pt x="2984643" y="49982"/>
                  </a:lnTo>
                  <a:close/>
                </a:path>
                <a:path w="8550275" h="318769">
                  <a:moveTo>
                    <a:pt x="3047870" y="49982"/>
                  </a:moveTo>
                  <a:lnTo>
                    <a:pt x="3016256" y="49982"/>
                  </a:lnTo>
                  <a:lnTo>
                    <a:pt x="3016256" y="70924"/>
                  </a:lnTo>
                  <a:lnTo>
                    <a:pt x="3047870" y="70924"/>
                  </a:lnTo>
                  <a:lnTo>
                    <a:pt x="3047870" y="49982"/>
                  </a:lnTo>
                  <a:close/>
                </a:path>
                <a:path w="8550275" h="318769">
                  <a:moveTo>
                    <a:pt x="3111096" y="49982"/>
                  </a:moveTo>
                  <a:lnTo>
                    <a:pt x="3079483" y="49982"/>
                  </a:lnTo>
                  <a:lnTo>
                    <a:pt x="3079483" y="70924"/>
                  </a:lnTo>
                  <a:lnTo>
                    <a:pt x="3111096" y="70924"/>
                  </a:lnTo>
                  <a:lnTo>
                    <a:pt x="3111096" y="49982"/>
                  </a:lnTo>
                  <a:close/>
                </a:path>
                <a:path w="8550275" h="318769">
                  <a:moveTo>
                    <a:pt x="3174322" y="49982"/>
                  </a:moveTo>
                  <a:lnTo>
                    <a:pt x="3142709" y="49982"/>
                  </a:lnTo>
                  <a:lnTo>
                    <a:pt x="3142709" y="70924"/>
                  </a:lnTo>
                  <a:lnTo>
                    <a:pt x="3174322" y="70924"/>
                  </a:lnTo>
                  <a:lnTo>
                    <a:pt x="3174322" y="49982"/>
                  </a:lnTo>
                  <a:close/>
                </a:path>
                <a:path w="8550275" h="318769">
                  <a:moveTo>
                    <a:pt x="3237548" y="49982"/>
                  </a:moveTo>
                  <a:lnTo>
                    <a:pt x="3205935" y="49982"/>
                  </a:lnTo>
                  <a:lnTo>
                    <a:pt x="3205935" y="70924"/>
                  </a:lnTo>
                  <a:lnTo>
                    <a:pt x="3237548" y="70924"/>
                  </a:lnTo>
                  <a:lnTo>
                    <a:pt x="3237548" y="49982"/>
                  </a:lnTo>
                  <a:close/>
                </a:path>
                <a:path w="8550275" h="318769">
                  <a:moveTo>
                    <a:pt x="3300774" y="49982"/>
                  </a:moveTo>
                  <a:lnTo>
                    <a:pt x="3269161" y="49982"/>
                  </a:lnTo>
                  <a:lnTo>
                    <a:pt x="3269161" y="70924"/>
                  </a:lnTo>
                  <a:lnTo>
                    <a:pt x="3300774" y="70924"/>
                  </a:lnTo>
                  <a:lnTo>
                    <a:pt x="3300774" y="49982"/>
                  </a:lnTo>
                  <a:close/>
                </a:path>
                <a:path w="8550275" h="318769">
                  <a:moveTo>
                    <a:pt x="3364000" y="49982"/>
                  </a:moveTo>
                  <a:lnTo>
                    <a:pt x="3332387" y="49982"/>
                  </a:lnTo>
                  <a:lnTo>
                    <a:pt x="3332387" y="70924"/>
                  </a:lnTo>
                  <a:lnTo>
                    <a:pt x="3364000" y="70924"/>
                  </a:lnTo>
                  <a:lnTo>
                    <a:pt x="3364000" y="49982"/>
                  </a:lnTo>
                  <a:close/>
                </a:path>
                <a:path w="8550275" h="318769">
                  <a:moveTo>
                    <a:pt x="3427226" y="49982"/>
                  </a:moveTo>
                  <a:lnTo>
                    <a:pt x="3395613" y="49982"/>
                  </a:lnTo>
                  <a:lnTo>
                    <a:pt x="3395613" y="70924"/>
                  </a:lnTo>
                  <a:lnTo>
                    <a:pt x="3427226" y="70924"/>
                  </a:lnTo>
                  <a:lnTo>
                    <a:pt x="3427226" y="49982"/>
                  </a:lnTo>
                  <a:close/>
                </a:path>
                <a:path w="8550275" h="318769">
                  <a:moveTo>
                    <a:pt x="3490452" y="49982"/>
                  </a:moveTo>
                  <a:lnTo>
                    <a:pt x="3458839" y="49982"/>
                  </a:lnTo>
                  <a:lnTo>
                    <a:pt x="3458839" y="70924"/>
                  </a:lnTo>
                  <a:lnTo>
                    <a:pt x="3490452" y="70924"/>
                  </a:lnTo>
                  <a:lnTo>
                    <a:pt x="3490452" y="49982"/>
                  </a:lnTo>
                  <a:close/>
                </a:path>
                <a:path w="8550275" h="318769">
                  <a:moveTo>
                    <a:pt x="3553678" y="49982"/>
                  </a:moveTo>
                  <a:lnTo>
                    <a:pt x="3522065" y="49982"/>
                  </a:lnTo>
                  <a:lnTo>
                    <a:pt x="3522065" y="70924"/>
                  </a:lnTo>
                  <a:lnTo>
                    <a:pt x="3553678" y="70924"/>
                  </a:lnTo>
                  <a:lnTo>
                    <a:pt x="3553678" y="49982"/>
                  </a:lnTo>
                  <a:close/>
                </a:path>
                <a:path w="8550275" h="318769">
                  <a:moveTo>
                    <a:pt x="3616904" y="49982"/>
                  </a:moveTo>
                  <a:lnTo>
                    <a:pt x="3585291" y="49982"/>
                  </a:lnTo>
                  <a:lnTo>
                    <a:pt x="3585291" y="70924"/>
                  </a:lnTo>
                  <a:lnTo>
                    <a:pt x="3616904" y="70924"/>
                  </a:lnTo>
                  <a:lnTo>
                    <a:pt x="3616904" y="49982"/>
                  </a:lnTo>
                  <a:close/>
                </a:path>
                <a:path w="8550275" h="318769">
                  <a:moveTo>
                    <a:pt x="3680130" y="49982"/>
                  </a:moveTo>
                  <a:lnTo>
                    <a:pt x="3648517" y="49982"/>
                  </a:lnTo>
                  <a:lnTo>
                    <a:pt x="3648517" y="70924"/>
                  </a:lnTo>
                  <a:lnTo>
                    <a:pt x="3680130" y="70924"/>
                  </a:lnTo>
                  <a:lnTo>
                    <a:pt x="3680130" y="49982"/>
                  </a:lnTo>
                  <a:close/>
                </a:path>
                <a:path w="8550275" h="318769">
                  <a:moveTo>
                    <a:pt x="3743356" y="49982"/>
                  </a:moveTo>
                  <a:lnTo>
                    <a:pt x="3711743" y="49982"/>
                  </a:lnTo>
                  <a:lnTo>
                    <a:pt x="3711743" y="70924"/>
                  </a:lnTo>
                  <a:lnTo>
                    <a:pt x="3743356" y="70924"/>
                  </a:lnTo>
                  <a:lnTo>
                    <a:pt x="3743356" y="49982"/>
                  </a:lnTo>
                  <a:close/>
                </a:path>
                <a:path w="8550275" h="318769">
                  <a:moveTo>
                    <a:pt x="3806582" y="49982"/>
                  </a:moveTo>
                  <a:lnTo>
                    <a:pt x="3774969" y="49982"/>
                  </a:lnTo>
                  <a:lnTo>
                    <a:pt x="3774969" y="70924"/>
                  </a:lnTo>
                  <a:lnTo>
                    <a:pt x="3806582" y="70924"/>
                  </a:lnTo>
                  <a:lnTo>
                    <a:pt x="3806582" y="49982"/>
                  </a:lnTo>
                  <a:close/>
                </a:path>
                <a:path w="8550275" h="318769">
                  <a:moveTo>
                    <a:pt x="3858586" y="49982"/>
                  </a:moveTo>
                  <a:lnTo>
                    <a:pt x="3853998" y="49982"/>
                  </a:lnTo>
                  <a:lnTo>
                    <a:pt x="3853998" y="70924"/>
                  </a:lnTo>
                  <a:lnTo>
                    <a:pt x="3857276" y="70924"/>
                  </a:lnTo>
                  <a:lnTo>
                    <a:pt x="3860523" y="71231"/>
                  </a:lnTo>
                  <a:lnTo>
                    <a:pt x="3863701" y="71831"/>
                  </a:lnTo>
                  <a:lnTo>
                    <a:pt x="3867582" y="51252"/>
                  </a:lnTo>
                  <a:lnTo>
                    <a:pt x="3863132" y="50413"/>
                  </a:lnTo>
                  <a:lnTo>
                    <a:pt x="3858586" y="49982"/>
                  </a:lnTo>
                  <a:close/>
                </a:path>
                <a:path w="8550275" h="318769">
                  <a:moveTo>
                    <a:pt x="3853998" y="49982"/>
                  </a:moveTo>
                  <a:lnTo>
                    <a:pt x="3838195" y="49982"/>
                  </a:lnTo>
                  <a:lnTo>
                    <a:pt x="3838195" y="70924"/>
                  </a:lnTo>
                  <a:lnTo>
                    <a:pt x="3853998" y="70924"/>
                  </a:lnTo>
                  <a:lnTo>
                    <a:pt x="3853998" y="49982"/>
                  </a:lnTo>
                  <a:close/>
                </a:path>
                <a:path w="8550275" h="318769">
                  <a:moveTo>
                    <a:pt x="3940769" y="103643"/>
                  </a:moveTo>
                  <a:lnTo>
                    <a:pt x="3926561" y="119027"/>
                  </a:lnTo>
                  <a:lnTo>
                    <a:pt x="3951257" y="141834"/>
                  </a:lnTo>
                  <a:lnTo>
                    <a:pt x="3965465" y="126449"/>
                  </a:lnTo>
                  <a:lnTo>
                    <a:pt x="3940769" y="103643"/>
                  </a:lnTo>
                  <a:close/>
                </a:path>
                <a:path w="8550275" h="318769">
                  <a:moveTo>
                    <a:pt x="3990161" y="149256"/>
                  </a:moveTo>
                  <a:lnTo>
                    <a:pt x="3975953" y="164641"/>
                  </a:lnTo>
                  <a:lnTo>
                    <a:pt x="4000648" y="187448"/>
                  </a:lnTo>
                  <a:lnTo>
                    <a:pt x="4014856" y="172063"/>
                  </a:lnTo>
                  <a:lnTo>
                    <a:pt x="3990161" y="149256"/>
                  </a:lnTo>
                  <a:close/>
                </a:path>
                <a:path w="8550275" h="318769">
                  <a:moveTo>
                    <a:pt x="4039552" y="194870"/>
                  </a:moveTo>
                  <a:lnTo>
                    <a:pt x="4025344" y="210255"/>
                  </a:lnTo>
                  <a:lnTo>
                    <a:pt x="4050039" y="233062"/>
                  </a:lnTo>
                  <a:lnTo>
                    <a:pt x="4064247" y="217677"/>
                  </a:lnTo>
                  <a:lnTo>
                    <a:pt x="4039552" y="194870"/>
                  </a:lnTo>
                  <a:close/>
                </a:path>
                <a:path w="8550275" h="318769">
                  <a:moveTo>
                    <a:pt x="4088943" y="240484"/>
                  </a:moveTo>
                  <a:lnTo>
                    <a:pt x="4074735" y="255869"/>
                  </a:lnTo>
                  <a:lnTo>
                    <a:pt x="4099430" y="278676"/>
                  </a:lnTo>
                  <a:lnTo>
                    <a:pt x="4113639" y="263291"/>
                  </a:lnTo>
                  <a:lnTo>
                    <a:pt x="4088943" y="240484"/>
                  </a:lnTo>
                  <a:close/>
                </a:path>
                <a:path w="8550275" h="318769">
                  <a:moveTo>
                    <a:pt x="4212421" y="240484"/>
                  </a:moveTo>
                  <a:lnTo>
                    <a:pt x="4187725" y="263291"/>
                  </a:lnTo>
                  <a:lnTo>
                    <a:pt x="4201933" y="278676"/>
                  </a:lnTo>
                  <a:lnTo>
                    <a:pt x="4226629" y="255869"/>
                  </a:lnTo>
                  <a:lnTo>
                    <a:pt x="4212421" y="240484"/>
                  </a:lnTo>
                  <a:close/>
                </a:path>
                <a:path w="8550275" h="318769">
                  <a:moveTo>
                    <a:pt x="4261812" y="194870"/>
                  </a:moveTo>
                  <a:lnTo>
                    <a:pt x="4237116" y="217677"/>
                  </a:lnTo>
                  <a:lnTo>
                    <a:pt x="4251324" y="233062"/>
                  </a:lnTo>
                  <a:lnTo>
                    <a:pt x="4276020" y="210255"/>
                  </a:lnTo>
                  <a:lnTo>
                    <a:pt x="4261812" y="194870"/>
                  </a:lnTo>
                  <a:close/>
                </a:path>
                <a:path w="8550275" h="318769">
                  <a:moveTo>
                    <a:pt x="4311203" y="149256"/>
                  </a:moveTo>
                  <a:lnTo>
                    <a:pt x="4286507" y="172063"/>
                  </a:lnTo>
                  <a:lnTo>
                    <a:pt x="4300715" y="187448"/>
                  </a:lnTo>
                  <a:lnTo>
                    <a:pt x="4325411" y="164641"/>
                  </a:lnTo>
                  <a:lnTo>
                    <a:pt x="4311203" y="149256"/>
                  </a:lnTo>
                  <a:close/>
                </a:path>
                <a:path w="8550275" h="318769">
                  <a:moveTo>
                    <a:pt x="4360594" y="103643"/>
                  </a:moveTo>
                  <a:lnTo>
                    <a:pt x="4335898" y="126449"/>
                  </a:lnTo>
                  <a:lnTo>
                    <a:pt x="4350106" y="141834"/>
                  </a:lnTo>
                  <a:lnTo>
                    <a:pt x="4374802" y="119027"/>
                  </a:lnTo>
                  <a:lnTo>
                    <a:pt x="4360594" y="103643"/>
                  </a:lnTo>
                  <a:close/>
                </a:path>
                <a:path w="8550275" h="318769">
                  <a:moveTo>
                    <a:pt x="4447366" y="49982"/>
                  </a:moveTo>
                  <a:lnTo>
                    <a:pt x="4442778" y="49982"/>
                  </a:lnTo>
                  <a:lnTo>
                    <a:pt x="4438231" y="50413"/>
                  </a:lnTo>
                  <a:lnTo>
                    <a:pt x="4433781" y="51252"/>
                  </a:lnTo>
                  <a:lnTo>
                    <a:pt x="4437491" y="70924"/>
                  </a:lnTo>
                  <a:lnTo>
                    <a:pt x="4437549" y="71231"/>
                  </a:lnTo>
                  <a:lnTo>
                    <a:pt x="4437662" y="71831"/>
                  </a:lnTo>
                  <a:lnTo>
                    <a:pt x="4440840" y="71231"/>
                  </a:lnTo>
                  <a:lnTo>
                    <a:pt x="4444088" y="70924"/>
                  </a:lnTo>
                  <a:lnTo>
                    <a:pt x="4447366" y="70924"/>
                  </a:lnTo>
                  <a:lnTo>
                    <a:pt x="4447366" y="49982"/>
                  </a:lnTo>
                  <a:close/>
                </a:path>
                <a:path w="8550275" h="318769">
                  <a:moveTo>
                    <a:pt x="4463155" y="49982"/>
                  </a:moveTo>
                  <a:lnTo>
                    <a:pt x="4447366" y="49982"/>
                  </a:lnTo>
                  <a:lnTo>
                    <a:pt x="4447366" y="70924"/>
                  </a:lnTo>
                  <a:lnTo>
                    <a:pt x="4463155" y="70924"/>
                  </a:lnTo>
                  <a:lnTo>
                    <a:pt x="4463155" y="49982"/>
                  </a:lnTo>
                  <a:close/>
                </a:path>
                <a:path w="8550275" h="318769">
                  <a:moveTo>
                    <a:pt x="4526314" y="49982"/>
                  </a:moveTo>
                  <a:lnTo>
                    <a:pt x="4494734" y="49982"/>
                  </a:lnTo>
                  <a:lnTo>
                    <a:pt x="4494734" y="70924"/>
                  </a:lnTo>
                  <a:lnTo>
                    <a:pt x="4526314" y="70924"/>
                  </a:lnTo>
                  <a:lnTo>
                    <a:pt x="4526314" y="49982"/>
                  </a:lnTo>
                  <a:close/>
                </a:path>
                <a:path w="8550275" h="318769">
                  <a:moveTo>
                    <a:pt x="4589472" y="49982"/>
                  </a:moveTo>
                  <a:lnTo>
                    <a:pt x="4557893" y="49982"/>
                  </a:lnTo>
                  <a:lnTo>
                    <a:pt x="4557893" y="70924"/>
                  </a:lnTo>
                  <a:lnTo>
                    <a:pt x="4589472" y="70924"/>
                  </a:lnTo>
                  <a:lnTo>
                    <a:pt x="4589472" y="49982"/>
                  </a:lnTo>
                  <a:close/>
                </a:path>
                <a:path w="8550275" h="318769">
                  <a:moveTo>
                    <a:pt x="4652631" y="49982"/>
                  </a:moveTo>
                  <a:lnTo>
                    <a:pt x="4621052" y="49982"/>
                  </a:lnTo>
                  <a:lnTo>
                    <a:pt x="4621052" y="70924"/>
                  </a:lnTo>
                  <a:lnTo>
                    <a:pt x="4652631" y="70924"/>
                  </a:lnTo>
                  <a:lnTo>
                    <a:pt x="4652631" y="49982"/>
                  </a:lnTo>
                  <a:close/>
                </a:path>
                <a:path w="8550275" h="318769">
                  <a:moveTo>
                    <a:pt x="4715789" y="49982"/>
                  </a:moveTo>
                  <a:lnTo>
                    <a:pt x="4684210" y="49982"/>
                  </a:lnTo>
                  <a:lnTo>
                    <a:pt x="4684210" y="70924"/>
                  </a:lnTo>
                  <a:lnTo>
                    <a:pt x="4715789" y="70924"/>
                  </a:lnTo>
                  <a:lnTo>
                    <a:pt x="4715789" y="49982"/>
                  </a:lnTo>
                  <a:close/>
                </a:path>
                <a:path w="8550275" h="318769">
                  <a:moveTo>
                    <a:pt x="4778948" y="49982"/>
                  </a:moveTo>
                  <a:lnTo>
                    <a:pt x="4747369" y="49982"/>
                  </a:lnTo>
                  <a:lnTo>
                    <a:pt x="4747369" y="70924"/>
                  </a:lnTo>
                  <a:lnTo>
                    <a:pt x="4778948" y="70924"/>
                  </a:lnTo>
                  <a:lnTo>
                    <a:pt x="4778948" y="49982"/>
                  </a:lnTo>
                  <a:close/>
                </a:path>
                <a:path w="8550275" h="318769">
                  <a:moveTo>
                    <a:pt x="4842107" y="49982"/>
                  </a:moveTo>
                  <a:lnTo>
                    <a:pt x="4810527" y="49982"/>
                  </a:lnTo>
                  <a:lnTo>
                    <a:pt x="4810527" y="70924"/>
                  </a:lnTo>
                  <a:lnTo>
                    <a:pt x="4842107" y="70924"/>
                  </a:lnTo>
                  <a:lnTo>
                    <a:pt x="4842107" y="49982"/>
                  </a:lnTo>
                  <a:close/>
                </a:path>
                <a:path w="8550275" h="318769">
                  <a:moveTo>
                    <a:pt x="4905265" y="49982"/>
                  </a:moveTo>
                  <a:lnTo>
                    <a:pt x="4873686" y="49982"/>
                  </a:lnTo>
                  <a:lnTo>
                    <a:pt x="4873686" y="70924"/>
                  </a:lnTo>
                  <a:lnTo>
                    <a:pt x="4905265" y="70924"/>
                  </a:lnTo>
                  <a:lnTo>
                    <a:pt x="4905265" y="49982"/>
                  </a:lnTo>
                  <a:close/>
                </a:path>
                <a:path w="8550275" h="318769">
                  <a:moveTo>
                    <a:pt x="4968424" y="49982"/>
                  </a:moveTo>
                  <a:lnTo>
                    <a:pt x="4936845" y="49982"/>
                  </a:lnTo>
                  <a:lnTo>
                    <a:pt x="4936845" y="70924"/>
                  </a:lnTo>
                  <a:lnTo>
                    <a:pt x="4968424" y="70924"/>
                  </a:lnTo>
                  <a:lnTo>
                    <a:pt x="4968424" y="49982"/>
                  </a:lnTo>
                  <a:close/>
                </a:path>
                <a:path w="8550275" h="318769">
                  <a:moveTo>
                    <a:pt x="5031582" y="49982"/>
                  </a:moveTo>
                  <a:lnTo>
                    <a:pt x="5000003" y="49982"/>
                  </a:lnTo>
                  <a:lnTo>
                    <a:pt x="5000003" y="70924"/>
                  </a:lnTo>
                  <a:lnTo>
                    <a:pt x="5031582" y="70924"/>
                  </a:lnTo>
                  <a:lnTo>
                    <a:pt x="5031582" y="49982"/>
                  </a:lnTo>
                  <a:close/>
                </a:path>
                <a:path w="8550275" h="318769">
                  <a:moveTo>
                    <a:pt x="5094741" y="49982"/>
                  </a:moveTo>
                  <a:lnTo>
                    <a:pt x="5063162" y="49982"/>
                  </a:lnTo>
                  <a:lnTo>
                    <a:pt x="5063162" y="70924"/>
                  </a:lnTo>
                  <a:lnTo>
                    <a:pt x="5094741" y="70924"/>
                  </a:lnTo>
                  <a:lnTo>
                    <a:pt x="5094741" y="49982"/>
                  </a:lnTo>
                  <a:close/>
                </a:path>
                <a:path w="8550275" h="318769">
                  <a:moveTo>
                    <a:pt x="5157900" y="49982"/>
                  </a:moveTo>
                  <a:lnTo>
                    <a:pt x="5126320" y="49982"/>
                  </a:lnTo>
                  <a:lnTo>
                    <a:pt x="5126320" y="70924"/>
                  </a:lnTo>
                  <a:lnTo>
                    <a:pt x="5157900" y="70924"/>
                  </a:lnTo>
                  <a:lnTo>
                    <a:pt x="5157900" y="49982"/>
                  </a:lnTo>
                  <a:close/>
                </a:path>
                <a:path w="8550275" h="318769">
                  <a:moveTo>
                    <a:pt x="5221058" y="49982"/>
                  </a:moveTo>
                  <a:lnTo>
                    <a:pt x="5189479" y="49982"/>
                  </a:lnTo>
                  <a:lnTo>
                    <a:pt x="5189479" y="70924"/>
                  </a:lnTo>
                  <a:lnTo>
                    <a:pt x="5221058" y="70924"/>
                  </a:lnTo>
                  <a:lnTo>
                    <a:pt x="5221058" y="49982"/>
                  </a:lnTo>
                  <a:close/>
                </a:path>
                <a:path w="8550275" h="318769">
                  <a:moveTo>
                    <a:pt x="5284217" y="49982"/>
                  </a:moveTo>
                  <a:lnTo>
                    <a:pt x="5252638" y="49982"/>
                  </a:lnTo>
                  <a:lnTo>
                    <a:pt x="5252638" y="70924"/>
                  </a:lnTo>
                  <a:lnTo>
                    <a:pt x="5284217" y="70924"/>
                  </a:lnTo>
                  <a:lnTo>
                    <a:pt x="5284217" y="49982"/>
                  </a:lnTo>
                  <a:close/>
                </a:path>
                <a:path w="8550275" h="318769">
                  <a:moveTo>
                    <a:pt x="5347375" y="49982"/>
                  </a:moveTo>
                  <a:lnTo>
                    <a:pt x="5315796" y="49982"/>
                  </a:lnTo>
                  <a:lnTo>
                    <a:pt x="5315796" y="70924"/>
                  </a:lnTo>
                  <a:lnTo>
                    <a:pt x="5347375" y="70924"/>
                  </a:lnTo>
                  <a:lnTo>
                    <a:pt x="5347375" y="49982"/>
                  </a:lnTo>
                  <a:close/>
                </a:path>
                <a:path w="8550275" h="318769">
                  <a:moveTo>
                    <a:pt x="5410534" y="49982"/>
                  </a:moveTo>
                  <a:lnTo>
                    <a:pt x="5378955" y="49982"/>
                  </a:lnTo>
                  <a:lnTo>
                    <a:pt x="5378955" y="70924"/>
                  </a:lnTo>
                  <a:lnTo>
                    <a:pt x="5410534" y="70924"/>
                  </a:lnTo>
                  <a:lnTo>
                    <a:pt x="5410534" y="49982"/>
                  </a:lnTo>
                  <a:close/>
                </a:path>
                <a:path w="8550275" h="318769">
                  <a:moveTo>
                    <a:pt x="5473693" y="49982"/>
                  </a:moveTo>
                  <a:lnTo>
                    <a:pt x="5442114" y="49982"/>
                  </a:lnTo>
                  <a:lnTo>
                    <a:pt x="5442114" y="70924"/>
                  </a:lnTo>
                  <a:lnTo>
                    <a:pt x="5473693" y="70924"/>
                  </a:lnTo>
                  <a:lnTo>
                    <a:pt x="5473693" y="49982"/>
                  </a:lnTo>
                  <a:close/>
                </a:path>
                <a:path w="8550275" h="318769">
                  <a:moveTo>
                    <a:pt x="5536851" y="49982"/>
                  </a:moveTo>
                  <a:lnTo>
                    <a:pt x="5505272" y="49982"/>
                  </a:lnTo>
                  <a:lnTo>
                    <a:pt x="5505272" y="70924"/>
                  </a:lnTo>
                  <a:lnTo>
                    <a:pt x="5536851" y="70924"/>
                  </a:lnTo>
                  <a:lnTo>
                    <a:pt x="5536851" y="49982"/>
                  </a:lnTo>
                  <a:close/>
                </a:path>
                <a:path w="8550275" h="318769">
                  <a:moveTo>
                    <a:pt x="5600010" y="49982"/>
                  </a:moveTo>
                  <a:lnTo>
                    <a:pt x="5568430" y="49982"/>
                  </a:lnTo>
                  <a:lnTo>
                    <a:pt x="5568430" y="70924"/>
                  </a:lnTo>
                  <a:lnTo>
                    <a:pt x="5600010" y="70924"/>
                  </a:lnTo>
                  <a:lnTo>
                    <a:pt x="5600010" y="49982"/>
                  </a:lnTo>
                  <a:close/>
                </a:path>
                <a:path w="8550275" h="318769">
                  <a:moveTo>
                    <a:pt x="5663169" y="49982"/>
                  </a:moveTo>
                  <a:lnTo>
                    <a:pt x="5631589" y="49982"/>
                  </a:lnTo>
                  <a:lnTo>
                    <a:pt x="5631589" y="70924"/>
                  </a:lnTo>
                  <a:lnTo>
                    <a:pt x="5663169" y="70924"/>
                  </a:lnTo>
                  <a:lnTo>
                    <a:pt x="5663169" y="49982"/>
                  </a:lnTo>
                  <a:close/>
                </a:path>
                <a:path w="8550275" h="318769">
                  <a:moveTo>
                    <a:pt x="5726327" y="49982"/>
                  </a:moveTo>
                  <a:lnTo>
                    <a:pt x="5694748" y="49982"/>
                  </a:lnTo>
                  <a:lnTo>
                    <a:pt x="5694748" y="70924"/>
                  </a:lnTo>
                  <a:lnTo>
                    <a:pt x="5726327" y="70924"/>
                  </a:lnTo>
                  <a:lnTo>
                    <a:pt x="5726327" y="49982"/>
                  </a:lnTo>
                  <a:close/>
                </a:path>
                <a:path w="8550275" h="318769">
                  <a:moveTo>
                    <a:pt x="5789486" y="49982"/>
                  </a:moveTo>
                  <a:lnTo>
                    <a:pt x="5757906" y="49982"/>
                  </a:lnTo>
                  <a:lnTo>
                    <a:pt x="5757906" y="70924"/>
                  </a:lnTo>
                  <a:lnTo>
                    <a:pt x="5789486" y="70924"/>
                  </a:lnTo>
                  <a:lnTo>
                    <a:pt x="5789486" y="49982"/>
                  </a:lnTo>
                  <a:close/>
                </a:path>
                <a:path w="8550275" h="318769">
                  <a:moveTo>
                    <a:pt x="5852644" y="49982"/>
                  </a:moveTo>
                  <a:lnTo>
                    <a:pt x="5821065" y="49982"/>
                  </a:lnTo>
                  <a:lnTo>
                    <a:pt x="5821065" y="70924"/>
                  </a:lnTo>
                  <a:lnTo>
                    <a:pt x="5852644" y="70924"/>
                  </a:lnTo>
                  <a:lnTo>
                    <a:pt x="5852644" y="49982"/>
                  </a:lnTo>
                  <a:close/>
                </a:path>
                <a:path w="8550275" h="318769">
                  <a:moveTo>
                    <a:pt x="5915803" y="49982"/>
                  </a:moveTo>
                  <a:lnTo>
                    <a:pt x="5884224" y="49982"/>
                  </a:lnTo>
                  <a:lnTo>
                    <a:pt x="5884224" y="70924"/>
                  </a:lnTo>
                  <a:lnTo>
                    <a:pt x="5915803" y="70924"/>
                  </a:lnTo>
                  <a:lnTo>
                    <a:pt x="5915803" y="49982"/>
                  </a:lnTo>
                  <a:close/>
                </a:path>
                <a:path w="8550275" h="318769">
                  <a:moveTo>
                    <a:pt x="5978961" y="49982"/>
                  </a:moveTo>
                  <a:lnTo>
                    <a:pt x="5947383" y="49982"/>
                  </a:lnTo>
                  <a:lnTo>
                    <a:pt x="5947383" y="70924"/>
                  </a:lnTo>
                  <a:lnTo>
                    <a:pt x="5978961" y="70924"/>
                  </a:lnTo>
                  <a:lnTo>
                    <a:pt x="5978961" y="49982"/>
                  </a:lnTo>
                  <a:close/>
                </a:path>
                <a:path w="8550275" h="318769">
                  <a:moveTo>
                    <a:pt x="6042120" y="49982"/>
                  </a:moveTo>
                  <a:lnTo>
                    <a:pt x="6010541" y="49982"/>
                  </a:lnTo>
                  <a:lnTo>
                    <a:pt x="6010541" y="70924"/>
                  </a:lnTo>
                  <a:lnTo>
                    <a:pt x="6042120" y="70924"/>
                  </a:lnTo>
                  <a:lnTo>
                    <a:pt x="6042120" y="49982"/>
                  </a:lnTo>
                  <a:close/>
                </a:path>
                <a:path w="8550275" h="318769">
                  <a:moveTo>
                    <a:pt x="6105279" y="49982"/>
                  </a:moveTo>
                  <a:lnTo>
                    <a:pt x="6073700" y="49982"/>
                  </a:lnTo>
                  <a:lnTo>
                    <a:pt x="6073700" y="70924"/>
                  </a:lnTo>
                  <a:lnTo>
                    <a:pt x="6105279" y="70924"/>
                  </a:lnTo>
                  <a:lnTo>
                    <a:pt x="6105279" y="49982"/>
                  </a:lnTo>
                  <a:close/>
                </a:path>
                <a:path w="8550275" h="318769">
                  <a:moveTo>
                    <a:pt x="6168437" y="49982"/>
                  </a:moveTo>
                  <a:lnTo>
                    <a:pt x="6136858" y="49982"/>
                  </a:lnTo>
                  <a:lnTo>
                    <a:pt x="6136858" y="70924"/>
                  </a:lnTo>
                  <a:lnTo>
                    <a:pt x="6168437" y="70924"/>
                  </a:lnTo>
                  <a:lnTo>
                    <a:pt x="6168437" y="49982"/>
                  </a:lnTo>
                  <a:close/>
                </a:path>
                <a:path w="8550275" h="318769">
                  <a:moveTo>
                    <a:pt x="6231596" y="49982"/>
                  </a:moveTo>
                  <a:lnTo>
                    <a:pt x="6200016" y="49982"/>
                  </a:lnTo>
                  <a:lnTo>
                    <a:pt x="6200016" y="70924"/>
                  </a:lnTo>
                  <a:lnTo>
                    <a:pt x="6231596" y="70924"/>
                  </a:lnTo>
                  <a:lnTo>
                    <a:pt x="6231596" y="49982"/>
                  </a:lnTo>
                  <a:close/>
                </a:path>
                <a:path w="8550275" h="318769">
                  <a:moveTo>
                    <a:pt x="6294755" y="49982"/>
                  </a:moveTo>
                  <a:lnTo>
                    <a:pt x="6263175" y="49982"/>
                  </a:lnTo>
                  <a:lnTo>
                    <a:pt x="6263175" y="70924"/>
                  </a:lnTo>
                  <a:lnTo>
                    <a:pt x="6294755" y="70924"/>
                  </a:lnTo>
                  <a:lnTo>
                    <a:pt x="6294755" y="49982"/>
                  </a:lnTo>
                  <a:close/>
                </a:path>
                <a:path w="8550275" h="318769">
                  <a:moveTo>
                    <a:pt x="6357913" y="49982"/>
                  </a:moveTo>
                  <a:lnTo>
                    <a:pt x="6326334" y="49982"/>
                  </a:lnTo>
                  <a:lnTo>
                    <a:pt x="6326334" y="70924"/>
                  </a:lnTo>
                  <a:lnTo>
                    <a:pt x="6357913" y="70924"/>
                  </a:lnTo>
                  <a:lnTo>
                    <a:pt x="6357913" y="49982"/>
                  </a:lnTo>
                  <a:close/>
                </a:path>
                <a:path w="8550275" h="318769">
                  <a:moveTo>
                    <a:pt x="6421072" y="49982"/>
                  </a:moveTo>
                  <a:lnTo>
                    <a:pt x="6389492" y="49982"/>
                  </a:lnTo>
                  <a:lnTo>
                    <a:pt x="6389492" y="70924"/>
                  </a:lnTo>
                  <a:lnTo>
                    <a:pt x="6421072" y="70924"/>
                  </a:lnTo>
                  <a:lnTo>
                    <a:pt x="6421072" y="49982"/>
                  </a:lnTo>
                  <a:close/>
                </a:path>
                <a:path w="8550275" h="318769">
                  <a:moveTo>
                    <a:pt x="6484230" y="49982"/>
                  </a:moveTo>
                  <a:lnTo>
                    <a:pt x="6452651" y="49982"/>
                  </a:lnTo>
                  <a:lnTo>
                    <a:pt x="6452651" y="70924"/>
                  </a:lnTo>
                  <a:lnTo>
                    <a:pt x="6484230" y="70924"/>
                  </a:lnTo>
                  <a:lnTo>
                    <a:pt x="6484230" y="49982"/>
                  </a:lnTo>
                  <a:close/>
                </a:path>
                <a:path w="8550275" h="318769">
                  <a:moveTo>
                    <a:pt x="6547389" y="49982"/>
                  </a:moveTo>
                  <a:lnTo>
                    <a:pt x="6515810" y="49982"/>
                  </a:lnTo>
                  <a:lnTo>
                    <a:pt x="6515810" y="70924"/>
                  </a:lnTo>
                  <a:lnTo>
                    <a:pt x="6547389" y="70924"/>
                  </a:lnTo>
                  <a:lnTo>
                    <a:pt x="6547389" y="49982"/>
                  </a:lnTo>
                  <a:close/>
                </a:path>
                <a:path w="8550275" h="318769">
                  <a:moveTo>
                    <a:pt x="6610547" y="49982"/>
                  </a:moveTo>
                  <a:lnTo>
                    <a:pt x="6578968" y="49982"/>
                  </a:lnTo>
                  <a:lnTo>
                    <a:pt x="6578968" y="70924"/>
                  </a:lnTo>
                  <a:lnTo>
                    <a:pt x="6610547" y="70924"/>
                  </a:lnTo>
                  <a:lnTo>
                    <a:pt x="6610547" y="49982"/>
                  </a:lnTo>
                  <a:close/>
                </a:path>
                <a:path w="8550275" h="318769">
                  <a:moveTo>
                    <a:pt x="6673706" y="49982"/>
                  </a:moveTo>
                  <a:lnTo>
                    <a:pt x="6642127" y="49982"/>
                  </a:lnTo>
                  <a:lnTo>
                    <a:pt x="6642127" y="70924"/>
                  </a:lnTo>
                  <a:lnTo>
                    <a:pt x="6673706" y="70924"/>
                  </a:lnTo>
                  <a:lnTo>
                    <a:pt x="6673706" y="49982"/>
                  </a:lnTo>
                  <a:close/>
                </a:path>
                <a:path w="8550275" h="318769">
                  <a:moveTo>
                    <a:pt x="6736865" y="49982"/>
                  </a:moveTo>
                  <a:lnTo>
                    <a:pt x="6705285" y="49982"/>
                  </a:lnTo>
                  <a:lnTo>
                    <a:pt x="6705285" y="70924"/>
                  </a:lnTo>
                  <a:lnTo>
                    <a:pt x="6736865" y="70924"/>
                  </a:lnTo>
                  <a:lnTo>
                    <a:pt x="6736865" y="49982"/>
                  </a:lnTo>
                  <a:close/>
                </a:path>
                <a:path w="8550275" h="318769">
                  <a:moveTo>
                    <a:pt x="6800023" y="49982"/>
                  </a:moveTo>
                  <a:lnTo>
                    <a:pt x="6768444" y="49982"/>
                  </a:lnTo>
                  <a:lnTo>
                    <a:pt x="6768444" y="70924"/>
                  </a:lnTo>
                  <a:lnTo>
                    <a:pt x="6800023" y="70924"/>
                  </a:lnTo>
                  <a:lnTo>
                    <a:pt x="6800023" y="49982"/>
                  </a:lnTo>
                  <a:close/>
                </a:path>
                <a:path w="8550275" h="318769">
                  <a:moveTo>
                    <a:pt x="6863182" y="49982"/>
                  </a:moveTo>
                  <a:lnTo>
                    <a:pt x="6831602" y="49982"/>
                  </a:lnTo>
                  <a:lnTo>
                    <a:pt x="6831602" y="70924"/>
                  </a:lnTo>
                  <a:lnTo>
                    <a:pt x="6863182" y="70924"/>
                  </a:lnTo>
                  <a:lnTo>
                    <a:pt x="6863182" y="49982"/>
                  </a:lnTo>
                  <a:close/>
                </a:path>
                <a:path w="8550275" h="318769">
                  <a:moveTo>
                    <a:pt x="6926341" y="49982"/>
                  </a:moveTo>
                  <a:lnTo>
                    <a:pt x="6894761" y="49982"/>
                  </a:lnTo>
                  <a:lnTo>
                    <a:pt x="6894761" y="70924"/>
                  </a:lnTo>
                  <a:lnTo>
                    <a:pt x="6926341" y="70924"/>
                  </a:lnTo>
                  <a:lnTo>
                    <a:pt x="6926341" y="49982"/>
                  </a:lnTo>
                  <a:close/>
                </a:path>
                <a:path w="8550275" h="318769">
                  <a:moveTo>
                    <a:pt x="6989499" y="49982"/>
                  </a:moveTo>
                  <a:lnTo>
                    <a:pt x="6957920" y="49982"/>
                  </a:lnTo>
                  <a:lnTo>
                    <a:pt x="6957920" y="70924"/>
                  </a:lnTo>
                  <a:lnTo>
                    <a:pt x="6989499" y="70924"/>
                  </a:lnTo>
                  <a:lnTo>
                    <a:pt x="6989499" y="49982"/>
                  </a:lnTo>
                  <a:close/>
                </a:path>
                <a:path w="8550275" h="318769">
                  <a:moveTo>
                    <a:pt x="7052658" y="49982"/>
                  </a:moveTo>
                  <a:lnTo>
                    <a:pt x="7021078" y="49982"/>
                  </a:lnTo>
                  <a:lnTo>
                    <a:pt x="7021078" y="70924"/>
                  </a:lnTo>
                  <a:lnTo>
                    <a:pt x="7052658" y="70924"/>
                  </a:lnTo>
                  <a:lnTo>
                    <a:pt x="7052658" y="49982"/>
                  </a:lnTo>
                  <a:close/>
                </a:path>
                <a:path w="8550275" h="318769">
                  <a:moveTo>
                    <a:pt x="7115816" y="49982"/>
                  </a:moveTo>
                  <a:lnTo>
                    <a:pt x="7084237" y="49982"/>
                  </a:lnTo>
                  <a:lnTo>
                    <a:pt x="7084237" y="70924"/>
                  </a:lnTo>
                  <a:lnTo>
                    <a:pt x="7115816" y="70924"/>
                  </a:lnTo>
                  <a:lnTo>
                    <a:pt x="7115816" y="49982"/>
                  </a:lnTo>
                  <a:close/>
                </a:path>
                <a:path w="8550275" h="318769">
                  <a:moveTo>
                    <a:pt x="7178975" y="49982"/>
                  </a:moveTo>
                  <a:lnTo>
                    <a:pt x="7147396" y="49982"/>
                  </a:lnTo>
                  <a:lnTo>
                    <a:pt x="7147396" y="70924"/>
                  </a:lnTo>
                  <a:lnTo>
                    <a:pt x="7178975" y="70924"/>
                  </a:lnTo>
                  <a:lnTo>
                    <a:pt x="7178975" y="49982"/>
                  </a:lnTo>
                  <a:close/>
                </a:path>
                <a:path w="8550275" h="318769">
                  <a:moveTo>
                    <a:pt x="7242134" y="49982"/>
                  </a:moveTo>
                  <a:lnTo>
                    <a:pt x="7210555" y="49982"/>
                  </a:lnTo>
                  <a:lnTo>
                    <a:pt x="7210555" y="70924"/>
                  </a:lnTo>
                  <a:lnTo>
                    <a:pt x="7242134" y="70924"/>
                  </a:lnTo>
                  <a:lnTo>
                    <a:pt x="7242134" y="49982"/>
                  </a:lnTo>
                  <a:close/>
                </a:path>
                <a:path w="8550275" h="318769">
                  <a:moveTo>
                    <a:pt x="7305293" y="49982"/>
                  </a:moveTo>
                  <a:lnTo>
                    <a:pt x="7273713" y="49982"/>
                  </a:lnTo>
                  <a:lnTo>
                    <a:pt x="7273713" y="70924"/>
                  </a:lnTo>
                  <a:lnTo>
                    <a:pt x="7305293" y="70924"/>
                  </a:lnTo>
                  <a:lnTo>
                    <a:pt x="7305293" y="49982"/>
                  </a:lnTo>
                  <a:close/>
                </a:path>
                <a:path w="8550275" h="318769">
                  <a:moveTo>
                    <a:pt x="7368452" y="49982"/>
                  </a:moveTo>
                  <a:lnTo>
                    <a:pt x="7336872" y="49982"/>
                  </a:lnTo>
                  <a:lnTo>
                    <a:pt x="7336872" y="70924"/>
                  </a:lnTo>
                  <a:lnTo>
                    <a:pt x="7368452" y="70924"/>
                  </a:lnTo>
                  <a:lnTo>
                    <a:pt x="7368452" y="49982"/>
                  </a:lnTo>
                  <a:close/>
                </a:path>
                <a:path w="8550275" h="318769">
                  <a:moveTo>
                    <a:pt x="7431611" y="49982"/>
                  </a:moveTo>
                  <a:lnTo>
                    <a:pt x="7400031" y="49982"/>
                  </a:lnTo>
                  <a:lnTo>
                    <a:pt x="7400031" y="70924"/>
                  </a:lnTo>
                  <a:lnTo>
                    <a:pt x="7431611" y="70924"/>
                  </a:lnTo>
                  <a:lnTo>
                    <a:pt x="7431611" y="49982"/>
                  </a:lnTo>
                  <a:close/>
                </a:path>
                <a:path w="8550275" h="318769">
                  <a:moveTo>
                    <a:pt x="7494770" y="49982"/>
                  </a:moveTo>
                  <a:lnTo>
                    <a:pt x="7463190" y="49982"/>
                  </a:lnTo>
                  <a:lnTo>
                    <a:pt x="7463190" y="70924"/>
                  </a:lnTo>
                  <a:lnTo>
                    <a:pt x="7494770" y="70924"/>
                  </a:lnTo>
                  <a:lnTo>
                    <a:pt x="7494770" y="49982"/>
                  </a:lnTo>
                  <a:close/>
                </a:path>
                <a:path w="8550275" h="318769">
                  <a:moveTo>
                    <a:pt x="7557929" y="49982"/>
                  </a:moveTo>
                  <a:lnTo>
                    <a:pt x="7526349" y="49982"/>
                  </a:lnTo>
                  <a:lnTo>
                    <a:pt x="7526349" y="70924"/>
                  </a:lnTo>
                  <a:lnTo>
                    <a:pt x="7557929" y="70924"/>
                  </a:lnTo>
                  <a:lnTo>
                    <a:pt x="7557929" y="49982"/>
                  </a:lnTo>
                  <a:close/>
                </a:path>
                <a:path w="8550275" h="318769">
                  <a:moveTo>
                    <a:pt x="7621087" y="49982"/>
                  </a:moveTo>
                  <a:lnTo>
                    <a:pt x="7589508" y="49982"/>
                  </a:lnTo>
                  <a:lnTo>
                    <a:pt x="7589508" y="70924"/>
                  </a:lnTo>
                  <a:lnTo>
                    <a:pt x="7621087" y="70924"/>
                  </a:lnTo>
                  <a:lnTo>
                    <a:pt x="7621087" y="49982"/>
                  </a:lnTo>
                  <a:close/>
                </a:path>
                <a:path w="8550275" h="318769">
                  <a:moveTo>
                    <a:pt x="7684246" y="49982"/>
                  </a:moveTo>
                  <a:lnTo>
                    <a:pt x="7652667" y="49982"/>
                  </a:lnTo>
                  <a:lnTo>
                    <a:pt x="7652667" y="70924"/>
                  </a:lnTo>
                  <a:lnTo>
                    <a:pt x="7684246" y="70924"/>
                  </a:lnTo>
                  <a:lnTo>
                    <a:pt x="7684246" y="49982"/>
                  </a:lnTo>
                  <a:close/>
                </a:path>
                <a:path w="8550275" h="318769">
                  <a:moveTo>
                    <a:pt x="7747405" y="49982"/>
                  </a:moveTo>
                  <a:lnTo>
                    <a:pt x="7715826" y="49982"/>
                  </a:lnTo>
                  <a:lnTo>
                    <a:pt x="7715826" y="70924"/>
                  </a:lnTo>
                  <a:lnTo>
                    <a:pt x="7747405" y="70924"/>
                  </a:lnTo>
                  <a:lnTo>
                    <a:pt x="7747405" y="49982"/>
                  </a:lnTo>
                  <a:close/>
                </a:path>
                <a:path w="8550275" h="318769">
                  <a:moveTo>
                    <a:pt x="7810564" y="49982"/>
                  </a:moveTo>
                  <a:lnTo>
                    <a:pt x="7778985" y="49982"/>
                  </a:lnTo>
                  <a:lnTo>
                    <a:pt x="7778985" y="70924"/>
                  </a:lnTo>
                  <a:lnTo>
                    <a:pt x="7810564" y="70924"/>
                  </a:lnTo>
                  <a:lnTo>
                    <a:pt x="7810564" y="49982"/>
                  </a:lnTo>
                  <a:close/>
                </a:path>
                <a:path w="8550275" h="318769">
                  <a:moveTo>
                    <a:pt x="7873723" y="49982"/>
                  </a:moveTo>
                  <a:lnTo>
                    <a:pt x="7842144" y="49982"/>
                  </a:lnTo>
                  <a:lnTo>
                    <a:pt x="7842144" y="70924"/>
                  </a:lnTo>
                  <a:lnTo>
                    <a:pt x="7873723" y="70924"/>
                  </a:lnTo>
                  <a:lnTo>
                    <a:pt x="7873723" y="49982"/>
                  </a:lnTo>
                  <a:close/>
                </a:path>
                <a:path w="8550275" h="318769">
                  <a:moveTo>
                    <a:pt x="7936882" y="49982"/>
                  </a:moveTo>
                  <a:lnTo>
                    <a:pt x="7905303" y="49982"/>
                  </a:lnTo>
                  <a:lnTo>
                    <a:pt x="7905303" y="70924"/>
                  </a:lnTo>
                  <a:lnTo>
                    <a:pt x="7936882" y="70924"/>
                  </a:lnTo>
                  <a:lnTo>
                    <a:pt x="7936882" y="49982"/>
                  </a:lnTo>
                  <a:close/>
                </a:path>
                <a:path w="8550275" h="318769">
                  <a:moveTo>
                    <a:pt x="8000041" y="49982"/>
                  </a:moveTo>
                  <a:lnTo>
                    <a:pt x="7968462" y="49982"/>
                  </a:lnTo>
                  <a:lnTo>
                    <a:pt x="7968462" y="70924"/>
                  </a:lnTo>
                  <a:lnTo>
                    <a:pt x="8000041" y="70924"/>
                  </a:lnTo>
                  <a:lnTo>
                    <a:pt x="8000041" y="49982"/>
                  </a:lnTo>
                  <a:close/>
                </a:path>
                <a:path w="8550275" h="318769">
                  <a:moveTo>
                    <a:pt x="8063200" y="49982"/>
                  </a:moveTo>
                  <a:lnTo>
                    <a:pt x="8031620" y="49982"/>
                  </a:lnTo>
                  <a:lnTo>
                    <a:pt x="8031620" y="70924"/>
                  </a:lnTo>
                  <a:lnTo>
                    <a:pt x="8063200" y="70924"/>
                  </a:lnTo>
                  <a:lnTo>
                    <a:pt x="8063200" y="49982"/>
                  </a:lnTo>
                  <a:close/>
                </a:path>
                <a:path w="8550275" h="318769">
                  <a:moveTo>
                    <a:pt x="8126359" y="49982"/>
                  </a:moveTo>
                  <a:lnTo>
                    <a:pt x="8094779" y="49982"/>
                  </a:lnTo>
                  <a:lnTo>
                    <a:pt x="8094779" y="70924"/>
                  </a:lnTo>
                  <a:lnTo>
                    <a:pt x="8126359" y="70924"/>
                  </a:lnTo>
                  <a:lnTo>
                    <a:pt x="8126359" y="49982"/>
                  </a:lnTo>
                  <a:close/>
                </a:path>
                <a:path w="8550275" h="318769">
                  <a:moveTo>
                    <a:pt x="8189518" y="49982"/>
                  </a:moveTo>
                  <a:lnTo>
                    <a:pt x="8157938" y="49982"/>
                  </a:lnTo>
                  <a:lnTo>
                    <a:pt x="8157938" y="70924"/>
                  </a:lnTo>
                  <a:lnTo>
                    <a:pt x="8189518" y="70924"/>
                  </a:lnTo>
                  <a:lnTo>
                    <a:pt x="8189518" y="49982"/>
                  </a:lnTo>
                  <a:close/>
                </a:path>
                <a:path w="8550275" h="318769">
                  <a:moveTo>
                    <a:pt x="8252677" y="49982"/>
                  </a:moveTo>
                  <a:lnTo>
                    <a:pt x="8221097" y="49982"/>
                  </a:lnTo>
                  <a:lnTo>
                    <a:pt x="8221097" y="70924"/>
                  </a:lnTo>
                  <a:lnTo>
                    <a:pt x="8252677" y="70924"/>
                  </a:lnTo>
                  <a:lnTo>
                    <a:pt x="8252677" y="49982"/>
                  </a:lnTo>
                  <a:close/>
                </a:path>
                <a:path w="8550275" h="318769">
                  <a:moveTo>
                    <a:pt x="8315836" y="49982"/>
                  </a:moveTo>
                  <a:lnTo>
                    <a:pt x="8284256" y="49982"/>
                  </a:lnTo>
                  <a:lnTo>
                    <a:pt x="8284256" y="70924"/>
                  </a:lnTo>
                  <a:lnTo>
                    <a:pt x="8315836" y="70924"/>
                  </a:lnTo>
                  <a:lnTo>
                    <a:pt x="8315836" y="49982"/>
                  </a:lnTo>
                  <a:close/>
                </a:path>
                <a:path w="8550275" h="318769">
                  <a:moveTo>
                    <a:pt x="8378995" y="49982"/>
                  </a:moveTo>
                  <a:lnTo>
                    <a:pt x="8347415" y="49982"/>
                  </a:lnTo>
                  <a:lnTo>
                    <a:pt x="8347415" y="70924"/>
                  </a:lnTo>
                  <a:lnTo>
                    <a:pt x="8378995" y="70924"/>
                  </a:lnTo>
                  <a:lnTo>
                    <a:pt x="8378995" y="49982"/>
                  </a:lnTo>
                  <a:close/>
                </a:path>
              </a:pathLst>
            </a:custGeom>
            <a:solidFill>
              <a:srgbClr val="2C52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19331" y="2219827"/>
              <a:ext cx="8167370" cy="3790950"/>
            </a:xfrm>
            <a:custGeom>
              <a:avLst/>
              <a:gdLst/>
              <a:ahLst/>
              <a:cxnLst/>
              <a:rect l="l" t="t" r="r" b="b"/>
              <a:pathLst>
                <a:path w="8167370" h="3790950">
                  <a:moveTo>
                    <a:pt x="7915989" y="0"/>
                  </a:moveTo>
                  <a:lnTo>
                    <a:pt x="251301" y="0"/>
                  </a:lnTo>
                  <a:lnTo>
                    <a:pt x="206129" y="4048"/>
                  </a:lnTo>
                  <a:lnTo>
                    <a:pt x="163614" y="15722"/>
                  </a:lnTo>
                  <a:lnTo>
                    <a:pt x="124464" y="34310"/>
                  </a:lnTo>
                  <a:lnTo>
                    <a:pt x="89391" y="59102"/>
                  </a:lnTo>
                  <a:lnTo>
                    <a:pt x="59102" y="89391"/>
                  </a:lnTo>
                  <a:lnTo>
                    <a:pt x="34309" y="124464"/>
                  </a:lnTo>
                  <a:lnTo>
                    <a:pt x="15722" y="163614"/>
                  </a:lnTo>
                  <a:lnTo>
                    <a:pt x="4048" y="206129"/>
                  </a:lnTo>
                  <a:lnTo>
                    <a:pt x="0" y="251301"/>
                  </a:lnTo>
                  <a:lnTo>
                    <a:pt x="0" y="3539159"/>
                  </a:lnTo>
                  <a:lnTo>
                    <a:pt x="4048" y="3584330"/>
                  </a:lnTo>
                  <a:lnTo>
                    <a:pt x="15722" y="3626846"/>
                  </a:lnTo>
                  <a:lnTo>
                    <a:pt x="34309" y="3665995"/>
                  </a:lnTo>
                  <a:lnTo>
                    <a:pt x="59102" y="3701069"/>
                  </a:lnTo>
                  <a:lnTo>
                    <a:pt x="89391" y="3731357"/>
                  </a:lnTo>
                  <a:lnTo>
                    <a:pt x="124464" y="3756150"/>
                  </a:lnTo>
                  <a:lnTo>
                    <a:pt x="163614" y="3774738"/>
                  </a:lnTo>
                  <a:lnTo>
                    <a:pt x="206129" y="3786411"/>
                  </a:lnTo>
                  <a:lnTo>
                    <a:pt x="251301" y="3790460"/>
                  </a:lnTo>
                  <a:lnTo>
                    <a:pt x="7915989" y="3790460"/>
                  </a:lnTo>
                  <a:lnTo>
                    <a:pt x="7961161" y="3786411"/>
                  </a:lnTo>
                  <a:lnTo>
                    <a:pt x="8003676" y="3774738"/>
                  </a:lnTo>
                  <a:lnTo>
                    <a:pt x="8042825" y="3756150"/>
                  </a:lnTo>
                  <a:lnTo>
                    <a:pt x="8077899" y="3731357"/>
                  </a:lnTo>
                  <a:lnTo>
                    <a:pt x="8108187" y="3701069"/>
                  </a:lnTo>
                  <a:lnTo>
                    <a:pt x="8132980" y="3665995"/>
                  </a:lnTo>
                  <a:lnTo>
                    <a:pt x="8151568" y="3626846"/>
                  </a:lnTo>
                  <a:lnTo>
                    <a:pt x="8163241" y="3584330"/>
                  </a:lnTo>
                  <a:lnTo>
                    <a:pt x="8167290" y="3539159"/>
                  </a:lnTo>
                  <a:lnTo>
                    <a:pt x="8167290" y="251301"/>
                  </a:lnTo>
                  <a:lnTo>
                    <a:pt x="8163241" y="206129"/>
                  </a:lnTo>
                  <a:lnTo>
                    <a:pt x="8151568" y="163614"/>
                  </a:lnTo>
                  <a:lnTo>
                    <a:pt x="8132980" y="124464"/>
                  </a:lnTo>
                  <a:lnTo>
                    <a:pt x="8108187" y="89391"/>
                  </a:lnTo>
                  <a:lnTo>
                    <a:pt x="8077899" y="59102"/>
                  </a:lnTo>
                  <a:lnTo>
                    <a:pt x="8042825" y="34310"/>
                  </a:lnTo>
                  <a:lnTo>
                    <a:pt x="8003676" y="15722"/>
                  </a:lnTo>
                  <a:lnTo>
                    <a:pt x="7961161" y="4048"/>
                  </a:lnTo>
                  <a:lnTo>
                    <a:pt x="79159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19331" y="2219827"/>
              <a:ext cx="8167370" cy="3790950"/>
            </a:xfrm>
            <a:custGeom>
              <a:avLst/>
              <a:gdLst/>
              <a:ahLst/>
              <a:cxnLst/>
              <a:rect l="l" t="t" r="r" b="b"/>
              <a:pathLst>
                <a:path w="8167370" h="3790950">
                  <a:moveTo>
                    <a:pt x="251301" y="0"/>
                  </a:moveTo>
                  <a:lnTo>
                    <a:pt x="206129" y="4048"/>
                  </a:lnTo>
                  <a:lnTo>
                    <a:pt x="163614" y="15722"/>
                  </a:lnTo>
                  <a:lnTo>
                    <a:pt x="124464" y="34310"/>
                  </a:lnTo>
                  <a:lnTo>
                    <a:pt x="89391" y="59102"/>
                  </a:lnTo>
                  <a:lnTo>
                    <a:pt x="59102" y="89391"/>
                  </a:lnTo>
                  <a:lnTo>
                    <a:pt x="34309" y="124464"/>
                  </a:lnTo>
                  <a:lnTo>
                    <a:pt x="15722" y="163614"/>
                  </a:lnTo>
                  <a:lnTo>
                    <a:pt x="4048" y="206129"/>
                  </a:lnTo>
                  <a:lnTo>
                    <a:pt x="0" y="251301"/>
                  </a:lnTo>
                  <a:lnTo>
                    <a:pt x="0" y="3539159"/>
                  </a:lnTo>
                  <a:lnTo>
                    <a:pt x="4048" y="3584330"/>
                  </a:lnTo>
                  <a:lnTo>
                    <a:pt x="15722" y="3626846"/>
                  </a:lnTo>
                  <a:lnTo>
                    <a:pt x="34309" y="3665995"/>
                  </a:lnTo>
                  <a:lnTo>
                    <a:pt x="59102" y="3701069"/>
                  </a:lnTo>
                  <a:lnTo>
                    <a:pt x="89391" y="3731357"/>
                  </a:lnTo>
                  <a:lnTo>
                    <a:pt x="124464" y="3756150"/>
                  </a:lnTo>
                  <a:lnTo>
                    <a:pt x="163614" y="3774738"/>
                  </a:lnTo>
                  <a:lnTo>
                    <a:pt x="206129" y="3786411"/>
                  </a:lnTo>
                  <a:lnTo>
                    <a:pt x="251301" y="3790460"/>
                  </a:lnTo>
                  <a:lnTo>
                    <a:pt x="251301" y="3779989"/>
                  </a:lnTo>
                  <a:lnTo>
                    <a:pt x="202765" y="3775096"/>
                  </a:lnTo>
                  <a:lnTo>
                    <a:pt x="157559" y="3761063"/>
                  </a:lnTo>
                  <a:lnTo>
                    <a:pt x="116650" y="3738859"/>
                  </a:lnTo>
                  <a:lnTo>
                    <a:pt x="81008" y="3709451"/>
                  </a:lnTo>
                  <a:lnTo>
                    <a:pt x="51600" y="3673809"/>
                  </a:lnTo>
                  <a:lnTo>
                    <a:pt x="29396" y="3632901"/>
                  </a:lnTo>
                  <a:lnTo>
                    <a:pt x="15363" y="3587694"/>
                  </a:lnTo>
                  <a:lnTo>
                    <a:pt x="10470" y="3539159"/>
                  </a:lnTo>
                  <a:lnTo>
                    <a:pt x="10470" y="251301"/>
                  </a:lnTo>
                  <a:lnTo>
                    <a:pt x="15363" y="202765"/>
                  </a:lnTo>
                  <a:lnTo>
                    <a:pt x="29396" y="157559"/>
                  </a:lnTo>
                  <a:lnTo>
                    <a:pt x="51600" y="116650"/>
                  </a:lnTo>
                  <a:lnTo>
                    <a:pt x="81008" y="81008"/>
                  </a:lnTo>
                  <a:lnTo>
                    <a:pt x="116650" y="51600"/>
                  </a:lnTo>
                  <a:lnTo>
                    <a:pt x="157559" y="29396"/>
                  </a:lnTo>
                  <a:lnTo>
                    <a:pt x="202765" y="15363"/>
                  </a:lnTo>
                  <a:lnTo>
                    <a:pt x="251301" y="10470"/>
                  </a:lnTo>
                  <a:lnTo>
                    <a:pt x="251301" y="0"/>
                  </a:lnTo>
                  <a:close/>
                </a:path>
                <a:path w="8167370" h="3790950">
                  <a:moveTo>
                    <a:pt x="7915989" y="3779989"/>
                  </a:moveTo>
                  <a:lnTo>
                    <a:pt x="251301" y="3779989"/>
                  </a:lnTo>
                  <a:lnTo>
                    <a:pt x="251301" y="3790460"/>
                  </a:lnTo>
                  <a:lnTo>
                    <a:pt x="7915989" y="3790460"/>
                  </a:lnTo>
                  <a:lnTo>
                    <a:pt x="7915989" y="3779989"/>
                  </a:lnTo>
                  <a:close/>
                </a:path>
                <a:path w="8167370" h="3790950">
                  <a:moveTo>
                    <a:pt x="7915989" y="0"/>
                  </a:moveTo>
                  <a:lnTo>
                    <a:pt x="7915989" y="10470"/>
                  </a:lnTo>
                  <a:lnTo>
                    <a:pt x="7964525" y="15363"/>
                  </a:lnTo>
                  <a:lnTo>
                    <a:pt x="8009731" y="29396"/>
                  </a:lnTo>
                  <a:lnTo>
                    <a:pt x="8050640" y="51600"/>
                  </a:lnTo>
                  <a:lnTo>
                    <a:pt x="8086282" y="81008"/>
                  </a:lnTo>
                  <a:lnTo>
                    <a:pt x="8115689" y="116650"/>
                  </a:lnTo>
                  <a:lnTo>
                    <a:pt x="8137894" y="157559"/>
                  </a:lnTo>
                  <a:lnTo>
                    <a:pt x="8151926" y="202765"/>
                  </a:lnTo>
                  <a:lnTo>
                    <a:pt x="8156819" y="251301"/>
                  </a:lnTo>
                  <a:lnTo>
                    <a:pt x="8156819" y="3539159"/>
                  </a:lnTo>
                  <a:lnTo>
                    <a:pt x="8151926" y="3587694"/>
                  </a:lnTo>
                  <a:lnTo>
                    <a:pt x="8137894" y="3632901"/>
                  </a:lnTo>
                  <a:lnTo>
                    <a:pt x="8115689" y="3673809"/>
                  </a:lnTo>
                  <a:lnTo>
                    <a:pt x="8086282" y="3709451"/>
                  </a:lnTo>
                  <a:lnTo>
                    <a:pt x="8050640" y="3738859"/>
                  </a:lnTo>
                  <a:lnTo>
                    <a:pt x="8009731" y="3761063"/>
                  </a:lnTo>
                  <a:lnTo>
                    <a:pt x="7964525" y="3775096"/>
                  </a:lnTo>
                  <a:lnTo>
                    <a:pt x="7915989" y="3779989"/>
                  </a:lnTo>
                  <a:lnTo>
                    <a:pt x="7915989" y="3790460"/>
                  </a:lnTo>
                  <a:lnTo>
                    <a:pt x="7961161" y="3786411"/>
                  </a:lnTo>
                  <a:lnTo>
                    <a:pt x="8003676" y="3774738"/>
                  </a:lnTo>
                  <a:lnTo>
                    <a:pt x="8042825" y="3756150"/>
                  </a:lnTo>
                  <a:lnTo>
                    <a:pt x="8077899" y="3731357"/>
                  </a:lnTo>
                  <a:lnTo>
                    <a:pt x="8108187" y="3701069"/>
                  </a:lnTo>
                  <a:lnTo>
                    <a:pt x="8132980" y="3665995"/>
                  </a:lnTo>
                  <a:lnTo>
                    <a:pt x="8151568" y="3626846"/>
                  </a:lnTo>
                  <a:lnTo>
                    <a:pt x="8163241" y="3584330"/>
                  </a:lnTo>
                  <a:lnTo>
                    <a:pt x="8167290" y="3539159"/>
                  </a:lnTo>
                  <a:lnTo>
                    <a:pt x="8167290" y="251301"/>
                  </a:lnTo>
                  <a:lnTo>
                    <a:pt x="8163241" y="206129"/>
                  </a:lnTo>
                  <a:lnTo>
                    <a:pt x="8151568" y="163614"/>
                  </a:lnTo>
                  <a:lnTo>
                    <a:pt x="8132980" y="124464"/>
                  </a:lnTo>
                  <a:lnTo>
                    <a:pt x="8108187" y="89391"/>
                  </a:lnTo>
                  <a:lnTo>
                    <a:pt x="8077899" y="59102"/>
                  </a:lnTo>
                  <a:lnTo>
                    <a:pt x="8042825" y="34310"/>
                  </a:lnTo>
                  <a:lnTo>
                    <a:pt x="8003676" y="15722"/>
                  </a:lnTo>
                  <a:lnTo>
                    <a:pt x="7961161" y="4048"/>
                  </a:lnTo>
                  <a:lnTo>
                    <a:pt x="7915989" y="0"/>
                  </a:lnTo>
                  <a:close/>
                </a:path>
                <a:path w="8167370" h="3790950">
                  <a:moveTo>
                    <a:pt x="7915989" y="0"/>
                  </a:moveTo>
                  <a:lnTo>
                    <a:pt x="251301" y="0"/>
                  </a:lnTo>
                  <a:lnTo>
                    <a:pt x="251301" y="10470"/>
                  </a:lnTo>
                  <a:lnTo>
                    <a:pt x="7915989" y="10470"/>
                  </a:lnTo>
                  <a:lnTo>
                    <a:pt x="7915989" y="0"/>
                  </a:lnTo>
                  <a:close/>
                </a:path>
              </a:pathLst>
            </a:custGeom>
            <a:solidFill>
              <a:srgbClr val="2C52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6485" y="2335007"/>
              <a:ext cx="186954" cy="251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3234" y="2343912"/>
              <a:ext cx="173041" cy="22521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985154" y="2384238"/>
              <a:ext cx="1395095" cy="243204"/>
            </a:xfrm>
            <a:custGeom>
              <a:avLst/>
              <a:gdLst/>
              <a:ahLst/>
              <a:cxnLst/>
              <a:rect l="l" t="t" r="r" b="b"/>
              <a:pathLst>
                <a:path w="1395095" h="243205">
                  <a:moveTo>
                    <a:pt x="36320" y="8834"/>
                  </a:moveTo>
                  <a:lnTo>
                    <a:pt x="0" y="8834"/>
                  </a:lnTo>
                  <a:lnTo>
                    <a:pt x="64342" y="191599"/>
                  </a:lnTo>
                  <a:lnTo>
                    <a:pt x="105214" y="191599"/>
                  </a:lnTo>
                  <a:lnTo>
                    <a:pt x="118931" y="152690"/>
                  </a:lnTo>
                  <a:lnTo>
                    <a:pt x="83886" y="152690"/>
                  </a:lnTo>
                  <a:lnTo>
                    <a:pt x="36320" y="8834"/>
                  </a:lnTo>
                  <a:close/>
                </a:path>
                <a:path w="1395095" h="243205">
                  <a:moveTo>
                    <a:pt x="169646" y="8834"/>
                  </a:moveTo>
                  <a:lnTo>
                    <a:pt x="133236" y="8834"/>
                  </a:lnTo>
                  <a:lnTo>
                    <a:pt x="85760" y="152690"/>
                  </a:lnTo>
                  <a:lnTo>
                    <a:pt x="118931" y="152690"/>
                  </a:lnTo>
                  <a:lnTo>
                    <a:pt x="169646" y="8834"/>
                  </a:lnTo>
                  <a:close/>
                </a:path>
                <a:path w="1395095" h="243205">
                  <a:moveTo>
                    <a:pt x="224596" y="54525"/>
                  </a:moveTo>
                  <a:lnTo>
                    <a:pt x="192290" y="54525"/>
                  </a:lnTo>
                  <a:lnTo>
                    <a:pt x="192290" y="191599"/>
                  </a:lnTo>
                  <a:lnTo>
                    <a:pt x="224596" y="191599"/>
                  </a:lnTo>
                  <a:lnTo>
                    <a:pt x="224596" y="54525"/>
                  </a:lnTo>
                  <a:close/>
                </a:path>
                <a:path w="1395095" h="243205">
                  <a:moveTo>
                    <a:pt x="213708" y="0"/>
                  </a:moveTo>
                  <a:lnTo>
                    <a:pt x="203416" y="0"/>
                  </a:lnTo>
                  <a:lnTo>
                    <a:pt x="199013" y="1725"/>
                  </a:lnTo>
                  <a:lnTo>
                    <a:pt x="195325" y="5175"/>
                  </a:lnTo>
                  <a:lnTo>
                    <a:pt x="191636" y="8567"/>
                  </a:lnTo>
                  <a:lnTo>
                    <a:pt x="189792" y="12701"/>
                  </a:lnTo>
                  <a:lnTo>
                    <a:pt x="189792" y="22399"/>
                  </a:lnTo>
                  <a:lnTo>
                    <a:pt x="191636" y="26534"/>
                  </a:lnTo>
                  <a:lnTo>
                    <a:pt x="195325" y="29984"/>
                  </a:lnTo>
                  <a:lnTo>
                    <a:pt x="199013" y="33375"/>
                  </a:lnTo>
                  <a:lnTo>
                    <a:pt x="203416" y="35071"/>
                  </a:lnTo>
                  <a:lnTo>
                    <a:pt x="213708" y="35071"/>
                  </a:lnTo>
                  <a:lnTo>
                    <a:pt x="218111" y="33375"/>
                  </a:lnTo>
                  <a:lnTo>
                    <a:pt x="225428" y="26534"/>
                  </a:lnTo>
                  <a:lnTo>
                    <a:pt x="227273" y="22399"/>
                  </a:lnTo>
                  <a:lnTo>
                    <a:pt x="227273" y="12701"/>
                  </a:lnTo>
                  <a:lnTo>
                    <a:pt x="225428" y="8567"/>
                  </a:lnTo>
                  <a:lnTo>
                    <a:pt x="221740" y="5175"/>
                  </a:lnTo>
                  <a:lnTo>
                    <a:pt x="218111" y="1725"/>
                  </a:lnTo>
                  <a:lnTo>
                    <a:pt x="213708" y="0"/>
                  </a:lnTo>
                  <a:close/>
                </a:path>
                <a:path w="1395095" h="243205">
                  <a:moveTo>
                    <a:pt x="283249" y="151173"/>
                  </a:moveTo>
                  <a:lnTo>
                    <a:pt x="251747" y="154207"/>
                  </a:lnTo>
                  <a:lnTo>
                    <a:pt x="253995" y="163148"/>
                  </a:lnTo>
                  <a:lnTo>
                    <a:pt x="257793" y="171051"/>
                  </a:lnTo>
                  <a:lnTo>
                    <a:pt x="298587" y="193618"/>
                  </a:lnTo>
                  <a:lnTo>
                    <a:pt x="310556" y="194276"/>
                  </a:lnTo>
                  <a:lnTo>
                    <a:pt x="318878" y="193930"/>
                  </a:lnTo>
                  <a:lnTo>
                    <a:pt x="357447" y="178034"/>
                  </a:lnTo>
                  <a:lnTo>
                    <a:pt x="364147" y="169913"/>
                  </a:lnTo>
                  <a:lnTo>
                    <a:pt x="303031" y="169913"/>
                  </a:lnTo>
                  <a:lnTo>
                    <a:pt x="296992" y="168337"/>
                  </a:lnTo>
                  <a:lnTo>
                    <a:pt x="287711" y="162031"/>
                  </a:lnTo>
                  <a:lnTo>
                    <a:pt x="284677" y="157360"/>
                  </a:lnTo>
                  <a:lnTo>
                    <a:pt x="283249" y="151173"/>
                  </a:lnTo>
                  <a:close/>
                </a:path>
                <a:path w="1395095" h="243205">
                  <a:moveTo>
                    <a:pt x="311003" y="52741"/>
                  </a:moveTo>
                  <a:lnTo>
                    <a:pt x="273670" y="61308"/>
                  </a:lnTo>
                  <a:lnTo>
                    <a:pt x="255584" y="94327"/>
                  </a:lnTo>
                  <a:lnTo>
                    <a:pt x="256136" y="101499"/>
                  </a:lnTo>
                  <a:lnTo>
                    <a:pt x="284917" y="130564"/>
                  </a:lnTo>
                  <a:lnTo>
                    <a:pt x="323824" y="139244"/>
                  </a:lnTo>
                  <a:lnTo>
                    <a:pt x="328464" y="141208"/>
                  </a:lnTo>
                  <a:lnTo>
                    <a:pt x="331439" y="143766"/>
                  </a:lnTo>
                  <a:lnTo>
                    <a:pt x="334473" y="146324"/>
                  </a:lnTo>
                  <a:lnTo>
                    <a:pt x="335990" y="149567"/>
                  </a:lnTo>
                  <a:lnTo>
                    <a:pt x="335990" y="158134"/>
                  </a:lnTo>
                  <a:lnTo>
                    <a:pt x="333640" y="162031"/>
                  </a:lnTo>
                  <a:lnTo>
                    <a:pt x="324299" y="168337"/>
                  </a:lnTo>
                  <a:lnTo>
                    <a:pt x="318142" y="169913"/>
                  </a:lnTo>
                  <a:lnTo>
                    <a:pt x="364147" y="169913"/>
                  </a:lnTo>
                  <a:lnTo>
                    <a:pt x="366510" y="166790"/>
                  </a:lnTo>
                  <a:lnTo>
                    <a:pt x="369039" y="159175"/>
                  </a:lnTo>
                  <a:lnTo>
                    <a:pt x="369009" y="149567"/>
                  </a:lnTo>
                  <a:lnTo>
                    <a:pt x="339649" y="115828"/>
                  </a:lnTo>
                  <a:lnTo>
                    <a:pt x="307165" y="108427"/>
                  </a:lnTo>
                  <a:lnTo>
                    <a:pt x="300205" y="106820"/>
                  </a:lnTo>
                  <a:lnTo>
                    <a:pt x="295207" y="104768"/>
                  </a:lnTo>
                  <a:lnTo>
                    <a:pt x="292173" y="102269"/>
                  </a:lnTo>
                  <a:lnTo>
                    <a:pt x="289198" y="99770"/>
                  </a:lnTo>
                  <a:lnTo>
                    <a:pt x="287741" y="96528"/>
                  </a:lnTo>
                  <a:lnTo>
                    <a:pt x="287741" y="87901"/>
                  </a:lnTo>
                  <a:lnTo>
                    <a:pt x="289972" y="84124"/>
                  </a:lnTo>
                  <a:lnTo>
                    <a:pt x="299074" y="78293"/>
                  </a:lnTo>
                  <a:lnTo>
                    <a:pt x="304726" y="76836"/>
                  </a:lnTo>
                  <a:lnTo>
                    <a:pt x="361065" y="76836"/>
                  </a:lnTo>
                  <a:lnTo>
                    <a:pt x="360196" y="75073"/>
                  </a:lnTo>
                  <a:lnTo>
                    <a:pt x="322409" y="53382"/>
                  </a:lnTo>
                  <a:lnTo>
                    <a:pt x="311003" y="52741"/>
                  </a:lnTo>
                  <a:close/>
                </a:path>
                <a:path w="1395095" h="243205">
                  <a:moveTo>
                    <a:pt x="361065" y="76836"/>
                  </a:moveTo>
                  <a:lnTo>
                    <a:pt x="316446" y="76836"/>
                  </a:lnTo>
                  <a:lnTo>
                    <a:pt x="320670" y="77639"/>
                  </a:lnTo>
                  <a:lnTo>
                    <a:pt x="327572" y="80851"/>
                  </a:lnTo>
                  <a:lnTo>
                    <a:pt x="330308" y="82963"/>
                  </a:lnTo>
                  <a:lnTo>
                    <a:pt x="332331" y="85581"/>
                  </a:lnTo>
                  <a:lnTo>
                    <a:pt x="334413" y="88199"/>
                  </a:lnTo>
                  <a:lnTo>
                    <a:pt x="335747" y="90757"/>
                  </a:lnTo>
                  <a:lnTo>
                    <a:pt x="335871" y="90995"/>
                  </a:lnTo>
                  <a:lnTo>
                    <a:pt x="336704" y="93970"/>
                  </a:lnTo>
                  <a:lnTo>
                    <a:pt x="366153" y="90757"/>
                  </a:lnTo>
                  <a:lnTo>
                    <a:pt x="363839" y="82463"/>
                  </a:lnTo>
                  <a:lnTo>
                    <a:pt x="361065" y="76836"/>
                  </a:lnTo>
                  <a:close/>
                </a:path>
                <a:path w="1395095" h="243205">
                  <a:moveTo>
                    <a:pt x="428042" y="54525"/>
                  </a:moveTo>
                  <a:lnTo>
                    <a:pt x="395737" y="54525"/>
                  </a:lnTo>
                  <a:lnTo>
                    <a:pt x="395737" y="141803"/>
                  </a:lnTo>
                  <a:lnTo>
                    <a:pt x="410759" y="183359"/>
                  </a:lnTo>
                  <a:lnTo>
                    <a:pt x="432444" y="193384"/>
                  </a:lnTo>
                  <a:lnTo>
                    <a:pt x="441428" y="193384"/>
                  </a:lnTo>
                  <a:lnTo>
                    <a:pt x="479563" y="174911"/>
                  </a:lnTo>
                  <a:lnTo>
                    <a:pt x="482657" y="167236"/>
                  </a:lnTo>
                  <a:lnTo>
                    <a:pt x="515408" y="167236"/>
                  </a:lnTo>
                  <a:lnTo>
                    <a:pt x="515408" y="165184"/>
                  </a:lnTo>
                  <a:lnTo>
                    <a:pt x="446187" y="165184"/>
                  </a:lnTo>
                  <a:lnTo>
                    <a:pt x="439940" y="162625"/>
                  </a:lnTo>
                  <a:lnTo>
                    <a:pt x="430421" y="152393"/>
                  </a:lnTo>
                  <a:lnTo>
                    <a:pt x="428042" y="145491"/>
                  </a:lnTo>
                  <a:lnTo>
                    <a:pt x="428042" y="54525"/>
                  </a:lnTo>
                  <a:close/>
                </a:path>
                <a:path w="1395095" h="243205">
                  <a:moveTo>
                    <a:pt x="515408" y="167236"/>
                  </a:moveTo>
                  <a:lnTo>
                    <a:pt x="484085" y="167236"/>
                  </a:lnTo>
                  <a:lnTo>
                    <a:pt x="484085" y="191599"/>
                  </a:lnTo>
                  <a:lnTo>
                    <a:pt x="515408" y="191599"/>
                  </a:lnTo>
                  <a:lnTo>
                    <a:pt x="515408" y="167236"/>
                  </a:lnTo>
                  <a:close/>
                </a:path>
                <a:path w="1395095" h="243205">
                  <a:moveTo>
                    <a:pt x="515408" y="54525"/>
                  </a:moveTo>
                  <a:lnTo>
                    <a:pt x="483103" y="54525"/>
                  </a:lnTo>
                  <a:lnTo>
                    <a:pt x="483103" y="140910"/>
                  </a:lnTo>
                  <a:lnTo>
                    <a:pt x="481645" y="146711"/>
                  </a:lnTo>
                  <a:lnTo>
                    <a:pt x="475874" y="155932"/>
                  </a:lnTo>
                  <a:lnTo>
                    <a:pt x="472216" y="159383"/>
                  </a:lnTo>
                  <a:lnTo>
                    <a:pt x="463292" y="164024"/>
                  </a:lnTo>
                  <a:lnTo>
                    <a:pt x="458681" y="165184"/>
                  </a:lnTo>
                  <a:lnTo>
                    <a:pt x="515408" y="165184"/>
                  </a:lnTo>
                  <a:lnTo>
                    <a:pt x="515408" y="54525"/>
                  </a:lnTo>
                  <a:close/>
                </a:path>
                <a:path w="1395095" h="243205">
                  <a:moveTo>
                    <a:pt x="655645" y="77460"/>
                  </a:moveTo>
                  <a:lnTo>
                    <a:pt x="612435" y="77460"/>
                  </a:lnTo>
                  <a:lnTo>
                    <a:pt x="618176" y="79305"/>
                  </a:lnTo>
                  <a:lnTo>
                    <a:pt x="626148" y="86682"/>
                  </a:lnTo>
                  <a:lnTo>
                    <a:pt x="628141" y="91887"/>
                  </a:lnTo>
                  <a:lnTo>
                    <a:pt x="628141" y="102239"/>
                  </a:lnTo>
                  <a:lnTo>
                    <a:pt x="587566" y="112175"/>
                  </a:lnTo>
                  <a:lnTo>
                    <a:pt x="581111" y="113335"/>
                  </a:lnTo>
                  <a:lnTo>
                    <a:pt x="543630" y="139006"/>
                  </a:lnTo>
                  <a:lnTo>
                    <a:pt x="542202" y="162120"/>
                  </a:lnTo>
                  <a:lnTo>
                    <a:pt x="544046" y="169110"/>
                  </a:lnTo>
                  <a:lnTo>
                    <a:pt x="544109" y="169348"/>
                  </a:lnTo>
                  <a:lnTo>
                    <a:pt x="579386" y="194365"/>
                  </a:lnTo>
                  <a:lnTo>
                    <a:pt x="595211" y="194365"/>
                  </a:lnTo>
                  <a:lnTo>
                    <a:pt x="628320" y="172769"/>
                  </a:lnTo>
                  <a:lnTo>
                    <a:pt x="660446" y="172769"/>
                  </a:lnTo>
                  <a:lnTo>
                    <a:pt x="660446" y="170627"/>
                  </a:lnTo>
                  <a:lnTo>
                    <a:pt x="589738" y="170627"/>
                  </a:lnTo>
                  <a:lnTo>
                    <a:pt x="584205" y="169110"/>
                  </a:lnTo>
                  <a:lnTo>
                    <a:pt x="575519" y="163042"/>
                  </a:lnTo>
                  <a:lnTo>
                    <a:pt x="573347" y="158550"/>
                  </a:lnTo>
                  <a:lnTo>
                    <a:pt x="573347" y="148436"/>
                  </a:lnTo>
                  <a:lnTo>
                    <a:pt x="574332" y="145402"/>
                  </a:lnTo>
                  <a:lnTo>
                    <a:pt x="574448" y="145045"/>
                  </a:lnTo>
                  <a:lnTo>
                    <a:pt x="576649" y="142427"/>
                  </a:lnTo>
                  <a:lnTo>
                    <a:pt x="578851" y="139750"/>
                  </a:lnTo>
                  <a:lnTo>
                    <a:pt x="581855" y="137668"/>
                  </a:lnTo>
                  <a:lnTo>
                    <a:pt x="589470" y="134693"/>
                  </a:lnTo>
                  <a:lnTo>
                    <a:pt x="593783" y="133622"/>
                  </a:lnTo>
                  <a:lnTo>
                    <a:pt x="609103" y="131481"/>
                  </a:lnTo>
                  <a:lnTo>
                    <a:pt x="612048" y="131005"/>
                  </a:lnTo>
                  <a:lnTo>
                    <a:pt x="628230" y="126275"/>
                  </a:lnTo>
                  <a:lnTo>
                    <a:pt x="660446" y="126275"/>
                  </a:lnTo>
                  <a:lnTo>
                    <a:pt x="660407" y="90579"/>
                  </a:lnTo>
                  <a:lnTo>
                    <a:pt x="658780" y="83172"/>
                  </a:lnTo>
                  <a:lnTo>
                    <a:pt x="655645" y="77460"/>
                  </a:lnTo>
                  <a:close/>
                </a:path>
                <a:path w="1395095" h="243205">
                  <a:moveTo>
                    <a:pt x="660446" y="172769"/>
                  </a:moveTo>
                  <a:lnTo>
                    <a:pt x="629390" y="172769"/>
                  </a:lnTo>
                  <a:lnTo>
                    <a:pt x="629390" y="191599"/>
                  </a:lnTo>
                  <a:lnTo>
                    <a:pt x="660446" y="191599"/>
                  </a:lnTo>
                  <a:lnTo>
                    <a:pt x="660446" y="172769"/>
                  </a:lnTo>
                  <a:close/>
                </a:path>
                <a:path w="1395095" h="243205">
                  <a:moveTo>
                    <a:pt x="660446" y="126275"/>
                  </a:moveTo>
                  <a:lnTo>
                    <a:pt x="628230" y="126275"/>
                  </a:lnTo>
                  <a:lnTo>
                    <a:pt x="628230" y="147484"/>
                  </a:lnTo>
                  <a:lnTo>
                    <a:pt x="626921" y="152155"/>
                  </a:lnTo>
                  <a:lnTo>
                    <a:pt x="624304" y="156438"/>
                  </a:lnTo>
                  <a:lnTo>
                    <a:pt x="621745" y="160722"/>
                  </a:lnTo>
                  <a:lnTo>
                    <a:pt x="618087" y="164172"/>
                  </a:lnTo>
                  <a:lnTo>
                    <a:pt x="613327" y="166790"/>
                  </a:lnTo>
                  <a:lnTo>
                    <a:pt x="608568" y="169348"/>
                  </a:lnTo>
                  <a:lnTo>
                    <a:pt x="602946" y="170627"/>
                  </a:lnTo>
                  <a:lnTo>
                    <a:pt x="660446" y="170627"/>
                  </a:lnTo>
                  <a:lnTo>
                    <a:pt x="660446" y="126275"/>
                  </a:lnTo>
                  <a:close/>
                </a:path>
                <a:path w="1395095" h="243205">
                  <a:moveTo>
                    <a:pt x="611364" y="52741"/>
                  </a:moveTo>
                  <a:lnTo>
                    <a:pt x="604760" y="52741"/>
                  </a:lnTo>
                  <a:lnTo>
                    <a:pt x="597732" y="53008"/>
                  </a:lnTo>
                  <a:lnTo>
                    <a:pt x="558444" y="69696"/>
                  </a:lnTo>
                  <a:lnTo>
                    <a:pt x="552971" y="75289"/>
                  </a:lnTo>
                  <a:lnTo>
                    <a:pt x="549044" y="82249"/>
                  </a:lnTo>
                  <a:lnTo>
                    <a:pt x="546783" y="90162"/>
                  </a:lnTo>
                  <a:lnTo>
                    <a:pt x="546664" y="90579"/>
                  </a:lnTo>
                  <a:lnTo>
                    <a:pt x="576828" y="94862"/>
                  </a:lnTo>
                  <a:lnTo>
                    <a:pt x="578434" y="90162"/>
                  </a:lnTo>
                  <a:lnTo>
                    <a:pt x="581528" y="86087"/>
                  </a:lnTo>
                  <a:lnTo>
                    <a:pt x="590589" y="79305"/>
                  </a:lnTo>
                  <a:lnTo>
                    <a:pt x="590316" y="79305"/>
                  </a:lnTo>
                  <a:lnTo>
                    <a:pt x="597026" y="77460"/>
                  </a:lnTo>
                  <a:lnTo>
                    <a:pt x="655645" y="77460"/>
                  </a:lnTo>
                  <a:lnTo>
                    <a:pt x="652177" y="71035"/>
                  </a:lnTo>
                  <a:lnTo>
                    <a:pt x="647834" y="66246"/>
                  </a:lnTo>
                  <a:lnTo>
                    <a:pt x="642420" y="62736"/>
                  </a:lnTo>
                  <a:lnTo>
                    <a:pt x="637006" y="59166"/>
                  </a:lnTo>
                  <a:lnTo>
                    <a:pt x="631027" y="56608"/>
                  </a:lnTo>
                  <a:lnTo>
                    <a:pt x="617938" y="53514"/>
                  </a:lnTo>
                  <a:lnTo>
                    <a:pt x="611364" y="52741"/>
                  </a:lnTo>
                  <a:close/>
                </a:path>
                <a:path w="1395095" h="243205">
                  <a:moveTo>
                    <a:pt x="725235" y="8834"/>
                  </a:moveTo>
                  <a:lnTo>
                    <a:pt x="692930" y="8834"/>
                  </a:lnTo>
                  <a:lnTo>
                    <a:pt x="692930" y="191599"/>
                  </a:lnTo>
                  <a:lnTo>
                    <a:pt x="725235" y="191599"/>
                  </a:lnTo>
                  <a:lnTo>
                    <a:pt x="725235" y="8834"/>
                  </a:lnTo>
                  <a:close/>
                </a:path>
                <a:path w="1395095" h="243205">
                  <a:moveTo>
                    <a:pt x="903515" y="36588"/>
                  </a:moveTo>
                  <a:lnTo>
                    <a:pt x="870674" y="36588"/>
                  </a:lnTo>
                  <a:lnTo>
                    <a:pt x="870674" y="191599"/>
                  </a:lnTo>
                  <a:lnTo>
                    <a:pt x="903515" y="191599"/>
                  </a:lnTo>
                  <a:lnTo>
                    <a:pt x="903515" y="36588"/>
                  </a:lnTo>
                  <a:close/>
                </a:path>
                <a:path w="1395095" h="243205">
                  <a:moveTo>
                    <a:pt x="960004" y="8834"/>
                  </a:moveTo>
                  <a:lnTo>
                    <a:pt x="814185" y="8834"/>
                  </a:lnTo>
                  <a:lnTo>
                    <a:pt x="814185" y="36588"/>
                  </a:lnTo>
                  <a:lnTo>
                    <a:pt x="960004" y="36588"/>
                  </a:lnTo>
                  <a:lnTo>
                    <a:pt x="960004" y="8834"/>
                  </a:lnTo>
                  <a:close/>
                </a:path>
                <a:path w="1395095" h="243205">
                  <a:moveTo>
                    <a:pt x="977495" y="214444"/>
                  </a:moveTo>
                  <a:lnTo>
                    <a:pt x="969999" y="239610"/>
                  </a:lnTo>
                  <a:lnTo>
                    <a:pt x="972200" y="240503"/>
                  </a:lnTo>
                  <a:lnTo>
                    <a:pt x="975145" y="241276"/>
                  </a:lnTo>
                  <a:lnTo>
                    <a:pt x="978834" y="241931"/>
                  </a:lnTo>
                  <a:lnTo>
                    <a:pt x="982582" y="242644"/>
                  </a:lnTo>
                  <a:lnTo>
                    <a:pt x="986657" y="243001"/>
                  </a:lnTo>
                  <a:lnTo>
                    <a:pt x="999508" y="243001"/>
                  </a:lnTo>
                  <a:lnTo>
                    <a:pt x="1006766" y="241603"/>
                  </a:lnTo>
                  <a:lnTo>
                    <a:pt x="1012835" y="238807"/>
                  </a:lnTo>
                  <a:lnTo>
                    <a:pt x="1018962" y="236070"/>
                  </a:lnTo>
                  <a:lnTo>
                    <a:pt x="1024138" y="232084"/>
                  </a:lnTo>
                  <a:lnTo>
                    <a:pt x="1028362" y="226849"/>
                  </a:lnTo>
                  <a:lnTo>
                    <a:pt x="1032586" y="221673"/>
                  </a:lnTo>
                  <a:lnTo>
                    <a:pt x="1035426" y="216467"/>
                  </a:lnTo>
                  <a:lnTo>
                    <a:pt x="986390" y="216467"/>
                  </a:lnTo>
                  <a:lnTo>
                    <a:pt x="982195" y="215813"/>
                  </a:lnTo>
                  <a:lnTo>
                    <a:pt x="977495" y="214444"/>
                  </a:lnTo>
                  <a:close/>
                </a:path>
                <a:path w="1395095" h="243205">
                  <a:moveTo>
                    <a:pt x="994362" y="54525"/>
                  </a:moveTo>
                  <a:lnTo>
                    <a:pt x="960093" y="54525"/>
                  </a:lnTo>
                  <a:lnTo>
                    <a:pt x="1009800" y="194455"/>
                  </a:lnTo>
                  <a:lnTo>
                    <a:pt x="1007034" y="201862"/>
                  </a:lnTo>
                  <a:lnTo>
                    <a:pt x="1005071" y="207037"/>
                  </a:lnTo>
                  <a:lnTo>
                    <a:pt x="1002661" y="210726"/>
                  </a:lnTo>
                  <a:lnTo>
                    <a:pt x="999805" y="212927"/>
                  </a:lnTo>
                  <a:lnTo>
                    <a:pt x="997009" y="215188"/>
                  </a:lnTo>
                  <a:lnTo>
                    <a:pt x="993434" y="216467"/>
                  </a:lnTo>
                  <a:lnTo>
                    <a:pt x="1035426" y="216467"/>
                  </a:lnTo>
                  <a:lnTo>
                    <a:pt x="1035978" y="215456"/>
                  </a:lnTo>
                  <a:lnTo>
                    <a:pt x="1038536" y="208198"/>
                  </a:lnTo>
                  <a:lnTo>
                    <a:pt x="1056448" y="158044"/>
                  </a:lnTo>
                  <a:lnTo>
                    <a:pt x="1025953" y="158044"/>
                  </a:lnTo>
                  <a:lnTo>
                    <a:pt x="994362" y="54525"/>
                  </a:lnTo>
                  <a:close/>
                </a:path>
                <a:path w="1395095" h="243205">
                  <a:moveTo>
                    <a:pt x="1093419" y="54525"/>
                  </a:moveTo>
                  <a:lnTo>
                    <a:pt x="1059061" y="54525"/>
                  </a:lnTo>
                  <a:lnTo>
                    <a:pt x="1027381" y="158044"/>
                  </a:lnTo>
                  <a:lnTo>
                    <a:pt x="1056448" y="158044"/>
                  </a:lnTo>
                  <a:lnTo>
                    <a:pt x="1093419" y="54525"/>
                  </a:lnTo>
                  <a:close/>
                </a:path>
                <a:path w="1395095" h="243205">
                  <a:moveTo>
                    <a:pt x="1147543" y="54525"/>
                  </a:moveTo>
                  <a:lnTo>
                    <a:pt x="1115773" y="54525"/>
                  </a:lnTo>
                  <a:lnTo>
                    <a:pt x="1115773" y="243001"/>
                  </a:lnTo>
                  <a:lnTo>
                    <a:pt x="1148079" y="243001"/>
                  </a:lnTo>
                  <a:lnTo>
                    <a:pt x="1148079" y="170003"/>
                  </a:lnTo>
                  <a:lnTo>
                    <a:pt x="1233032" y="170003"/>
                  </a:lnTo>
                  <a:lnTo>
                    <a:pt x="1233727" y="169043"/>
                  </a:lnTo>
                  <a:lnTo>
                    <a:pt x="1234564" y="167504"/>
                  </a:lnTo>
                  <a:lnTo>
                    <a:pt x="1172828" y="167504"/>
                  </a:lnTo>
                  <a:lnTo>
                    <a:pt x="1166998" y="165660"/>
                  </a:lnTo>
                  <a:lnTo>
                    <a:pt x="1147454" y="131927"/>
                  </a:lnTo>
                  <a:lnTo>
                    <a:pt x="1147454" y="114198"/>
                  </a:lnTo>
                  <a:lnTo>
                    <a:pt x="1166829" y="81119"/>
                  </a:lnTo>
                  <a:lnTo>
                    <a:pt x="1172768" y="79245"/>
                  </a:lnTo>
                  <a:lnTo>
                    <a:pt x="1234588" y="79245"/>
                  </a:lnTo>
                  <a:lnTo>
                    <a:pt x="1233504" y="77276"/>
                  </a:lnTo>
                  <a:lnTo>
                    <a:pt x="1147543" y="77276"/>
                  </a:lnTo>
                  <a:lnTo>
                    <a:pt x="1147543" y="54525"/>
                  </a:lnTo>
                  <a:close/>
                </a:path>
                <a:path w="1395095" h="243205">
                  <a:moveTo>
                    <a:pt x="1233032" y="170003"/>
                  </a:moveTo>
                  <a:lnTo>
                    <a:pt x="1149417" y="170003"/>
                  </a:lnTo>
                  <a:lnTo>
                    <a:pt x="1151142" y="173334"/>
                  </a:lnTo>
                  <a:lnTo>
                    <a:pt x="1180830" y="194008"/>
                  </a:lnTo>
                  <a:lnTo>
                    <a:pt x="1188683" y="194008"/>
                  </a:lnTo>
                  <a:lnTo>
                    <a:pt x="1229020" y="175536"/>
                  </a:lnTo>
                  <a:lnTo>
                    <a:pt x="1233032" y="170003"/>
                  </a:lnTo>
                  <a:close/>
                </a:path>
                <a:path w="1395095" h="243205">
                  <a:moveTo>
                    <a:pt x="1234588" y="79245"/>
                  </a:moveTo>
                  <a:lnTo>
                    <a:pt x="1186868" y="79245"/>
                  </a:lnTo>
                  <a:lnTo>
                    <a:pt x="1192877" y="81119"/>
                  </a:lnTo>
                  <a:lnTo>
                    <a:pt x="1202515" y="88615"/>
                  </a:lnTo>
                  <a:lnTo>
                    <a:pt x="1206144" y="93791"/>
                  </a:lnTo>
                  <a:lnTo>
                    <a:pt x="1211023" y="106999"/>
                  </a:lnTo>
                  <a:lnTo>
                    <a:pt x="1212185" y="114198"/>
                  </a:lnTo>
                  <a:lnTo>
                    <a:pt x="1212194" y="131927"/>
                  </a:lnTo>
                  <a:lnTo>
                    <a:pt x="1210993" y="139274"/>
                  </a:lnTo>
                  <a:lnTo>
                    <a:pt x="1208494" y="145997"/>
                  </a:lnTo>
                  <a:lnTo>
                    <a:pt x="1206055" y="152660"/>
                  </a:lnTo>
                  <a:lnTo>
                    <a:pt x="1202426" y="157925"/>
                  </a:lnTo>
                  <a:lnTo>
                    <a:pt x="1197381" y="161971"/>
                  </a:lnTo>
                  <a:lnTo>
                    <a:pt x="1192601" y="165660"/>
                  </a:lnTo>
                  <a:lnTo>
                    <a:pt x="1186809" y="167504"/>
                  </a:lnTo>
                  <a:lnTo>
                    <a:pt x="1234564" y="167504"/>
                  </a:lnTo>
                  <a:lnTo>
                    <a:pt x="1237571" y="161971"/>
                  </a:lnTo>
                  <a:lnTo>
                    <a:pt x="1237668" y="161793"/>
                  </a:lnTo>
                  <a:lnTo>
                    <a:pt x="1237765" y="161614"/>
                  </a:lnTo>
                  <a:lnTo>
                    <a:pt x="1241006" y="153292"/>
                  </a:lnTo>
                  <a:lnTo>
                    <a:pt x="1243320" y="144123"/>
                  </a:lnTo>
                  <a:lnTo>
                    <a:pt x="1244709" y="134106"/>
                  </a:lnTo>
                  <a:lnTo>
                    <a:pt x="1245172" y="123241"/>
                  </a:lnTo>
                  <a:lnTo>
                    <a:pt x="1244797" y="114555"/>
                  </a:lnTo>
                  <a:lnTo>
                    <a:pt x="1244698" y="112264"/>
                  </a:lnTo>
                  <a:lnTo>
                    <a:pt x="1243276" y="102180"/>
                  </a:lnTo>
                  <a:lnTo>
                    <a:pt x="1241113" y="93791"/>
                  </a:lnTo>
                  <a:lnTo>
                    <a:pt x="1241013" y="93405"/>
                  </a:lnTo>
                  <a:lnTo>
                    <a:pt x="1240905" y="92988"/>
                  </a:lnTo>
                  <a:lnTo>
                    <a:pt x="1237587" y="84689"/>
                  </a:lnTo>
                  <a:lnTo>
                    <a:pt x="1234588" y="79245"/>
                  </a:lnTo>
                  <a:close/>
                </a:path>
                <a:path w="1395095" h="243205">
                  <a:moveTo>
                    <a:pt x="1188594" y="52741"/>
                  </a:moveTo>
                  <a:lnTo>
                    <a:pt x="1180562" y="52741"/>
                  </a:lnTo>
                  <a:lnTo>
                    <a:pt x="1173958" y="54109"/>
                  </a:lnTo>
                  <a:lnTo>
                    <a:pt x="1168782" y="56846"/>
                  </a:lnTo>
                  <a:lnTo>
                    <a:pt x="1163606" y="59523"/>
                  </a:lnTo>
                  <a:lnTo>
                    <a:pt x="1159501" y="62765"/>
                  </a:lnTo>
                  <a:lnTo>
                    <a:pt x="1156467" y="66573"/>
                  </a:lnTo>
                  <a:lnTo>
                    <a:pt x="1153433" y="70321"/>
                  </a:lnTo>
                  <a:lnTo>
                    <a:pt x="1151083" y="73861"/>
                  </a:lnTo>
                  <a:lnTo>
                    <a:pt x="1149375" y="77276"/>
                  </a:lnTo>
                  <a:lnTo>
                    <a:pt x="1233504" y="77276"/>
                  </a:lnTo>
                  <a:lnTo>
                    <a:pt x="1196341" y="53248"/>
                  </a:lnTo>
                  <a:lnTo>
                    <a:pt x="1188594" y="52741"/>
                  </a:lnTo>
                  <a:close/>
                </a:path>
                <a:path w="1395095" h="243205">
                  <a:moveTo>
                    <a:pt x="1340273" y="52741"/>
                  </a:moveTo>
                  <a:lnTo>
                    <a:pt x="1331825" y="52741"/>
                  </a:lnTo>
                  <a:lnTo>
                    <a:pt x="1322326" y="53304"/>
                  </a:lnTo>
                  <a:lnTo>
                    <a:pt x="1284706" y="72463"/>
                  </a:lnTo>
                  <a:lnTo>
                    <a:pt x="1267500" y="113290"/>
                  </a:lnTo>
                  <a:lnTo>
                    <a:pt x="1266947" y="123865"/>
                  </a:lnTo>
                  <a:lnTo>
                    <a:pt x="1267334" y="131897"/>
                  </a:lnTo>
                  <a:lnTo>
                    <a:pt x="1279424" y="168709"/>
                  </a:lnTo>
                  <a:lnTo>
                    <a:pt x="1314311" y="192134"/>
                  </a:lnTo>
                  <a:lnTo>
                    <a:pt x="1333520" y="194276"/>
                  </a:lnTo>
                  <a:lnTo>
                    <a:pt x="1341284" y="193975"/>
                  </a:lnTo>
                  <a:lnTo>
                    <a:pt x="1387600" y="169765"/>
                  </a:lnTo>
                  <a:lnTo>
                    <a:pt x="1387941" y="169110"/>
                  </a:lnTo>
                  <a:lnTo>
                    <a:pt x="1326946" y="169110"/>
                  </a:lnTo>
                  <a:lnTo>
                    <a:pt x="1320818" y="167623"/>
                  </a:lnTo>
                  <a:lnTo>
                    <a:pt x="1298984" y="139066"/>
                  </a:lnTo>
                  <a:lnTo>
                    <a:pt x="1298997" y="131897"/>
                  </a:lnTo>
                  <a:lnTo>
                    <a:pt x="1282118" y="131897"/>
                  </a:lnTo>
                  <a:lnTo>
                    <a:pt x="1282118" y="110122"/>
                  </a:lnTo>
                  <a:lnTo>
                    <a:pt x="1299036" y="110122"/>
                  </a:lnTo>
                  <a:lnTo>
                    <a:pt x="1299044" y="105958"/>
                  </a:lnTo>
                  <a:lnTo>
                    <a:pt x="1300442" y="100336"/>
                  </a:lnTo>
                  <a:lnTo>
                    <a:pt x="1305975" y="90043"/>
                  </a:lnTo>
                  <a:lnTo>
                    <a:pt x="1309872" y="85879"/>
                  </a:lnTo>
                  <a:lnTo>
                    <a:pt x="1314869" y="82725"/>
                  </a:lnTo>
                  <a:lnTo>
                    <a:pt x="1319867" y="79513"/>
                  </a:lnTo>
                  <a:lnTo>
                    <a:pt x="1325667" y="77906"/>
                  </a:lnTo>
                  <a:lnTo>
                    <a:pt x="1382770" y="77906"/>
                  </a:lnTo>
                  <a:lnTo>
                    <a:pt x="1379870" y="73868"/>
                  </a:lnTo>
                  <a:lnTo>
                    <a:pt x="1375731" y="69339"/>
                  </a:lnTo>
                  <a:lnTo>
                    <a:pt x="1369960" y="63687"/>
                  </a:lnTo>
                  <a:lnTo>
                    <a:pt x="1363297" y="59523"/>
                  </a:lnTo>
                  <a:lnTo>
                    <a:pt x="1355741" y="56846"/>
                  </a:lnTo>
                  <a:lnTo>
                    <a:pt x="1348245" y="54109"/>
                  </a:lnTo>
                  <a:lnTo>
                    <a:pt x="1340273" y="52741"/>
                  </a:lnTo>
                  <a:close/>
                </a:path>
                <a:path w="1395095" h="243205">
                  <a:moveTo>
                    <a:pt x="1362970" y="151441"/>
                  </a:moveTo>
                  <a:lnTo>
                    <a:pt x="1338667" y="169110"/>
                  </a:lnTo>
                  <a:lnTo>
                    <a:pt x="1387941" y="169110"/>
                  </a:lnTo>
                  <a:lnTo>
                    <a:pt x="1391229" y="162804"/>
                  </a:lnTo>
                  <a:lnTo>
                    <a:pt x="1393019" y="155308"/>
                  </a:lnTo>
                  <a:lnTo>
                    <a:pt x="1393133" y="154832"/>
                  </a:lnTo>
                  <a:lnTo>
                    <a:pt x="1362970" y="151441"/>
                  </a:lnTo>
                  <a:close/>
                </a:path>
                <a:path w="1395095" h="243205">
                  <a:moveTo>
                    <a:pt x="1299036" y="110122"/>
                  </a:moveTo>
                  <a:lnTo>
                    <a:pt x="1282118" y="110122"/>
                  </a:lnTo>
                  <a:lnTo>
                    <a:pt x="1282118" y="131897"/>
                  </a:lnTo>
                  <a:lnTo>
                    <a:pt x="1298997" y="131897"/>
                  </a:lnTo>
                  <a:lnTo>
                    <a:pt x="1299036" y="110122"/>
                  </a:lnTo>
                  <a:close/>
                </a:path>
                <a:path w="1395095" h="243205">
                  <a:moveTo>
                    <a:pt x="1382770" y="77906"/>
                  </a:moveTo>
                  <a:lnTo>
                    <a:pt x="1338458" y="77906"/>
                  </a:lnTo>
                  <a:lnTo>
                    <a:pt x="1343872" y="79305"/>
                  </a:lnTo>
                  <a:lnTo>
                    <a:pt x="1353213" y="84897"/>
                  </a:lnTo>
                  <a:lnTo>
                    <a:pt x="1356872" y="88734"/>
                  </a:lnTo>
                  <a:lnTo>
                    <a:pt x="1359489" y="93613"/>
                  </a:lnTo>
                  <a:lnTo>
                    <a:pt x="1362107" y="98432"/>
                  </a:lnTo>
                  <a:lnTo>
                    <a:pt x="1363446" y="104009"/>
                  </a:lnTo>
                  <a:lnTo>
                    <a:pt x="1363505" y="110122"/>
                  </a:lnTo>
                  <a:lnTo>
                    <a:pt x="1299036" y="110122"/>
                  </a:lnTo>
                  <a:lnTo>
                    <a:pt x="1298997" y="131897"/>
                  </a:lnTo>
                  <a:lnTo>
                    <a:pt x="1394472" y="131897"/>
                  </a:lnTo>
                  <a:lnTo>
                    <a:pt x="1394472" y="121991"/>
                  </a:lnTo>
                  <a:lnTo>
                    <a:pt x="1386741" y="84666"/>
                  </a:lnTo>
                  <a:lnTo>
                    <a:pt x="1383841" y="79513"/>
                  </a:lnTo>
                  <a:lnTo>
                    <a:pt x="1383724" y="79305"/>
                  </a:lnTo>
                  <a:lnTo>
                    <a:pt x="1383640" y="79156"/>
                  </a:lnTo>
                  <a:lnTo>
                    <a:pt x="1383540" y="78977"/>
                  </a:lnTo>
                  <a:lnTo>
                    <a:pt x="1382770" y="779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2197" y="2837610"/>
              <a:ext cx="7463361" cy="61968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6485" y="3601984"/>
              <a:ext cx="186954" cy="251301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63234" y="3610889"/>
            <a:ext cx="173041" cy="22521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97023" y="3651215"/>
            <a:ext cx="1391080" cy="24300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72197" y="4087452"/>
            <a:ext cx="5870373" cy="176767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586065" y="2219827"/>
            <a:ext cx="8345295" cy="748668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43120" y="9996571"/>
            <a:ext cx="15908815" cy="24585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3184" y="356010"/>
            <a:ext cx="19517995" cy="10596880"/>
            <a:chOff x="293184" y="356010"/>
            <a:chExt cx="19517995" cy="105968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184" y="356010"/>
              <a:ext cx="19517730" cy="1059653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782300" y="1667242"/>
              <a:ext cx="8550275" cy="318770"/>
            </a:xfrm>
            <a:custGeom>
              <a:avLst/>
              <a:gdLst/>
              <a:ahLst/>
              <a:cxnLst/>
              <a:rect l="l" t="t" r="r" b="b"/>
              <a:pathLst>
                <a:path w="8550275" h="318769">
                  <a:moveTo>
                    <a:pt x="60453" y="0"/>
                  </a:moveTo>
                  <a:lnTo>
                    <a:pt x="0" y="60453"/>
                  </a:lnTo>
                  <a:lnTo>
                    <a:pt x="60453" y="120907"/>
                  </a:lnTo>
                  <a:lnTo>
                    <a:pt x="110436" y="70924"/>
                  </a:lnTo>
                  <a:lnTo>
                    <a:pt x="60453" y="70924"/>
                  </a:lnTo>
                  <a:lnTo>
                    <a:pt x="60453" y="49982"/>
                  </a:lnTo>
                  <a:lnTo>
                    <a:pt x="110436" y="49982"/>
                  </a:lnTo>
                  <a:lnTo>
                    <a:pt x="60453" y="0"/>
                  </a:lnTo>
                  <a:close/>
                </a:path>
                <a:path w="8550275" h="318769">
                  <a:moveTo>
                    <a:pt x="76260" y="49982"/>
                  </a:moveTo>
                  <a:lnTo>
                    <a:pt x="60453" y="49982"/>
                  </a:lnTo>
                  <a:lnTo>
                    <a:pt x="60453" y="70924"/>
                  </a:lnTo>
                  <a:lnTo>
                    <a:pt x="76260" y="70924"/>
                  </a:lnTo>
                  <a:lnTo>
                    <a:pt x="76260" y="49982"/>
                  </a:lnTo>
                  <a:close/>
                </a:path>
                <a:path w="8550275" h="318769">
                  <a:moveTo>
                    <a:pt x="107872" y="49982"/>
                  </a:moveTo>
                  <a:lnTo>
                    <a:pt x="76260" y="49982"/>
                  </a:lnTo>
                  <a:lnTo>
                    <a:pt x="76260" y="70924"/>
                  </a:lnTo>
                  <a:lnTo>
                    <a:pt x="107872" y="70924"/>
                  </a:lnTo>
                  <a:lnTo>
                    <a:pt x="107872" y="49982"/>
                  </a:lnTo>
                  <a:close/>
                </a:path>
                <a:path w="8550275" h="318769">
                  <a:moveTo>
                    <a:pt x="110436" y="49982"/>
                  </a:moveTo>
                  <a:lnTo>
                    <a:pt x="107872" y="49982"/>
                  </a:lnTo>
                  <a:lnTo>
                    <a:pt x="107872" y="70924"/>
                  </a:lnTo>
                  <a:lnTo>
                    <a:pt x="110436" y="70924"/>
                  </a:lnTo>
                  <a:lnTo>
                    <a:pt x="120907" y="60453"/>
                  </a:lnTo>
                  <a:lnTo>
                    <a:pt x="110436" y="49982"/>
                  </a:lnTo>
                  <a:close/>
                </a:path>
                <a:path w="8550275" h="318769">
                  <a:moveTo>
                    <a:pt x="139485" y="49982"/>
                  </a:moveTo>
                  <a:lnTo>
                    <a:pt x="110436" y="49982"/>
                  </a:lnTo>
                  <a:lnTo>
                    <a:pt x="120907" y="60453"/>
                  </a:lnTo>
                  <a:lnTo>
                    <a:pt x="110436" y="70924"/>
                  </a:lnTo>
                  <a:lnTo>
                    <a:pt x="139485" y="70924"/>
                  </a:lnTo>
                  <a:lnTo>
                    <a:pt x="139485" y="49982"/>
                  </a:lnTo>
                  <a:close/>
                </a:path>
                <a:path w="8550275" h="318769">
                  <a:moveTo>
                    <a:pt x="8489517" y="0"/>
                  </a:moveTo>
                  <a:lnTo>
                    <a:pt x="8429063" y="60453"/>
                  </a:lnTo>
                  <a:lnTo>
                    <a:pt x="8489517" y="120907"/>
                  </a:lnTo>
                  <a:lnTo>
                    <a:pt x="8539499" y="70924"/>
                  </a:lnTo>
                  <a:lnTo>
                    <a:pt x="8442153" y="70924"/>
                  </a:lnTo>
                  <a:lnTo>
                    <a:pt x="8442153" y="49982"/>
                  </a:lnTo>
                  <a:lnTo>
                    <a:pt x="8539499" y="49982"/>
                  </a:lnTo>
                  <a:lnTo>
                    <a:pt x="8489517" y="0"/>
                  </a:lnTo>
                  <a:close/>
                </a:path>
                <a:path w="8550275" h="318769">
                  <a:moveTo>
                    <a:pt x="8439534" y="49982"/>
                  </a:moveTo>
                  <a:lnTo>
                    <a:pt x="8410574" y="49982"/>
                  </a:lnTo>
                  <a:lnTo>
                    <a:pt x="8410574" y="70924"/>
                  </a:lnTo>
                  <a:lnTo>
                    <a:pt x="8439534" y="70924"/>
                  </a:lnTo>
                  <a:lnTo>
                    <a:pt x="8429063" y="60453"/>
                  </a:lnTo>
                  <a:lnTo>
                    <a:pt x="8439534" y="49982"/>
                  </a:lnTo>
                  <a:close/>
                </a:path>
                <a:path w="8550275" h="318769">
                  <a:moveTo>
                    <a:pt x="8473733" y="49982"/>
                  </a:moveTo>
                  <a:lnTo>
                    <a:pt x="8442153" y="49982"/>
                  </a:lnTo>
                  <a:lnTo>
                    <a:pt x="8442153" y="70924"/>
                  </a:lnTo>
                  <a:lnTo>
                    <a:pt x="8473733" y="70924"/>
                  </a:lnTo>
                  <a:lnTo>
                    <a:pt x="8473733" y="49982"/>
                  </a:lnTo>
                  <a:close/>
                </a:path>
                <a:path w="8550275" h="318769">
                  <a:moveTo>
                    <a:pt x="8489517" y="49982"/>
                  </a:moveTo>
                  <a:lnTo>
                    <a:pt x="8473733" y="49982"/>
                  </a:lnTo>
                  <a:lnTo>
                    <a:pt x="8473733" y="70924"/>
                  </a:lnTo>
                  <a:lnTo>
                    <a:pt x="8489517" y="70924"/>
                  </a:lnTo>
                  <a:lnTo>
                    <a:pt x="8489517" y="49982"/>
                  </a:lnTo>
                  <a:close/>
                </a:path>
                <a:path w="8550275" h="318769">
                  <a:moveTo>
                    <a:pt x="8539499" y="49982"/>
                  </a:moveTo>
                  <a:lnTo>
                    <a:pt x="8489517" y="49982"/>
                  </a:lnTo>
                  <a:lnTo>
                    <a:pt x="8489517" y="70924"/>
                  </a:lnTo>
                  <a:lnTo>
                    <a:pt x="8539499" y="70924"/>
                  </a:lnTo>
                  <a:lnTo>
                    <a:pt x="8549970" y="60453"/>
                  </a:lnTo>
                  <a:lnTo>
                    <a:pt x="8539499" y="49982"/>
                  </a:lnTo>
                  <a:close/>
                </a:path>
                <a:path w="8550275" h="318769">
                  <a:moveTo>
                    <a:pt x="4150682" y="297501"/>
                  </a:moveTo>
                  <a:lnTo>
                    <a:pt x="4136474" y="312886"/>
                  </a:lnTo>
                  <a:lnTo>
                    <a:pt x="4143170" y="317054"/>
                  </a:lnTo>
                  <a:lnTo>
                    <a:pt x="4150682" y="318443"/>
                  </a:lnTo>
                  <a:lnTo>
                    <a:pt x="4158194" y="317054"/>
                  </a:lnTo>
                  <a:lnTo>
                    <a:pt x="4164890" y="312886"/>
                  </a:lnTo>
                  <a:lnTo>
                    <a:pt x="4150682" y="297501"/>
                  </a:lnTo>
                  <a:close/>
                </a:path>
                <a:path w="8550275" h="318769">
                  <a:moveTo>
                    <a:pt x="4138334" y="286098"/>
                  </a:moveTo>
                  <a:lnTo>
                    <a:pt x="4124126" y="301483"/>
                  </a:lnTo>
                  <a:lnTo>
                    <a:pt x="4136474" y="312886"/>
                  </a:lnTo>
                  <a:lnTo>
                    <a:pt x="4150682" y="297501"/>
                  </a:lnTo>
                  <a:lnTo>
                    <a:pt x="4138334" y="286098"/>
                  </a:lnTo>
                  <a:close/>
                </a:path>
                <a:path w="8550275" h="318769">
                  <a:moveTo>
                    <a:pt x="4163030" y="286098"/>
                  </a:moveTo>
                  <a:lnTo>
                    <a:pt x="4150682" y="297501"/>
                  </a:lnTo>
                  <a:lnTo>
                    <a:pt x="4164890" y="312886"/>
                  </a:lnTo>
                  <a:lnTo>
                    <a:pt x="4177238" y="301483"/>
                  </a:lnTo>
                  <a:lnTo>
                    <a:pt x="4163030" y="286098"/>
                  </a:lnTo>
                  <a:close/>
                </a:path>
                <a:path w="8550275" h="318769">
                  <a:moveTo>
                    <a:pt x="3903726" y="69432"/>
                  </a:moveTo>
                  <a:lnTo>
                    <a:pt x="3889518" y="84817"/>
                  </a:lnTo>
                  <a:lnTo>
                    <a:pt x="3901866" y="96220"/>
                  </a:lnTo>
                  <a:lnTo>
                    <a:pt x="3916074" y="80836"/>
                  </a:lnTo>
                  <a:lnTo>
                    <a:pt x="3903726" y="69432"/>
                  </a:lnTo>
                  <a:close/>
                </a:path>
                <a:path w="8550275" h="318769">
                  <a:moveTo>
                    <a:pt x="3892885" y="61148"/>
                  </a:moveTo>
                  <a:lnTo>
                    <a:pt x="3881774" y="78900"/>
                  </a:lnTo>
                  <a:lnTo>
                    <a:pt x="3884516" y="80616"/>
                  </a:lnTo>
                  <a:lnTo>
                    <a:pt x="3887110" y="82593"/>
                  </a:lnTo>
                  <a:lnTo>
                    <a:pt x="3889518" y="84817"/>
                  </a:lnTo>
                  <a:lnTo>
                    <a:pt x="3903726" y="69432"/>
                  </a:lnTo>
                  <a:lnTo>
                    <a:pt x="3900356" y="66319"/>
                  </a:lnTo>
                  <a:lnTo>
                    <a:pt x="3896723" y="63551"/>
                  </a:lnTo>
                  <a:lnTo>
                    <a:pt x="3892885" y="61148"/>
                  </a:lnTo>
                  <a:close/>
                </a:path>
                <a:path w="8550275" h="318769">
                  <a:moveTo>
                    <a:pt x="4397637" y="69432"/>
                  </a:moveTo>
                  <a:lnTo>
                    <a:pt x="4385289" y="80836"/>
                  </a:lnTo>
                  <a:lnTo>
                    <a:pt x="4399498" y="96220"/>
                  </a:lnTo>
                  <a:lnTo>
                    <a:pt x="4411845" y="84817"/>
                  </a:lnTo>
                  <a:lnTo>
                    <a:pt x="4397637" y="69432"/>
                  </a:lnTo>
                  <a:close/>
                </a:path>
                <a:path w="8550275" h="318769">
                  <a:moveTo>
                    <a:pt x="4408478" y="61148"/>
                  </a:moveTo>
                  <a:lnTo>
                    <a:pt x="4404640" y="63551"/>
                  </a:lnTo>
                  <a:lnTo>
                    <a:pt x="4401007" y="66320"/>
                  </a:lnTo>
                  <a:lnTo>
                    <a:pt x="4397637" y="69432"/>
                  </a:lnTo>
                  <a:lnTo>
                    <a:pt x="4411845" y="84817"/>
                  </a:lnTo>
                  <a:lnTo>
                    <a:pt x="4414253" y="82593"/>
                  </a:lnTo>
                  <a:lnTo>
                    <a:pt x="4416847" y="80616"/>
                  </a:lnTo>
                  <a:lnTo>
                    <a:pt x="4419589" y="78900"/>
                  </a:lnTo>
                  <a:lnTo>
                    <a:pt x="4408478" y="61148"/>
                  </a:lnTo>
                  <a:close/>
                </a:path>
                <a:path w="8550275" h="318769">
                  <a:moveTo>
                    <a:pt x="202711" y="49982"/>
                  </a:moveTo>
                  <a:lnTo>
                    <a:pt x="171098" y="49982"/>
                  </a:lnTo>
                  <a:lnTo>
                    <a:pt x="171098" y="70924"/>
                  </a:lnTo>
                  <a:lnTo>
                    <a:pt x="202711" y="70924"/>
                  </a:lnTo>
                  <a:lnTo>
                    <a:pt x="202711" y="49982"/>
                  </a:lnTo>
                  <a:close/>
                </a:path>
                <a:path w="8550275" h="318769">
                  <a:moveTo>
                    <a:pt x="265937" y="49982"/>
                  </a:moveTo>
                  <a:lnTo>
                    <a:pt x="234324" y="49982"/>
                  </a:lnTo>
                  <a:lnTo>
                    <a:pt x="234324" y="70924"/>
                  </a:lnTo>
                  <a:lnTo>
                    <a:pt x="265937" y="70924"/>
                  </a:lnTo>
                  <a:lnTo>
                    <a:pt x="265937" y="49982"/>
                  </a:lnTo>
                  <a:close/>
                </a:path>
                <a:path w="8550275" h="318769">
                  <a:moveTo>
                    <a:pt x="329163" y="49982"/>
                  </a:moveTo>
                  <a:lnTo>
                    <a:pt x="297550" y="49982"/>
                  </a:lnTo>
                  <a:lnTo>
                    <a:pt x="297550" y="70924"/>
                  </a:lnTo>
                  <a:lnTo>
                    <a:pt x="329163" y="70924"/>
                  </a:lnTo>
                  <a:lnTo>
                    <a:pt x="329163" y="49982"/>
                  </a:lnTo>
                  <a:close/>
                </a:path>
                <a:path w="8550275" h="318769">
                  <a:moveTo>
                    <a:pt x="392388" y="49982"/>
                  </a:moveTo>
                  <a:lnTo>
                    <a:pt x="360775" y="49982"/>
                  </a:lnTo>
                  <a:lnTo>
                    <a:pt x="360775" y="70924"/>
                  </a:lnTo>
                  <a:lnTo>
                    <a:pt x="392388" y="70924"/>
                  </a:lnTo>
                  <a:lnTo>
                    <a:pt x="392388" y="49982"/>
                  </a:lnTo>
                  <a:close/>
                </a:path>
                <a:path w="8550275" h="318769">
                  <a:moveTo>
                    <a:pt x="455614" y="49982"/>
                  </a:moveTo>
                  <a:lnTo>
                    <a:pt x="424001" y="49982"/>
                  </a:lnTo>
                  <a:lnTo>
                    <a:pt x="424001" y="70924"/>
                  </a:lnTo>
                  <a:lnTo>
                    <a:pt x="455614" y="70924"/>
                  </a:lnTo>
                  <a:lnTo>
                    <a:pt x="455614" y="49982"/>
                  </a:lnTo>
                  <a:close/>
                </a:path>
                <a:path w="8550275" h="318769">
                  <a:moveTo>
                    <a:pt x="518840" y="49982"/>
                  </a:moveTo>
                  <a:lnTo>
                    <a:pt x="487227" y="49982"/>
                  </a:lnTo>
                  <a:lnTo>
                    <a:pt x="487227" y="70924"/>
                  </a:lnTo>
                  <a:lnTo>
                    <a:pt x="518840" y="70924"/>
                  </a:lnTo>
                  <a:lnTo>
                    <a:pt x="518840" y="49982"/>
                  </a:lnTo>
                  <a:close/>
                </a:path>
                <a:path w="8550275" h="318769">
                  <a:moveTo>
                    <a:pt x="582065" y="49982"/>
                  </a:moveTo>
                  <a:lnTo>
                    <a:pt x="550453" y="49982"/>
                  </a:lnTo>
                  <a:lnTo>
                    <a:pt x="550453" y="70924"/>
                  </a:lnTo>
                  <a:lnTo>
                    <a:pt x="582065" y="70924"/>
                  </a:lnTo>
                  <a:lnTo>
                    <a:pt x="582065" y="49982"/>
                  </a:lnTo>
                  <a:close/>
                </a:path>
                <a:path w="8550275" h="318769">
                  <a:moveTo>
                    <a:pt x="645291" y="49982"/>
                  </a:moveTo>
                  <a:lnTo>
                    <a:pt x="613678" y="49982"/>
                  </a:lnTo>
                  <a:lnTo>
                    <a:pt x="613678" y="70924"/>
                  </a:lnTo>
                  <a:lnTo>
                    <a:pt x="645291" y="70924"/>
                  </a:lnTo>
                  <a:lnTo>
                    <a:pt x="645291" y="49982"/>
                  </a:lnTo>
                  <a:close/>
                </a:path>
                <a:path w="8550275" h="318769">
                  <a:moveTo>
                    <a:pt x="708517" y="49982"/>
                  </a:moveTo>
                  <a:lnTo>
                    <a:pt x="676904" y="49982"/>
                  </a:lnTo>
                  <a:lnTo>
                    <a:pt x="676904" y="70924"/>
                  </a:lnTo>
                  <a:lnTo>
                    <a:pt x="708517" y="70924"/>
                  </a:lnTo>
                  <a:lnTo>
                    <a:pt x="708517" y="49982"/>
                  </a:lnTo>
                  <a:close/>
                </a:path>
                <a:path w="8550275" h="318769">
                  <a:moveTo>
                    <a:pt x="771743" y="49982"/>
                  </a:moveTo>
                  <a:lnTo>
                    <a:pt x="740130" y="49982"/>
                  </a:lnTo>
                  <a:lnTo>
                    <a:pt x="740130" y="70924"/>
                  </a:lnTo>
                  <a:lnTo>
                    <a:pt x="771743" y="70924"/>
                  </a:lnTo>
                  <a:lnTo>
                    <a:pt x="771743" y="49982"/>
                  </a:lnTo>
                  <a:close/>
                </a:path>
                <a:path w="8550275" h="318769">
                  <a:moveTo>
                    <a:pt x="834968" y="49982"/>
                  </a:moveTo>
                  <a:lnTo>
                    <a:pt x="803355" y="49982"/>
                  </a:lnTo>
                  <a:lnTo>
                    <a:pt x="803355" y="70924"/>
                  </a:lnTo>
                  <a:lnTo>
                    <a:pt x="834968" y="70924"/>
                  </a:lnTo>
                  <a:lnTo>
                    <a:pt x="834968" y="49982"/>
                  </a:lnTo>
                  <a:close/>
                </a:path>
                <a:path w="8550275" h="318769">
                  <a:moveTo>
                    <a:pt x="898194" y="49982"/>
                  </a:moveTo>
                  <a:lnTo>
                    <a:pt x="866581" y="49982"/>
                  </a:lnTo>
                  <a:lnTo>
                    <a:pt x="866581" y="70924"/>
                  </a:lnTo>
                  <a:lnTo>
                    <a:pt x="898194" y="70924"/>
                  </a:lnTo>
                  <a:lnTo>
                    <a:pt x="898194" y="49982"/>
                  </a:lnTo>
                  <a:close/>
                </a:path>
                <a:path w="8550275" h="318769">
                  <a:moveTo>
                    <a:pt x="961420" y="49982"/>
                  </a:moveTo>
                  <a:lnTo>
                    <a:pt x="929807" y="49982"/>
                  </a:lnTo>
                  <a:lnTo>
                    <a:pt x="929807" y="70924"/>
                  </a:lnTo>
                  <a:lnTo>
                    <a:pt x="961420" y="70924"/>
                  </a:lnTo>
                  <a:lnTo>
                    <a:pt x="961420" y="49982"/>
                  </a:lnTo>
                  <a:close/>
                </a:path>
                <a:path w="8550275" h="318769">
                  <a:moveTo>
                    <a:pt x="1024645" y="49982"/>
                  </a:moveTo>
                  <a:lnTo>
                    <a:pt x="993033" y="49982"/>
                  </a:lnTo>
                  <a:lnTo>
                    <a:pt x="993033" y="70924"/>
                  </a:lnTo>
                  <a:lnTo>
                    <a:pt x="1024645" y="70924"/>
                  </a:lnTo>
                  <a:lnTo>
                    <a:pt x="1024645" y="49982"/>
                  </a:lnTo>
                  <a:close/>
                </a:path>
                <a:path w="8550275" h="318769">
                  <a:moveTo>
                    <a:pt x="1087871" y="49982"/>
                  </a:moveTo>
                  <a:lnTo>
                    <a:pt x="1056258" y="49982"/>
                  </a:lnTo>
                  <a:lnTo>
                    <a:pt x="1056258" y="70924"/>
                  </a:lnTo>
                  <a:lnTo>
                    <a:pt x="1087871" y="70924"/>
                  </a:lnTo>
                  <a:lnTo>
                    <a:pt x="1087871" y="49982"/>
                  </a:lnTo>
                  <a:close/>
                </a:path>
                <a:path w="8550275" h="318769">
                  <a:moveTo>
                    <a:pt x="1151097" y="49982"/>
                  </a:moveTo>
                  <a:lnTo>
                    <a:pt x="1119484" y="49982"/>
                  </a:lnTo>
                  <a:lnTo>
                    <a:pt x="1119484" y="70924"/>
                  </a:lnTo>
                  <a:lnTo>
                    <a:pt x="1151097" y="70924"/>
                  </a:lnTo>
                  <a:lnTo>
                    <a:pt x="1151097" y="49982"/>
                  </a:lnTo>
                  <a:close/>
                </a:path>
                <a:path w="8550275" h="318769">
                  <a:moveTo>
                    <a:pt x="1214323" y="49982"/>
                  </a:moveTo>
                  <a:lnTo>
                    <a:pt x="1182710" y="49982"/>
                  </a:lnTo>
                  <a:lnTo>
                    <a:pt x="1182710" y="70924"/>
                  </a:lnTo>
                  <a:lnTo>
                    <a:pt x="1214323" y="70924"/>
                  </a:lnTo>
                  <a:lnTo>
                    <a:pt x="1214323" y="49982"/>
                  </a:lnTo>
                  <a:close/>
                </a:path>
                <a:path w="8550275" h="318769">
                  <a:moveTo>
                    <a:pt x="1277548" y="49982"/>
                  </a:moveTo>
                  <a:lnTo>
                    <a:pt x="1245935" y="49982"/>
                  </a:lnTo>
                  <a:lnTo>
                    <a:pt x="1245935" y="70924"/>
                  </a:lnTo>
                  <a:lnTo>
                    <a:pt x="1277548" y="70924"/>
                  </a:lnTo>
                  <a:lnTo>
                    <a:pt x="1277548" y="49982"/>
                  </a:lnTo>
                  <a:close/>
                </a:path>
                <a:path w="8550275" h="318769">
                  <a:moveTo>
                    <a:pt x="1340774" y="49982"/>
                  </a:moveTo>
                  <a:lnTo>
                    <a:pt x="1309161" y="49982"/>
                  </a:lnTo>
                  <a:lnTo>
                    <a:pt x="1309161" y="70924"/>
                  </a:lnTo>
                  <a:lnTo>
                    <a:pt x="1340774" y="70924"/>
                  </a:lnTo>
                  <a:lnTo>
                    <a:pt x="1340774" y="49982"/>
                  </a:lnTo>
                  <a:close/>
                </a:path>
                <a:path w="8550275" h="318769">
                  <a:moveTo>
                    <a:pt x="1404000" y="49982"/>
                  </a:moveTo>
                  <a:lnTo>
                    <a:pt x="1372387" y="49982"/>
                  </a:lnTo>
                  <a:lnTo>
                    <a:pt x="1372387" y="70924"/>
                  </a:lnTo>
                  <a:lnTo>
                    <a:pt x="1404000" y="70924"/>
                  </a:lnTo>
                  <a:lnTo>
                    <a:pt x="1404000" y="49982"/>
                  </a:lnTo>
                  <a:close/>
                </a:path>
                <a:path w="8550275" h="318769">
                  <a:moveTo>
                    <a:pt x="1467225" y="49982"/>
                  </a:moveTo>
                  <a:lnTo>
                    <a:pt x="1435613" y="49982"/>
                  </a:lnTo>
                  <a:lnTo>
                    <a:pt x="1435613" y="70924"/>
                  </a:lnTo>
                  <a:lnTo>
                    <a:pt x="1467225" y="70924"/>
                  </a:lnTo>
                  <a:lnTo>
                    <a:pt x="1467225" y="49982"/>
                  </a:lnTo>
                  <a:close/>
                </a:path>
                <a:path w="8550275" h="318769">
                  <a:moveTo>
                    <a:pt x="1530451" y="49982"/>
                  </a:moveTo>
                  <a:lnTo>
                    <a:pt x="1498838" y="49982"/>
                  </a:lnTo>
                  <a:lnTo>
                    <a:pt x="1498838" y="70924"/>
                  </a:lnTo>
                  <a:lnTo>
                    <a:pt x="1530451" y="70924"/>
                  </a:lnTo>
                  <a:lnTo>
                    <a:pt x="1530451" y="49982"/>
                  </a:lnTo>
                  <a:close/>
                </a:path>
                <a:path w="8550275" h="318769">
                  <a:moveTo>
                    <a:pt x="1593677" y="49982"/>
                  </a:moveTo>
                  <a:lnTo>
                    <a:pt x="1562064" y="49982"/>
                  </a:lnTo>
                  <a:lnTo>
                    <a:pt x="1562064" y="70924"/>
                  </a:lnTo>
                  <a:lnTo>
                    <a:pt x="1593677" y="70924"/>
                  </a:lnTo>
                  <a:lnTo>
                    <a:pt x="1593677" y="49982"/>
                  </a:lnTo>
                  <a:close/>
                </a:path>
                <a:path w="8550275" h="318769">
                  <a:moveTo>
                    <a:pt x="1656902" y="49982"/>
                  </a:moveTo>
                  <a:lnTo>
                    <a:pt x="1625290" y="49982"/>
                  </a:lnTo>
                  <a:lnTo>
                    <a:pt x="1625290" y="70924"/>
                  </a:lnTo>
                  <a:lnTo>
                    <a:pt x="1656902" y="70924"/>
                  </a:lnTo>
                  <a:lnTo>
                    <a:pt x="1656902" y="49982"/>
                  </a:lnTo>
                  <a:close/>
                </a:path>
                <a:path w="8550275" h="318769">
                  <a:moveTo>
                    <a:pt x="1720128" y="49982"/>
                  </a:moveTo>
                  <a:lnTo>
                    <a:pt x="1688515" y="49982"/>
                  </a:lnTo>
                  <a:lnTo>
                    <a:pt x="1688515" y="70924"/>
                  </a:lnTo>
                  <a:lnTo>
                    <a:pt x="1720128" y="70924"/>
                  </a:lnTo>
                  <a:lnTo>
                    <a:pt x="1720128" y="49982"/>
                  </a:lnTo>
                  <a:close/>
                </a:path>
                <a:path w="8550275" h="318769">
                  <a:moveTo>
                    <a:pt x="1783354" y="49982"/>
                  </a:moveTo>
                  <a:lnTo>
                    <a:pt x="1751741" y="49982"/>
                  </a:lnTo>
                  <a:lnTo>
                    <a:pt x="1751741" y="70924"/>
                  </a:lnTo>
                  <a:lnTo>
                    <a:pt x="1783354" y="70924"/>
                  </a:lnTo>
                  <a:lnTo>
                    <a:pt x="1783354" y="49982"/>
                  </a:lnTo>
                  <a:close/>
                </a:path>
                <a:path w="8550275" h="318769">
                  <a:moveTo>
                    <a:pt x="1846580" y="49982"/>
                  </a:moveTo>
                  <a:lnTo>
                    <a:pt x="1814967" y="49982"/>
                  </a:lnTo>
                  <a:lnTo>
                    <a:pt x="1814967" y="70924"/>
                  </a:lnTo>
                  <a:lnTo>
                    <a:pt x="1846580" y="70924"/>
                  </a:lnTo>
                  <a:lnTo>
                    <a:pt x="1846580" y="49982"/>
                  </a:lnTo>
                  <a:close/>
                </a:path>
                <a:path w="8550275" h="318769">
                  <a:moveTo>
                    <a:pt x="1909805" y="49982"/>
                  </a:moveTo>
                  <a:lnTo>
                    <a:pt x="1878192" y="49982"/>
                  </a:lnTo>
                  <a:lnTo>
                    <a:pt x="1878192" y="70924"/>
                  </a:lnTo>
                  <a:lnTo>
                    <a:pt x="1909805" y="70924"/>
                  </a:lnTo>
                  <a:lnTo>
                    <a:pt x="1909805" y="49982"/>
                  </a:lnTo>
                  <a:close/>
                </a:path>
                <a:path w="8550275" h="318769">
                  <a:moveTo>
                    <a:pt x="1973031" y="49982"/>
                  </a:moveTo>
                  <a:lnTo>
                    <a:pt x="1941418" y="49982"/>
                  </a:lnTo>
                  <a:lnTo>
                    <a:pt x="1941418" y="70924"/>
                  </a:lnTo>
                  <a:lnTo>
                    <a:pt x="1973031" y="70924"/>
                  </a:lnTo>
                  <a:lnTo>
                    <a:pt x="1973031" y="49982"/>
                  </a:lnTo>
                  <a:close/>
                </a:path>
                <a:path w="8550275" h="318769">
                  <a:moveTo>
                    <a:pt x="2036257" y="49982"/>
                  </a:moveTo>
                  <a:lnTo>
                    <a:pt x="2004644" y="49982"/>
                  </a:lnTo>
                  <a:lnTo>
                    <a:pt x="2004644" y="70924"/>
                  </a:lnTo>
                  <a:lnTo>
                    <a:pt x="2036257" y="70924"/>
                  </a:lnTo>
                  <a:lnTo>
                    <a:pt x="2036257" y="49982"/>
                  </a:lnTo>
                  <a:close/>
                </a:path>
                <a:path w="8550275" h="318769">
                  <a:moveTo>
                    <a:pt x="2099482" y="49982"/>
                  </a:moveTo>
                  <a:lnTo>
                    <a:pt x="2067870" y="49982"/>
                  </a:lnTo>
                  <a:lnTo>
                    <a:pt x="2067870" y="70924"/>
                  </a:lnTo>
                  <a:lnTo>
                    <a:pt x="2099482" y="70924"/>
                  </a:lnTo>
                  <a:lnTo>
                    <a:pt x="2099482" y="49982"/>
                  </a:lnTo>
                  <a:close/>
                </a:path>
                <a:path w="8550275" h="318769">
                  <a:moveTo>
                    <a:pt x="2162708" y="49982"/>
                  </a:moveTo>
                  <a:lnTo>
                    <a:pt x="2131095" y="49982"/>
                  </a:lnTo>
                  <a:lnTo>
                    <a:pt x="2131095" y="70924"/>
                  </a:lnTo>
                  <a:lnTo>
                    <a:pt x="2162708" y="70924"/>
                  </a:lnTo>
                  <a:lnTo>
                    <a:pt x="2162708" y="49982"/>
                  </a:lnTo>
                  <a:close/>
                </a:path>
                <a:path w="8550275" h="318769">
                  <a:moveTo>
                    <a:pt x="2225934" y="49982"/>
                  </a:moveTo>
                  <a:lnTo>
                    <a:pt x="2194321" y="49982"/>
                  </a:lnTo>
                  <a:lnTo>
                    <a:pt x="2194321" y="70924"/>
                  </a:lnTo>
                  <a:lnTo>
                    <a:pt x="2225934" y="70924"/>
                  </a:lnTo>
                  <a:lnTo>
                    <a:pt x="2225934" y="49982"/>
                  </a:lnTo>
                  <a:close/>
                </a:path>
                <a:path w="8550275" h="318769">
                  <a:moveTo>
                    <a:pt x="2289160" y="49982"/>
                  </a:moveTo>
                  <a:lnTo>
                    <a:pt x="2257547" y="49982"/>
                  </a:lnTo>
                  <a:lnTo>
                    <a:pt x="2257547" y="70924"/>
                  </a:lnTo>
                  <a:lnTo>
                    <a:pt x="2289160" y="70924"/>
                  </a:lnTo>
                  <a:lnTo>
                    <a:pt x="2289160" y="49982"/>
                  </a:lnTo>
                  <a:close/>
                </a:path>
                <a:path w="8550275" h="318769">
                  <a:moveTo>
                    <a:pt x="2352385" y="49982"/>
                  </a:moveTo>
                  <a:lnTo>
                    <a:pt x="2320772" y="49982"/>
                  </a:lnTo>
                  <a:lnTo>
                    <a:pt x="2320772" y="70924"/>
                  </a:lnTo>
                  <a:lnTo>
                    <a:pt x="2352385" y="70924"/>
                  </a:lnTo>
                  <a:lnTo>
                    <a:pt x="2352385" y="49982"/>
                  </a:lnTo>
                  <a:close/>
                </a:path>
                <a:path w="8550275" h="318769">
                  <a:moveTo>
                    <a:pt x="2415611" y="49982"/>
                  </a:moveTo>
                  <a:lnTo>
                    <a:pt x="2383998" y="49982"/>
                  </a:lnTo>
                  <a:lnTo>
                    <a:pt x="2383998" y="70924"/>
                  </a:lnTo>
                  <a:lnTo>
                    <a:pt x="2415611" y="70924"/>
                  </a:lnTo>
                  <a:lnTo>
                    <a:pt x="2415611" y="49982"/>
                  </a:lnTo>
                  <a:close/>
                </a:path>
                <a:path w="8550275" h="318769">
                  <a:moveTo>
                    <a:pt x="2478837" y="49982"/>
                  </a:moveTo>
                  <a:lnTo>
                    <a:pt x="2447224" y="49982"/>
                  </a:lnTo>
                  <a:lnTo>
                    <a:pt x="2447224" y="70924"/>
                  </a:lnTo>
                  <a:lnTo>
                    <a:pt x="2478837" y="70924"/>
                  </a:lnTo>
                  <a:lnTo>
                    <a:pt x="2478837" y="49982"/>
                  </a:lnTo>
                  <a:close/>
                </a:path>
                <a:path w="8550275" h="318769">
                  <a:moveTo>
                    <a:pt x="2542062" y="49982"/>
                  </a:moveTo>
                  <a:lnTo>
                    <a:pt x="2510450" y="49982"/>
                  </a:lnTo>
                  <a:lnTo>
                    <a:pt x="2510450" y="70924"/>
                  </a:lnTo>
                  <a:lnTo>
                    <a:pt x="2542062" y="70924"/>
                  </a:lnTo>
                  <a:lnTo>
                    <a:pt x="2542062" y="49982"/>
                  </a:lnTo>
                  <a:close/>
                </a:path>
                <a:path w="8550275" h="318769">
                  <a:moveTo>
                    <a:pt x="2605288" y="49982"/>
                  </a:moveTo>
                  <a:lnTo>
                    <a:pt x="2573675" y="49982"/>
                  </a:lnTo>
                  <a:lnTo>
                    <a:pt x="2573675" y="70924"/>
                  </a:lnTo>
                  <a:lnTo>
                    <a:pt x="2605288" y="70924"/>
                  </a:lnTo>
                  <a:lnTo>
                    <a:pt x="2605288" y="49982"/>
                  </a:lnTo>
                  <a:close/>
                </a:path>
                <a:path w="8550275" h="318769">
                  <a:moveTo>
                    <a:pt x="2668514" y="49982"/>
                  </a:moveTo>
                  <a:lnTo>
                    <a:pt x="2636901" y="49982"/>
                  </a:lnTo>
                  <a:lnTo>
                    <a:pt x="2636901" y="70924"/>
                  </a:lnTo>
                  <a:lnTo>
                    <a:pt x="2668514" y="70924"/>
                  </a:lnTo>
                  <a:lnTo>
                    <a:pt x="2668514" y="49982"/>
                  </a:lnTo>
                  <a:close/>
                </a:path>
                <a:path w="8550275" h="318769">
                  <a:moveTo>
                    <a:pt x="2731739" y="49982"/>
                  </a:moveTo>
                  <a:lnTo>
                    <a:pt x="2700127" y="49982"/>
                  </a:lnTo>
                  <a:lnTo>
                    <a:pt x="2700127" y="70924"/>
                  </a:lnTo>
                  <a:lnTo>
                    <a:pt x="2731739" y="70924"/>
                  </a:lnTo>
                  <a:lnTo>
                    <a:pt x="2731739" y="49982"/>
                  </a:lnTo>
                  <a:close/>
                </a:path>
                <a:path w="8550275" h="318769">
                  <a:moveTo>
                    <a:pt x="2794965" y="49982"/>
                  </a:moveTo>
                  <a:lnTo>
                    <a:pt x="2763352" y="49982"/>
                  </a:lnTo>
                  <a:lnTo>
                    <a:pt x="2763352" y="70924"/>
                  </a:lnTo>
                  <a:lnTo>
                    <a:pt x="2794965" y="70924"/>
                  </a:lnTo>
                  <a:lnTo>
                    <a:pt x="2794965" y="49982"/>
                  </a:lnTo>
                  <a:close/>
                </a:path>
                <a:path w="8550275" h="318769">
                  <a:moveTo>
                    <a:pt x="2858191" y="49982"/>
                  </a:moveTo>
                  <a:lnTo>
                    <a:pt x="2826579" y="49982"/>
                  </a:lnTo>
                  <a:lnTo>
                    <a:pt x="2826579" y="70924"/>
                  </a:lnTo>
                  <a:lnTo>
                    <a:pt x="2858191" y="70924"/>
                  </a:lnTo>
                  <a:lnTo>
                    <a:pt x="2858191" y="49982"/>
                  </a:lnTo>
                  <a:close/>
                </a:path>
                <a:path w="8550275" h="318769">
                  <a:moveTo>
                    <a:pt x="2921417" y="49982"/>
                  </a:moveTo>
                  <a:lnTo>
                    <a:pt x="2889804" y="49982"/>
                  </a:lnTo>
                  <a:lnTo>
                    <a:pt x="2889804" y="70924"/>
                  </a:lnTo>
                  <a:lnTo>
                    <a:pt x="2921417" y="70924"/>
                  </a:lnTo>
                  <a:lnTo>
                    <a:pt x="2921417" y="49982"/>
                  </a:lnTo>
                  <a:close/>
                </a:path>
                <a:path w="8550275" h="318769">
                  <a:moveTo>
                    <a:pt x="2984643" y="49982"/>
                  </a:moveTo>
                  <a:lnTo>
                    <a:pt x="2953031" y="49982"/>
                  </a:lnTo>
                  <a:lnTo>
                    <a:pt x="2953031" y="70924"/>
                  </a:lnTo>
                  <a:lnTo>
                    <a:pt x="2984643" y="70924"/>
                  </a:lnTo>
                  <a:lnTo>
                    <a:pt x="2984643" y="49982"/>
                  </a:lnTo>
                  <a:close/>
                </a:path>
                <a:path w="8550275" h="318769">
                  <a:moveTo>
                    <a:pt x="3047870" y="49982"/>
                  </a:moveTo>
                  <a:lnTo>
                    <a:pt x="3016256" y="49982"/>
                  </a:lnTo>
                  <a:lnTo>
                    <a:pt x="3016256" y="70924"/>
                  </a:lnTo>
                  <a:lnTo>
                    <a:pt x="3047870" y="70924"/>
                  </a:lnTo>
                  <a:lnTo>
                    <a:pt x="3047870" y="49982"/>
                  </a:lnTo>
                  <a:close/>
                </a:path>
                <a:path w="8550275" h="318769">
                  <a:moveTo>
                    <a:pt x="3111096" y="49982"/>
                  </a:moveTo>
                  <a:lnTo>
                    <a:pt x="3079483" y="49982"/>
                  </a:lnTo>
                  <a:lnTo>
                    <a:pt x="3079483" y="70924"/>
                  </a:lnTo>
                  <a:lnTo>
                    <a:pt x="3111096" y="70924"/>
                  </a:lnTo>
                  <a:lnTo>
                    <a:pt x="3111096" y="49982"/>
                  </a:lnTo>
                  <a:close/>
                </a:path>
                <a:path w="8550275" h="318769">
                  <a:moveTo>
                    <a:pt x="3174322" y="49982"/>
                  </a:moveTo>
                  <a:lnTo>
                    <a:pt x="3142709" y="49982"/>
                  </a:lnTo>
                  <a:lnTo>
                    <a:pt x="3142709" y="70924"/>
                  </a:lnTo>
                  <a:lnTo>
                    <a:pt x="3174322" y="70924"/>
                  </a:lnTo>
                  <a:lnTo>
                    <a:pt x="3174322" y="49982"/>
                  </a:lnTo>
                  <a:close/>
                </a:path>
                <a:path w="8550275" h="318769">
                  <a:moveTo>
                    <a:pt x="3237548" y="49982"/>
                  </a:moveTo>
                  <a:lnTo>
                    <a:pt x="3205935" y="49982"/>
                  </a:lnTo>
                  <a:lnTo>
                    <a:pt x="3205935" y="70924"/>
                  </a:lnTo>
                  <a:lnTo>
                    <a:pt x="3237548" y="70924"/>
                  </a:lnTo>
                  <a:lnTo>
                    <a:pt x="3237548" y="49982"/>
                  </a:lnTo>
                  <a:close/>
                </a:path>
                <a:path w="8550275" h="318769">
                  <a:moveTo>
                    <a:pt x="3300774" y="49982"/>
                  </a:moveTo>
                  <a:lnTo>
                    <a:pt x="3269161" y="49982"/>
                  </a:lnTo>
                  <a:lnTo>
                    <a:pt x="3269161" y="70924"/>
                  </a:lnTo>
                  <a:lnTo>
                    <a:pt x="3300774" y="70924"/>
                  </a:lnTo>
                  <a:lnTo>
                    <a:pt x="3300774" y="49982"/>
                  </a:lnTo>
                  <a:close/>
                </a:path>
                <a:path w="8550275" h="318769">
                  <a:moveTo>
                    <a:pt x="3364000" y="49982"/>
                  </a:moveTo>
                  <a:lnTo>
                    <a:pt x="3332387" y="49982"/>
                  </a:lnTo>
                  <a:lnTo>
                    <a:pt x="3332387" y="70924"/>
                  </a:lnTo>
                  <a:lnTo>
                    <a:pt x="3364000" y="70924"/>
                  </a:lnTo>
                  <a:lnTo>
                    <a:pt x="3364000" y="49982"/>
                  </a:lnTo>
                  <a:close/>
                </a:path>
                <a:path w="8550275" h="318769">
                  <a:moveTo>
                    <a:pt x="3427226" y="49982"/>
                  </a:moveTo>
                  <a:lnTo>
                    <a:pt x="3395613" y="49982"/>
                  </a:lnTo>
                  <a:lnTo>
                    <a:pt x="3395613" y="70924"/>
                  </a:lnTo>
                  <a:lnTo>
                    <a:pt x="3427226" y="70924"/>
                  </a:lnTo>
                  <a:lnTo>
                    <a:pt x="3427226" y="49982"/>
                  </a:lnTo>
                  <a:close/>
                </a:path>
                <a:path w="8550275" h="318769">
                  <a:moveTo>
                    <a:pt x="3490452" y="49982"/>
                  </a:moveTo>
                  <a:lnTo>
                    <a:pt x="3458839" y="49982"/>
                  </a:lnTo>
                  <a:lnTo>
                    <a:pt x="3458839" y="70924"/>
                  </a:lnTo>
                  <a:lnTo>
                    <a:pt x="3490452" y="70924"/>
                  </a:lnTo>
                  <a:lnTo>
                    <a:pt x="3490452" y="49982"/>
                  </a:lnTo>
                  <a:close/>
                </a:path>
                <a:path w="8550275" h="318769">
                  <a:moveTo>
                    <a:pt x="3553678" y="49982"/>
                  </a:moveTo>
                  <a:lnTo>
                    <a:pt x="3522065" y="49982"/>
                  </a:lnTo>
                  <a:lnTo>
                    <a:pt x="3522065" y="70924"/>
                  </a:lnTo>
                  <a:lnTo>
                    <a:pt x="3553678" y="70924"/>
                  </a:lnTo>
                  <a:lnTo>
                    <a:pt x="3553678" y="49982"/>
                  </a:lnTo>
                  <a:close/>
                </a:path>
                <a:path w="8550275" h="318769">
                  <a:moveTo>
                    <a:pt x="3616904" y="49982"/>
                  </a:moveTo>
                  <a:lnTo>
                    <a:pt x="3585291" y="49982"/>
                  </a:lnTo>
                  <a:lnTo>
                    <a:pt x="3585291" y="70924"/>
                  </a:lnTo>
                  <a:lnTo>
                    <a:pt x="3616904" y="70924"/>
                  </a:lnTo>
                  <a:lnTo>
                    <a:pt x="3616904" y="49982"/>
                  </a:lnTo>
                  <a:close/>
                </a:path>
                <a:path w="8550275" h="318769">
                  <a:moveTo>
                    <a:pt x="3680130" y="49982"/>
                  </a:moveTo>
                  <a:lnTo>
                    <a:pt x="3648517" y="49982"/>
                  </a:lnTo>
                  <a:lnTo>
                    <a:pt x="3648517" y="70924"/>
                  </a:lnTo>
                  <a:lnTo>
                    <a:pt x="3680130" y="70924"/>
                  </a:lnTo>
                  <a:lnTo>
                    <a:pt x="3680130" y="49982"/>
                  </a:lnTo>
                  <a:close/>
                </a:path>
                <a:path w="8550275" h="318769">
                  <a:moveTo>
                    <a:pt x="3743356" y="49982"/>
                  </a:moveTo>
                  <a:lnTo>
                    <a:pt x="3711743" y="49982"/>
                  </a:lnTo>
                  <a:lnTo>
                    <a:pt x="3711743" y="70924"/>
                  </a:lnTo>
                  <a:lnTo>
                    <a:pt x="3743356" y="70924"/>
                  </a:lnTo>
                  <a:lnTo>
                    <a:pt x="3743356" y="49982"/>
                  </a:lnTo>
                  <a:close/>
                </a:path>
                <a:path w="8550275" h="318769">
                  <a:moveTo>
                    <a:pt x="3806582" y="49982"/>
                  </a:moveTo>
                  <a:lnTo>
                    <a:pt x="3774969" y="49982"/>
                  </a:lnTo>
                  <a:lnTo>
                    <a:pt x="3774969" y="70924"/>
                  </a:lnTo>
                  <a:lnTo>
                    <a:pt x="3806582" y="70924"/>
                  </a:lnTo>
                  <a:lnTo>
                    <a:pt x="3806582" y="49982"/>
                  </a:lnTo>
                  <a:close/>
                </a:path>
                <a:path w="8550275" h="318769">
                  <a:moveTo>
                    <a:pt x="3858586" y="49982"/>
                  </a:moveTo>
                  <a:lnTo>
                    <a:pt x="3853998" y="49982"/>
                  </a:lnTo>
                  <a:lnTo>
                    <a:pt x="3853998" y="70924"/>
                  </a:lnTo>
                  <a:lnTo>
                    <a:pt x="3857276" y="70924"/>
                  </a:lnTo>
                  <a:lnTo>
                    <a:pt x="3860523" y="71231"/>
                  </a:lnTo>
                  <a:lnTo>
                    <a:pt x="3863701" y="71831"/>
                  </a:lnTo>
                  <a:lnTo>
                    <a:pt x="3867582" y="51252"/>
                  </a:lnTo>
                  <a:lnTo>
                    <a:pt x="3863132" y="50413"/>
                  </a:lnTo>
                  <a:lnTo>
                    <a:pt x="3858586" y="49982"/>
                  </a:lnTo>
                  <a:close/>
                </a:path>
                <a:path w="8550275" h="318769">
                  <a:moveTo>
                    <a:pt x="3853998" y="49982"/>
                  </a:moveTo>
                  <a:lnTo>
                    <a:pt x="3838195" y="49982"/>
                  </a:lnTo>
                  <a:lnTo>
                    <a:pt x="3838195" y="70924"/>
                  </a:lnTo>
                  <a:lnTo>
                    <a:pt x="3853998" y="70924"/>
                  </a:lnTo>
                  <a:lnTo>
                    <a:pt x="3853998" y="49982"/>
                  </a:lnTo>
                  <a:close/>
                </a:path>
                <a:path w="8550275" h="318769">
                  <a:moveTo>
                    <a:pt x="3940769" y="103643"/>
                  </a:moveTo>
                  <a:lnTo>
                    <a:pt x="3926561" y="119027"/>
                  </a:lnTo>
                  <a:lnTo>
                    <a:pt x="3951257" y="141834"/>
                  </a:lnTo>
                  <a:lnTo>
                    <a:pt x="3965465" y="126449"/>
                  </a:lnTo>
                  <a:lnTo>
                    <a:pt x="3940769" y="103643"/>
                  </a:lnTo>
                  <a:close/>
                </a:path>
                <a:path w="8550275" h="318769">
                  <a:moveTo>
                    <a:pt x="3990161" y="149256"/>
                  </a:moveTo>
                  <a:lnTo>
                    <a:pt x="3975953" y="164641"/>
                  </a:lnTo>
                  <a:lnTo>
                    <a:pt x="4000648" y="187448"/>
                  </a:lnTo>
                  <a:lnTo>
                    <a:pt x="4014856" y="172063"/>
                  </a:lnTo>
                  <a:lnTo>
                    <a:pt x="3990161" y="149256"/>
                  </a:lnTo>
                  <a:close/>
                </a:path>
                <a:path w="8550275" h="318769">
                  <a:moveTo>
                    <a:pt x="4039552" y="194870"/>
                  </a:moveTo>
                  <a:lnTo>
                    <a:pt x="4025344" y="210255"/>
                  </a:lnTo>
                  <a:lnTo>
                    <a:pt x="4050039" y="233062"/>
                  </a:lnTo>
                  <a:lnTo>
                    <a:pt x="4064247" y="217677"/>
                  </a:lnTo>
                  <a:lnTo>
                    <a:pt x="4039552" y="194870"/>
                  </a:lnTo>
                  <a:close/>
                </a:path>
                <a:path w="8550275" h="318769">
                  <a:moveTo>
                    <a:pt x="4088943" y="240484"/>
                  </a:moveTo>
                  <a:lnTo>
                    <a:pt x="4074735" y="255869"/>
                  </a:lnTo>
                  <a:lnTo>
                    <a:pt x="4099430" y="278676"/>
                  </a:lnTo>
                  <a:lnTo>
                    <a:pt x="4113639" y="263291"/>
                  </a:lnTo>
                  <a:lnTo>
                    <a:pt x="4088943" y="240484"/>
                  </a:lnTo>
                  <a:close/>
                </a:path>
                <a:path w="8550275" h="318769">
                  <a:moveTo>
                    <a:pt x="4212421" y="240484"/>
                  </a:moveTo>
                  <a:lnTo>
                    <a:pt x="4187725" y="263291"/>
                  </a:lnTo>
                  <a:lnTo>
                    <a:pt x="4201933" y="278676"/>
                  </a:lnTo>
                  <a:lnTo>
                    <a:pt x="4226629" y="255869"/>
                  </a:lnTo>
                  <a:lnTo>
                    <a:pt x="4212421" y="240484"/>
                  </a:lnTo>
                  <a:close/>
                </a:path>
                <a:path w="8550275" h="318769">
                  <a:moveTo>
                    <a:pt x="4261812" y="194870"/>
                  </a:moveTo>
                  <a:lnTo>
                    <a:pt x="4237116" y="217677"/>
                  </a:lnTo>
                  <a:lnTo>
                    <a:pt x="4251324" y="233062"/>
                  </a:lnTo>
                  <a:lnTo>
                    <a:pt x="4276020" y="210255"/>
                  </a:lnTo>
                  <a:lnTo>
                    <a:pt x="4261812" y="194870"/>
                  </a:lnTo>
                  <a:close/>
                </a:path>
                <a:path w="8550275" h="318769">
                  <a:moveTo>
                    <a:pt x="4311203" y="149256"/>
                  </a:moveTo>
                  <a:lnTo>
                    <a:pt x="4286507" y="172063"/>
                  </a:lnTo>
                  <a:lnTo>
                    <a:pt x="4300715" y="187448"/>
                  </a:lnTo>
                  <a:lnTo>
                    <a:pt x="4325411" y="164641"/>
                  </a:lnTo>
                  <a:lnTo>
                    <a:pt x="4311203" y="149256"/>
                  </a:lnTo>
                  <a:close/>
                </a:path>
                <a:path w="8550275" h="318769">
                  <a:moveTo>
                    <a:pt x="4360594" y="103643"/>
                  </a:moveTo>
                  <a:lnTo>
                    <a:pt x="4335898" y="126449"/>
                  </a:lnTo>
                  <a:lnTo>
                    <a:pt x="4350106" y="141834"/>
                  </a:lnTo>
                  <a:lnTo>
                    <a:pt x="4374802" y="119027"/>
                  </a:lnTo>
                  <a:lnTo>
                    <a:pt x="4360594" y="103643"/>
                  </a:lnTo>
                  <a:close/>
                </a:path>
                <a:path w="8550275" h="318769">
                  <a:moveTo>
                    <a:pt x="4447366" y="49982"/>
                  </a:moveTo>
                  <a:lnTo>
                    <a:pt x="4442778" y="49982"/>
                  </a:lnTo>
                  <a:lnTo>
                    <a:pt x="4438231" y="50413"/>
                  </a:lnTo>
                  <a:lnTo>
                    <a:pt x="4433781" y="51252"/>
                  </a:lnTo>
                  <a:lnTo>
                    <a:pt x="4437491" y="70924"/>
                  </a:lnTo>
                  <a:lnTo>
                    <a:pt x="4437549" y="71231"/>
                  </a:lnTo>
                  <a:lnTo>
                    <a:pt x="4437662" y="71831"/>
                  </a:lnTo>
                  <a:lnTo>
                    <a:pt x="4440840" y="71231"/>
                  </a:lnTo>
                  <a:lnTo>
                    <a:pt x="4444088" y="70924"/>
                  </a:lnTo>
                  <a:lnTo>
                    <a:pt x="4447366" y="70924"/>
                  </a:lnTo>
                  <a:lnTo>
                    <a:pt x="4447366" y="49982"/>
                  </a:lnTo>
                  <a:close/>
                </a:path>
                <a:path w="8550275" h="318769">
                  <a:moveTo>
                    <a:pt x="4463155" y="49982"/>
                  </a:moveTo>
                  <a:lnTo>
                    <a:pt x="4447366" y="49982"/>
                  </a:lnTo>
                  <a:lnTo>
                    <a:pt x="4447366" y="70924"/>
                  </a:lnTo>
                  <a:lnTo>
                    <a:pt x="4463155" y="70924"/>
                  </a:lnTo>
                  <a:lnTo>
                    <a:pt x="4463155" y="49982"/>
                  </a:lnTo>
                  <a:close/>
                </a:path>
                <a:path w="8550275" h="318769">
                  <a:moveTo>
                    <a:pt x="4526314" y="49982"/>
                  </a:moveTo>
                  <a:lnTo>
                    <a:pt x="4494734" y="49982"/>
                  </a:lnTo>
                  <a:lnTo>
                    <a:pt x="4494734" y="70924"/>
                  </a:lnTo>
                  <a:lnTo>
                    <a:pt x="4526314" y="70924"/>
                  </a:lnTo>
                  <a:lnTo>
                    <a:pt x="4526314" y="49982"/>
                  </a:lnTo>
                  <a:close/>
                </a:path>
                <a:path w="8550275" h="318769">
                  <a:moveTo>
                    <a:pt x="4589472" y="49982"/>
                  </a:moveTo>
                  <a:lnTo>
                    <a:pt x="4557893" y="49982"/>
                  </a:lnTo>
                  <a:lnTo>
                    <a:pt x="4557893" y="70924"/>
                  </a:lnTo>
                  <a:lnTo>
                    <a:pt x="4589472" y="70924"/>
                  </a:lnTo>
                  <a:lnTo>
                    <a:pt x="4589472" y="49982"/>
                  </a:lnTo>
                  <a:close/>
                </a:path>
                <a:path w="8550275" h="318769">
                  <a:moveTo>
                    <a:pt x="4652631" y="49982"/>
                  </a:moveTo>
                  <a:lnTo>
                    <a:pt x="4621052" y="49982"/>
                  </a:lnTo>
                  <a:lnTo>
                    <a:pt x="4621052" y="70924"/>
                  </a:lnTo>
                  <a:lnTo>
                    <a:pt x="4652631" y="70924"/>
                  </a:lnTo>
                  <a:lnTo>
                    <a:pt x="4652631" y="49982"/>
                  </a:lnTo>
                  <a:close/>
                </a:path>
                <a:path w="8550275" h="318769">
                  <a:moveTo>
                    <a:pt x="4715789" y="49982"/>
                  </a:moveTo>
                  <a:lnTo>
                    <a:pt x="4684210" y="49982"/>
                  </a:lnTo>
                  <a:lnTo>
                    <a:pt x="4684210" y="70924"/>
                  </a:lnTo>
                  <a:lnTo>
                    <a:pt x="4715789" y="70924"/>
                  </a:lnTo>
                  <a:lnTo>
                    <a:pt x="4715789" y="49982"/>
                  </a:lnTo>
                  <a:close/>
                </a:path>
                <a:path w="8550275" h="318769">
                  <a:moveTo>
                    <a:pt x="4778948" y="49982"/>
                  </a:moveTo>
                  <a:lnTo>
                    <a:pt x="4747369" y="49982"/>
                  </a:lnTo>
                  <a:lnTo>
                    <a:pt x="4747369" y="70924"/>
                  </a:lnTo>
                  <a:lnTo>
                    <a:pt x="4778948" y="70924"/>
                  </a:lnTo>
                  <a:lnTo>
                    <a:pt x="4778948" y="49982"/>
                  </a:lnTo>
                  <a:close/>
                </a:path>
                <a:path w="8550275" h="318769">
                  <a:moveTo>
                    <a:pt x="4842107" y="49982"/>
                  </a:moveTo>
                  <a:lnTo>
                    <a:pt x="4810527" y="49982"/>
                  </a:lnTo>
                  <a:lnTo>
                    <a:pt x="4810527" y="70924"/>
                  </a:lnTo>
                  <a:lnTo>
                    <a:pt x="4842107" y="70924"/>
                  </a:lnTo>
                  <a:lnTo>
                    <a:pt x="4842107" y="49982"/>
                  </a:lnTo>
                  <a:close/>
                </a:path>
                <a:path w="8550275" h="318769">
                  <a:moveTo>
                    <a:pt x="4905265" y="49982"/>
                  </a:moveTo>
                  <a:lnTo>
                    <a:pt x="4873686" y="49982"/>
                  </a:lnTo>
                  <a:lnTo>
                    <a:pt x="4873686" y="70924"/>
                  </a:lnTo>
                  <a:lnTo>
                    <a:pt x="4905265" y="70924"/>
                  </a:lnTo>
                  <a:lnTo>
                    <a:pt x="4905265" y="49982"/>
                  </a:lnTo>
                  <a:close/>
                </a:path>
                <a:path w="8550275" h="318769">
                  <a:moveTo>
                    <a:pt x="4968424" y="49982"/>
                  </a:moveTo>
                  <a:lnTo>
                    <a:pt x="4936845" y="49982"/>
                  </a:lnTo>
                  <a:lnTo>
                    <a:pt x="4936845" y="70924"/>
                  </a:lnTo>
                  <a:lnTo>
                    <a:pt x="4968424" y="70924"/>
                  </a:lnTo>
                  <a:lnTo>
                    <a:pt x="4968424" y="49982"/>
                  </a:lnTo>
                  <a:close/>
                </a:path>
                <a:path w="8550275" h="318769">
                  <a:moveTo>
                    <a:pt x="5031582" y="49982"/>
                  </a:moveTo>
                  <a:lnTo>
                    <a:pt x="5000003" y="49982"/>
                  </a:lnTo>
                  <a:lnTo>
                    <a:pt x="5000003" y="70924"/>
                  </a:lnTo>
                  <a:lnTo>
                    <a:pt x="5031582" y="70924"/>
                  </a:lnTo>
                  <a:lnTo>
                    <a:pt x="5031582" y="49982"/>
                  </a:lnTo>
                  <a:close/>
                </a:path>
                <a:path w="8550275" h="318769">
                  <a:moveTo>
                    <a:pt x="5094741" y="49982"/>
                  </a:moveTo>
                  <a:lnTo>
                    <a:pt x="5063162" y="49982"/>
                  </a:lnTo>
                  <a:lnTo>
                    <a:pt x="5063162" y="70924"/>
                  </a:lnTo>
                  <a:lnTo>
                    <a:pt x="5094741" y="70924"/>
                  </a:lnTo>
                  <a:lnTo>
                    <a:pt x="5094741" y="49982"/>
                  </a:lnTo>
                  <a:close/>
                </a:path>
                <a:path w="8550275" h="318769">
                  <a:moveTo>
                    <a:pt x="5157900" y="49982"/>
                  </a:moveTo>
                  <a:lnTo>
                    <a:pt x="5126320" y="49982"/>
                  </a:lnTo>
                  <a:lnTo>
                    <a:pt x="5126320" y="70924"/>
                  </a:lnTo>
                  <a:lnTo>
                    <a:pt x="5157900" y="70924"/>
                  </a:lnTo>
                  <a:lnTo>
                    <a:pt x="5157900" y="49982"/>
                  </a:lnTo>
                  <a:close/>
                </a:path>
                <a:path w="8550275" h="318769">
                  <a:moveTo>
                    <a:pt x="5221058" y="49982"/>
                  </a:moveTo>
                  <a:lnTo>
                    <a:pt x="5189479" y="49982"/>
                  </a:lnTo>
                  <a:lnTo>
                    <a:pt x="5189479" y="70924"/>
                  </a:lnTo>
                  <a:lnTo>
                    <a:pt x="5221058" y="70924"/>
                  </a:lnTo>
                  <a:lnTo>
                    <a:pt x="5221058" y="49982"/>
                  </a:lnTo>
                  <a:close/>
                </a:path>
                <a:path w="8550275" h="318769">
                  <a:moveTo>
                    <a:pt x="5284217" y="49982"/>
                  </a:moveTo>
                  <a:lnTo>
                    <a:pt x="5252638" y="49982"/>
                  </a:lnTo>
                  <a:lnTo>
                    <a:pt x="5252638" y="70924"/>
                  </a:lnTo>
                  <a:lnTo>
                    <a:pt x="5284217" y="70924"/>
                  </a:lnTo>
                  <a:lnTo>
                    <a:pt x="5284217" y="49982"/>
                  </a:lnTo>
                  <a:close/>
                </a:path>
                <a:path w="8550275" h="318769">
                  <a:moveTo>
                    <a:pt x="5347375" y="49982"/>
                  </a:moveTo>
                  <a:lnTo>
                    <a:pt x="5315796" y="49982"/>
                  </a:lnTo>
                  <a:lnTo>
                    <a:pt x="5315796" y="70924"/>
                  </a:lnTo>
                  <a:lnTo>
                    <a:pt x="5347375" y="70924"/>
                  </a:lnTo>
                  <a:lnTo>
                    <a:pt x="5347375" y="49982"/>
                  </a:lnTo>
                  <a:close/>
                </a:path>
                <a:path w="8550275" h="318769">
                  <a:moveTo>
                    <a:pt x="5410534" y="49982"/>
                  </a:moveTo>
                  <a:lnTo>
                    <a:pt x="5378955" y="49982"/>
                  </a:lnTo>
                  <a:lnTo>
                    <a:pt x="5378955" y="70924"/>
                  </a:lnTo>
                  <a:lnTo>
                    <a:pt x="5410534" y="70924"/>
                  </a:lnTo>
                  <a:lnTo>
                    <a:pt x="5410534" y="49982"/>
                  </a:lnTo>
                  <a:close/>
                </a:path>
                <a:path w="8550275" h="318769">
                  <a:moveTo>
                    <a:pt x="5473693" y="49982"/>
                  </a:moveTo>
                  <a:lnTo>
                    <a:pt x="5442114" y="49982"/>
                  </a:lnTo>
                  <a:lnTo>
                    <a:pt x="5442114" y="70924"/>
                  </a:lnTo>
                  <a:lnTo>
                    <a:pt x="5473693" y="70924"/>
                  </a:lnTo>
                  <a:lnTo>
                    <a:pt x="5473693" y="49982"/>
                  </a:lnTo>
                  <a:close/>
                </a:path>
                <a:path w="8550275" h="318769">
                  <a:moveTo>
                    <a:pt x="5536851" y="49982"/>
                  </a:moveTo>
                  <a:lnTo>
                    <a:pt x="5505272" y="49982"/>
                  </a:lnTo>
                  <a:lnTo>
                    <a:pt x="5505272" y="70924"/>
                  </a:lnTo>
                  <a:lnTo>
                    <a:pt x="5536851" y="70924"/>
                  </a:lnTo>
                  <a:lnTo>
                    <a:pt x="5536851" y="49982"/>
                  </a:lnTo>
                  <a:close/>
                </a:path>
                <a:path w="8550275" h="318769">
                  <a:moveTo>
                    <a:pt x="5600010" y="49982"/>
                  </a:moveTo>
                  <a:lnTo>
                    <a:pt x="5568430" y="49982"/>
                  </a:lnTo>
                  <a:lnTo>
                    <a:pt x="5568430" y="70924"/>
                  </a:lnTo>
                  <a:lnTo>
                    <a:pt x="5600010" y="70924"/>
                  </a:lnTo>
                  <a:lnTo>
                    <a:pt x="5600010" y="49982"/>
                  </a:lnTo>
                  <a:close/>
                </a:path>
                <a:path w="8550275" h="318769">
                  <a:moveTo>
                    <a:pt x="5663169" y="49982"/>
                  </a:moveTo>
                  <a:lnTo>
                    <a:pt x="5631589" y="49982"/>
                  </a:lnTo>
                  <a:lnTo>
                    <a:pt x="5631589" y="70924"/>
                  </a:lnTo>
                  <a:lnTo>
                    <a:pt x="5663169" y="70924"/>
                  </a:lnTo>
                  <a:lnTo>
                    <a:pt x="5663169" y="49982"/>
                  </a:lnTo>
                  <a:close/>
                </a:path>
                <a:path w="8550275" h="318769">
                  <a:moveTo>
                    <a:pt x="5726327" y="49982"/>
                  </a:moveTo>
                  <a:lnTo>
                    <a:pt x="5694748" y="49982"/>
                  </a:lnTo>
                  <a:lnTo>
                    <a:pt x="5694748" y="70924"/>
                  </a:lnTo>
                  <a:lnTo>
                    <a:pt x="5726327" y="70924"/>
                  </a:lnTo>
                  <a:lnTo>
                    <a:pt x="5726327" y="49982"/>
                  </a:lnTo>
                  <a:close/>
                </a:path>
                <a:path w="8550275" h="318769">
                  <a:moveTo>
                    <a:pt x="5789486" y="49982"/>
                  </a:moveTo>
                  <a:lnTo>
                    <a:pt x="5757906" y="49982"/>
                  </a:lnTo>
                  <a:lnTo>
                    <a:pt x="5757906" y="70924"/>
                  </a:lnTo>
                  <a:lnTo>
                    <a:pt x="5789486" y="70924"/>
                  </a:lnTo>
                  <a:lnTo>
                    <a:pt x="5789486" y="49982"/>
                  </a:lnTo>
                  <a:close/>
                </a:path>
                <a:path w="8550275" h="318769">
                  <a:moveTo>
                    <a:pt x="5852644" y="49982"/>
                  </a:moveTo>
                  <a:lnTo>
                    <a:pt x="5821065" y="49982"/>
                  </a:lnTo>
                  <a:lnTo>
                    <a:pt x="5821065" y="70924"/>
                  </a:lnTo>
                  <a:lnTo>
                    <a:pt x="5852644" y="70924"/>
                  </a:lnTo>
                  <a:lnTo>
                    <a:pt x="5852644" y="49982"/>
                  </a:lnTo>
                  <a:close/>
                </a:path>
                <a:path w="8550275" h="318769">
                  <a:moveTo>
                    <a:pt x="5915803" y="49982"/>
                  </a:moveTo>
                  <a:lnTo>
                    <a:pt x="5884224" y="49982"/>
                  </a:lnTo>
                  <a:lnTo>
                    <a:pt x="5884224" y="70924"/>
                  </a:lnTo>
                  <a:lnTo>
                    <a:pt x="5915803" y="70924"/>
                  </a:lnTo>
                  <a:lnTo>
                    <a:pt x="5915803" y="49982"/>
                  </a:lnTo>
                  <a:close/>
                </a:path>
                <a:path w="8550275" h="318769">
                  <a:moveTo>
                    <a:pt x="5978961" y="49982"/>
                  </a:moveTo>
                  <a:lnTo>
                    <a:pt x="5947383" y="49982"/>
                  </a:lnTo>
                  <a:lnTo>
                    <a:pt x="5947383" y="70924"/>
                  </a:lnTo>
                  <a:lnTo>
                    <a:pt x="5978961" y="70924"/>
                  </a:lnTo>
                  <a:lnTo>
                    <a:pt x="5978961" y="49982"/>
                  </a:lnTo>
                  <a:close/>
                </a:path>
                <a:path w="8550275" h="318769">
                  <a:moveTo>
                    <a:pt x="6042120" y="49982"/>
                  </a:moveTo>
                  <a:lnTo>
                    <a:pt x="6010541" y="49982"/>
                  </a:lnTo>
                  <a:lnTo>
                    <a:pt x="6010541" y="70924"/>
                  </a:lnTo>
                  <a:lnTo>
                    <a:pt x="6042120" y="70924"/>
                  </a:lnTo>
                  <a:lnTo>
                    <a:pt x="6042120" y="49982"/>
                  </a:lnTo>
                  <a:close/>
                </a:path>
                <a:path w="8550275" h="318769">
                  <a:moveTo>
                    <a:pt x="6105279" y="49982"/>
                  </a:moveTo>
                  <a:lnTo>
                    <a:pt x="6073700" y="49982"/>
                  </a:lnTo>
                  <a:lnTo>
                    <a:pt x="6073700" y="70924"/>
                  </a:lnTo>
                  <a:lnTo>
                    <a:pt x="6105279" y="70924"/>
                  </a:lnTo>
                  <a:lnTo>
                    <a:pt x="6105279" y="49982"/>
                  </a:lnTo>
                  <a:close/>
                </a:path>
                <a:path w="8550275" h="318769">
                  <a:moveTo>
                    <a:pt x="6168437" y="49982"/>
                  </a:moveTo>
                  <a:lnTo>
                    <a:pt x="6136858" y="49982"/>
                  </a:lnTo>
                  <a:lnTo>
                    <a:pt x="6136858" y="70924"/>
                  </a:lnTo>
                  <a:lnTo>
                    <a:pt x="6168437" y="70924"/>
                  </a:lnTo>
                  <a:lnTo>
                    <a:pt x="6168437" y="49982"/>
                  </a:lnTo>
                  <a:close/>
                </a:path>
                <a:path w="8550275" h="318769">
                  <a:moveTo>
                    <a:pt x="6231596" y="49982"/>
                  </a:moveTo>
                  <a:lnTo>
                    <a:pt x="6200016" y="49982"/>
                  </a:lnTo>
                  <a:lnTo>
                    <a:pt x="6200016" y="70924"/>
                  </a:lnTo>
                  <a:lnTo>
                    <a:pt x="6231596" y="70924"/>
                  </a:lnTo>
                  <a:lnTo>
                    <a:pt x="6231596" y="49982"/>
                  </a:lnTo>
                  <a:close/>
                </a:path>
                <a:path w="8550275" h="318769">
                  <a:moveTo>
                    <a:pt x="6294755" y="49982"/>
                  </a:moveTo>
                  <a:lnTo>
                    <a:pt x="6263175" y="49982"/>
                  </a:lnTo>
                  <a:lnTo>
                    <a:pt x="6263175" y="70924"/>
                  </a:lnTo>
                  <a:lnTo>
                    <a:pt x="6294755" y="70924"/>
                  </a:lnTo>
                  <a:lnTo>
                    <a:pt x="6294755" y="49982"/>
                  </a:lnTo>
                  <a:close/>
                </a:path>
                <a:path w="8550275" h="318769">
                  <a:moveTo>
                    <a:pt x="6357913" y="49982"/>
                  </a:moveTo>
                  <a:lnTo>
                    <a:pt x="6326334" y="49982"/>
                  </a:lnTo>
                  <a:lnTo>
                    <a:pt x="6326334" y="70924"/>
                  </a:lnTo>
                  <a:lnTo>
                    <a:pt x="6357913" y="70924"/>
                  </a:lnTo>
                  <a:lnTo>
                    <a:pt x="6357913" y="49982"/>
                  </a:lnTo>
                  <a:close/>
                </a:path>
                <a:path w="8550275" h="318769">
                  <a:moveTo>
                    <a:pt x="6421072" y="49982"/>
                  </a:moveTo>
                  <a:lnTo>
                    <a:pt x="6389492" y="49982"/>
                  </a:lnTo>
                  <a:lnTo>
                    <a:pt x="6389492" y="70924"/>
                  </a:lnTo>
                  <a:lnTo>
                    <a:pt x="6421072" y="70924"/>
                  </a:lnTo>
                  <a:lnTo>
                    <a:pt x="6421072" y="49982"/>
                  </a:lnTo>
                  <a:close/>
                </a:path>
                <a:path w="8550275" h="318769">
                  <a:moveTo>
                    <a:pt x="6484230" y="49982"/>
                  </a:moveTo>
                  <a:lnTo>
                    <a:pt x="6452651" y="49982"/>
                  </a:lnTo>
                  <a:lnTo>
                    <a:pt x="6452651" y="70924"/>
                  </a:lnTo>
                  <a:lnTo>
                    <a:pt x="6484230" y="70924"/>
                  </a:lnTo>
                  <a:lnTo>
                    <a:pt x="6484230" y="49982"/>
                  </a:lnTo>
                  <a:close/>
                </a:path>
                <a:path w="8550275" h="318769">
                  <a:moveTo>
                    <a:pt x="6547389" y="49982"/>
                  </a:moveTo>
                  <a:lnTo>
                    <a:pt x="6515810" y="49982"/>
                  </a:lnTo>
                  <a:lnTo>
                    <a:pt x="6515810" y="70924"/>
                  </a:lnTo>
                  <a:lnTo>
                    <a:pt x="6547389" y="70924"/>
                  </a:lnTo>
                  <a:lnTo>
                    <a:pt x="6547389" y="49982"/>
                  </a:lnTo>
                  <a:close/>
                </a:path>
                <a:path w="8550275" h="318769">
                  <a:moveTo>
                    <a:pt x="6610547" y="49982"/>
                  </a:moveTo>
                  <a:lnTo>
                    <a:pt x="6578968" y="49982"/>
                  </a:lnTo>
                  <a:lnTo>
                    <a:pt x="6578968" y="70924"/>
                  </a:lnTo>
                  <a:lnTo>
                    <a:pt x="6610547" y="70924"/>
                  </a:lnTo>
                  <a:lnTo>
                    <a:pt x="6610547" y="49982"/>
                  </a:lnTo>
                  <a:close/>
                </a:path>
                <a:path w="8550275" h="318769">
                  <a:moveTo>
                    <a:pt x="6673706" y="49982"/>
                  </a:moveTo>
                  <a:lnTo>
                    <a:pt x="6642127" y="49982"/>
                  </a:lnTo>
                  <a:lnTo>
                    <a:pt x="6642127" y="70924"/>
                  </a:lnTo>
                  <a:lnTo>
                    <a:pt x="6673706" y="70924"/>
                  </a:lnTo>
                  <a:lnTo>
                    <a:pt x="6673706" y="49982"/>
                  </a:lnTo>
                  <a:close/>
                </a:path>
                <a:path w="8550275" h="318769">
                  <a:moveTo>
                    <a:pt x="6736865" y="49982"/>
                  </a:moveTo>
                  <a:lnTo>
                    <a:pt x="6705285" y="49982"/>
                  </a:lnTo>
                  <a:lnTo>
                    <a:pt x="6705285" y="70924"/>
                  </a:lnTo>
                  <a:lnTo>
                    <a:pt x="6736865" y="70924"/>
                  </a:lnTo>
                  <a:lnTo>
                    <a:pt x="6736865" y="49982"/>
                  </a:lnTo>
                  <a:close/>
                </a:path>
                <a:path w="8550275" h="318769">
                  <a:moveTo>
                    <a:pt x="6800023" y="49982"/>
                  </a:moveTo>
                  <a:lnTo>
                    <a:pt x="6768444" y="49982"/>
                  </a:lnTo>
                  <a:lnTo>
                    <a:pt x="6768444" y="70924"/>
                  </a:lnTo>
                  <a:lnTo>
                    <a:pt x="6800023" y="70924"/>
                  </a:lnTo>
                  <a:lnTo>
                    <a:pt x="6800023" y="49982"/>
                  </a:lnTo>
                  <a:close/>
                </a:path>
                <a:path w="8550275" h="318769">
                  <a:moveTo>
                    <a:pt x="6863182" y="49982"/>
                  </a:moveTo>
                  <a:lnTo>
                    <a:pt x="6831602" y="49982"/>
                  </a:lnTo>
                  <a:lnTo>
                    <a:pt x="6831602" y="70924"/>
                  </a:lnTo>
                  <a:lnTo>
                    <a:pt x="6863182" y="70924"/>
                  </a:lnTo>
                  <a:lnTo>
                    <a:pt x="6863182" y="49982"/>
                  </a:lnTo>
                  <a:close/>
                </a:path>
                <a:path w="8550275" h="318769">
                  <a:moveTo>
                    <a:pt x="6926341" y="49982"/>
                  </a:moveTo>
                  <a:lnTo>
                    <a:pt x="6894761" y="49982"/>
                  </a:lnTo>
                  <a:lnTo>
                    <a:pt x="6894761" y="70924"/>
                  </a:lnTo>
                  <a:lnTo>
                    <a:pt x="6926341" y="70924"/>
                  </a:lnTo>
                  <a:lnTo>
                    <a:pt x="6926341" y="49982"/>
                  </a:lnTo>
                  <a:close/>
                </a:path>
                <a:path w="8550275" h="318769">
                  <a:moveTo>
                    <a:pt x="6989499" y="49982"/>
                  </a:moveTo>
                  <a:lnTo>
                    <a:pt x="6957920" y="49982"/>
                  </a:lnTo>
                  <a:lnTo>
                    <a:pt x="6957920" y="70924"/>
                  </a:lnTo>
                  <a:lnTo>
                    <a:pt x="6989499" y="70924"/>
                  </a:lnTo>
                  <a:lnTo>
                    <a:pt x="6989499" y="49982"/>
                  </a:lnTo>
                  <a:close/>
                </a:path>
                <a:path w="8550275" h="318769">
                  <a:moveTo>
                    <a:pt x="7052658" y="49982"/>
                  </a:moveTo>
                  <a:lnTo>
                    <a:pt x="7021078" y="49982"/>
                  </a:lnTo>
                  <a:lnTo>
                    <a:pt x="7021078" y="70924"/>
                  </a:lnTo>
                  <a:lnTo>
                    <a:pt x="7052658" y="70924"/>
                  </a:lnTo>
                  <a:lnTo>
                    <a:pt x="7052658" y="49982"/>
                  </a:lnTo>
                  <a:close/>
                </a:path>
                <a:path w="8550275" h="318769">
                  <a:moveTo>
                    <a:pt x="7115816" y="49982"/>
                  </a:moveTo>
                  <a:lnTo>
                    <a:pt x="7084237" y="49982"/>
                  </a:lnTo>
                  <a:lnTo>
                    <a:pt x="7084237" y="70924"/>
                  </a:lnTo>
                  <a:lnTo>
                    <a:pt x="7115816" y="70924"/>
                  </a:lnTo>
                  <a:lnTo>
                    <a:pt x="7115816" y="49982"/>
                  </a:lnTo>
                  <a:close/>
                </a:path>
                <a:path w="8550275" h="318769">
                  <a:moveTo>
                    <a:pt x="7178975" y="49982"/>
                  </a:moveTo>
                  <a:lnTo>
                    <a:pt x="7147396" y="49982"/>
                  </a:lnTo>
                  <a:lnTo>
                    <a:pt x="7147396" y="70924"/>
                  </a:lnTo>
                  <a:lnTo>
                    <a:pt x="7178975" y="70924"/>
                  </a:lnTo>
                  <a:lnTo>
                    <a:pt x="7178975" y="49982"/>
                  </a:lnTo>
                  <a:close/>
                </a:path>
                <a:path w="8550275" h="318769">
                  <a:moveTo>
                    <a:pt x="7242134" y="49982"/>
                  </a:moveTo>
                  <a:lnTo>
                    <a:pt x="7210555" y="49982"/>
                  </a:lnTo>
                  <a:lnTo>
                    <a:pt x="7210555" y="70924"/>
                  </a:lnTo>
                  <a:lnTo>
                    <a:pt x="7242134" y="70924"/>
                  </a:lnTo>
                  <a:lnTo>
                    <a:pt x="7242134" y="49982"/>
                  </a:lnTo>
                  <a:close/>
                </a:path>
                <a:path w="8550275" h="318769">
                  <a:moveTo>
                    <a:pt x="7305293" y="49982"/>
                  </a:moveTo>
                  <a:lnTo>
                    <a:pt x="7273713" y="49982"/>
                  </a:lnTo>
                  <a:lnTo>
                    <a:pt x="7273713" y="70924"/>
                  </a:lnTo>
                  <a:lnTo>
                    <a:pt x="7305293" y="70924"/>
                  </a:lnTo>
                  <a:lnTo>
                    <a:pt x="7305293" y="49982"/>
                  </a:lnTo>
                  <a:close/>
                </a:path>
                <a:path w="8550275" h="318769">
                  <a:moveTo>
                    <a:pt x="7368452" y="49982"/>
                  </a:moveTo>
                  <a:lnTo>
                    <a:pt x="7336872" y="49982"/>
                  </a:lnTo>
                  <a:lnTo>
                    <a:pt x="7336872" y="70924"/>
                  </a:lnTo>
                  <a:lnTo>
                    <a:pt x="7368452" y="70924"/>
                  </a:lnTo>
                  <a:lnTo>
                    <a:pt x="7368452" y="49982"/>
                  </a:lnTo>
                  <a:close/>
                </a:path>
                <a:path w="8550275" h="318769">
                  <a:moveTo>
                    <a:pt x="7431611" y="49982"/>
                  </a:moveTo>
                  <a:lnTo>
                    <a:pt x="7400031" y="49982"/>
                  </a:lnTo>
                  <a:lnTo>
                    <a:pt x="7400031" y="70924"/>
                  </a:lnTo>
                  <a:lnTo>
                    <a:pt x="7431611" y="70924"/>
                  </a:lnTo>
                  <a:lnTo>
                    <a:pt x="7431611" y="49982"/>
                  </a:lnTo>
                  <a:close/>
                </a:path>
                <a:path w="8550275" h="318769">
                  <a:moveTo>
                    <a:pt x="7494770" y="49982"/>
                  </a:moveTo>
                  <a:lnTo>
                    <a:pt x="7463190" y="49982"/>
                  </a:lnTo>
                  <a:lnTo>
                    <a:pt x="7463190" y="70924"/>
                  </a:lnTo>
                  <a:lnTo>
                    <a:pt x="7494770" y="70924"/>
                  </a:lnTo>
                  <a:lnTo>
                    <a:pt x="7494770" y="49982"/>
                  </a:lnTo>
                  <a:close/>
                </a:path>
                <a:path w="8550275" h="318769">
                  <a:moveTo>
                    <a:pt x="7557929" y="49982"/>
                  </a:moveTo>
                  <a:lnTo>
                    <a:pt x="7526349" y="49982"/>
                  </a:lnTo>
                  <a:lnTo>
                    <a:pt x="7526349" y="70924"/>
                  </a:lnTo>
                  <a:lnTo>
                    <a:pt x="7557929" y="70924"/>
                  </a:lnTo>
                  <a:lnTo>
                    <a:pt x="7557929" y="49982"/>
                  </a:lnTo>
                  <a:close/>
                </a:path>
                <a:path w="8550275" h="318769">
                  <a:moveTo>
                    <a:pt x="7621087" y="49982"/>
                  </a:moveTo>
                  <a:lnTo>
                    <a:pt x="7589508" y="49982"/>
                  </a:lnTo>
                  <a:lnTo>
                    <a:pt x="7589508" y="70924"/>
                  </a:lnTo>
                  <a:lnTo>
                    <a:pt x="7621087" y="70924"/>
                  </a:lnTo>
                  <a:lnTo>
                    <a:pt x="7621087" y="49982"/>
                  </a:lnTo>
                  <a:close/>
                </a:path>
                <a:path w="8550275" h="318769">
                  <a:moveTo>
                    <a:pt x="7684246" y="49982"/>
                  </a:moveTo>
                  <a:lnTo>
                    <a:pt x="7652667" y="49982"/>
                  </a:lnTo>
                  <a:lnTo>
                    <a:pt x="7652667" y="70924"/>
                  </a:lnTo>
                  <a:lnTo>
                    <a:pt x="7684246" y="70924"/>
                  </a:lnTo>
                  <a:lnTo>
                    <a:pt x="7684246" y="49982"/>
                  </a:lnTo>
                  <a:close/>
                </a:path>
                <a:path w="8550275" h="318769">
                  <a:moveTo>
                    <a:pt x="7747405" y="49982"/>
                  </a:moveTo>
                  <a:lnTo>
                    <a:pt x="7715826" y="49982"/>
                  </a:lnTo>
                  <a:lnTo>
                    <a:pt x="7715826" y="70924"/>
                  </a:lnTo>
                  <a:lnTo>
                    <a:pt x="7747405" y="70924"/>
                  </a:lnTo>
                  <a:lnTo>
                    <a:pt x="7747405" y="49982"/>
                  </a:lnTo>
                  <a:close/>
                </a:path>
                <a:path w="8550275" h="318769">
                  <a:moveTo>
                    <a:pt x="7810564" y="49982"/>
                  </a:moveTo>
                  <a:lnTo>
                    <a:pt x="7778985" y="49982"/>
                  </a:lnTo>
                  <a:lnTo>
                    <a:pt x="7778985" y="70924"/>
                  </a:lnTo>
                  <a:lnTo>
                    <a:pt x="7810564" y="70924"/>
                  </a:lnTo>
                  <a:lnTo>
                    <a:pt x="7810564" y="49982"/>
                  </a:lnTo>
                  <a:close/>
                </a:path>
                <a:path w="8550275" h="318769">
                  <a:moveTo>
                    <a:pt x="7873723" y="49982"/>
                  </a:moveTo>
                  <a:lnTo>
                    <a:pt x="7842144" y="49982"/>
                  </a:lnTo>
                  <a:lnTo>
                    <a:pt x="7842144" y="70924"/>
                  </a:lnTo>
                  <a:lnTo>
                    <a:pt x="7873723" y="70924"/>
                  </a:lnTo>
                  <a:lnTo>
                    <a:pt x="7873723" y="49982"/>
                  </a:lnTo>
                  <a:close/>
                </a:path>
                <a:path w="8550275" h="318769">
                  <a:moveTo>
                    <a:pt x="7936882" y="49982"/>
                  </a:moveTo>
                  <a:lnTo>
                    <a:pt x="7905303" y="49982"/>
                  </a:lnTo>
                  <a:lnTo>
                    <a:pt x="7905303" y="70924"/>
                  </a:lnTo>
                  <a:lnTo>
                    <a:pt x="7936882" y="70924"/>
                  </a:lnTo>
                  <a:lnTo>
                    <a:pt x="7936882" y="49982"/>
                  </a:lnTo>
                  <a:close/>
                </a:path>
                <a:path w="8550275" h="318769">
                  <a:moveTo>
                    <a:pt x="8000041" y="49982"/>
                  </a:moveTo>
                  <a:lnTo>
                    <a:pt x="7968462" y="49982"/>
                  </a:lnTo>
                  <a:lnTo>
                    <a:pt x="7968462" y="70924"/>
                  </a:lnTo>
                  <a:lnTo>
                    <a:pt x="8000041" y="70924"/>
                  </a:lnTo>
                  <a:lnTo>
                    <a:pt x="8000041" y="49982"/>
                  </a:lnTo>
                  <a:close/>
                </a:path>
                <a:path w="8550275" h="318769">
                  <a:moveTo>
                    <a:pt x="8063200" y="49982"/>
                  </a:moveTo>
                  <a:lnTo>
                    <a:pt x="8031620" y="49982"/>
                  </a:lnTo>
                  <a:lnTo>
                    <a:pt x="8031620" y="70924"/>
                  </a:lnTo>
                  <a:lnTo>
                    <a:pt x="8063200" y="70924"/>
                  </a:lnTo>
                  <a:lnTo>
                    <a:pt x="8063200" y="49982"/>
                  </a:lnTo>
                  <a:close/>
                </a:path>
                <a:path w="8550275" h="318769">
                  <a:moveTo>
                    <a:pt x="8126359" y="49982"/>
                  </a:moveTo>
                  <a:lnTo>
                    <a:pt x="8094779" y="49982"/>
                  </a:lnTo>
                  <a:lnTo>
                    <a:pt x="8094779" y="70924"/>
                  </a:lnTo>
                  <a:lnTo>
                    <a:pt x="8126359" y="70924"/>
                  </a:lnTo>
                  <a:lnTo>
                    <a:pt x="8126359" y="49982"/>
                  </a:lnTo>
                  <a:close/>
                </a:path>
                <a:path w="8550275" h="318769">
                  <a:moveTo>
                    <a:pt x="8189518" y="49982"/>
                  </a:moveTo>
                  <a:lnTo>
                    <a:pt x="8157938" y="49982"/>
                  </a:lnTo>
                  <a:lnTo>
                    <a:pt x="8157938" y="70924"/>
                  </a:lnTo>
                  <a:lnTo>
                    <a:pt x="8189518" y="70924"/>
                  </a:lnTo>
                  <a:lnTo>
                    <a:pt x="8189518" y="49982"/>
                  </a:lnTo>
                  <a:close/>
                </a:path>
                <a:path w="8550275" h="318769">
                  <a:moveTo>
                    <a:pt x="8252677" y="49982"/>
                  </a:moveTo>
                  <a:lnTo>
                    <a:pt x="8221097" y="49982"/>
                  </a:lnTo>
                  <a:lnTo>
                    <a:pt x="8221097" y="70924"/>
                  </a:lnTo>
                  <a:lnTo>
                    <a:pt x="8252677" y="70924"/>
                  </a:lnTo>
                  <a:lnTo>
                    <a:pt x="8252677" y="49982"/>
                  </a:lnTo>
                  <a:close/>
                </a:path>
                <a:path w="8550275" h="318769">
                  <a:moveTo>
                    <a:pt x="8315836" y="49982"/>
                  </a:moveTo>
                  <a:lnTo>
                    <a:pt x="8284256" y="49982"/>
                  </a:lnTo>
                  <a:lnTo>
                    <a:pt x="8284256" y="70924"/>
                  </a:lnTo>
                  <a:lnTo>
                    <a:pt x="8315836" y="70924"/>
                  </a:lnTo>
                  <a:lnTo>
                    <a:pt x="8315836" y="49982"/>
                  </a:lnTo>
                  <a:close/>
                </a:path>
                <a:path w="8550275" h="318769">
                  <a:moveTo>
                    <a:pt x="8378995" y="49982"/>
                  </a:moveTo>
                  <a:lnTo>
                    <a:pt x="8347415" y="49982"/>
                  </a:lnTo>
                  <a:lnTo>
                    <a:pt x="8347415" y="70924"/>
                  </a:lnTo>
                  <a:lnTo>
                    <a:pt x="8378995" y="70924"/>
                  </a:lnTo>
                  <a:lnTo>
                    <a:pt x="8378995" y="49982"/>
                  </a:lnTo>
                  <a:close/>
                </a:path>
              </a:pathLst>
            </a:custGeom>
            <a:solidFill>
              <a:srgbClr val="2C52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19331" y="2219827"/>
              <a:ext cx="8502650" cy="3036570"/>
            </a:xfrm>
            <a:custGeom>
              <a:avLst/>
              <a:gdLst/>
              <a:ahLst/>
              <a:cxnLst/>
              <a:rect l="l" t="t" r="r" b="b"/>
              <a:pathLst>
                <a:path w="8502650" h="3036570">
                  <a:moveTo>
                    <a:pt x="8251057" y="0"/>
                  </a:moveTo>
                  <a:lnTo>
                    <a:pt x="251301" y="0"/>
                  </a:lnTo>
                  <a:lnTo>
                    <a:pt x="206129" y="4048"/>
                  </a:lnTo>
                  <a:lnTo>
                    <a:pt x="163614" y="15722"/>
                  </a:lnTo>
                  <a:lnTo>
                    <a:pt x="124464" y="34309"/>
                  </a:lnTo>
                  <a:lnTo>
                    <a:pt x="89391" y="59102"/>
                  </a:lnTo>
                  <a:lnTo>
                    <a:pt x="59102" y="89390"/>
                  </a:lnTo>
                  <a:lnTo>
                    <a:pt x="34309" y="124464"/>
                  </a:lnTo>
                  <a:lnTo>
                    <a:pt x="15722" y="163614"/>
                  </a:lnTo>
                  <a:lnTo>
                    <a:pt x="4048" y="206129"/>
                  </a:lnTo>
                  <a:lnTo>
                    <a:pt x="0" y="251301"/>
                  </a:lnTo>
                  <a:lnTo>
                    <a:pt x="0" y="2785255"/>
                  </a:lnTo>
                  <a:lnTo>
                    <a:pt x="4048" y="2830427"/>
                  </a:lnTo>
                  <a:lnTo>
                    <a:pt x="15722" y="2872942"/>
                  </a:lnTo>
                  <a:lnTo>
                    <a:pt x="34309" y="2912092"/>
                  </a:lnTo>
                  <a:lnTo>
                    <a:pt x="59102" y="2947165"/>
                  </a:lnTo>
                  <a:lnTo>
                    <a:pt x="89390" y="2977453"/>
                  </a:lnTo>
                  <a:lnTo>
                    <a:pt x="124464" y="3002246"/>
                  </a:lnTo>
                  <a:lnTo>
                    <a:pt x="163613" y="3020834"/>
                  </a:lnTo>
                  <a:lnTo>
                    <a:pt x="206129" y="3032507"/>
                  </a:lnTo>
                  <a:lnTo>
                    <a:pt x="251301" y="3036556"/>
                  </a:lnTo>
                  <a:lnTo>
                    <a:pt x="8251057" y="3036556"/>
                  </a:lnTo>
                  <a:lnTo>
                    <a:pt x="8296229" y="3032507"/>
                  </a:lnTo>
                  <a:lnTo>
                    <a:pt x="8338744" y="3020834"/>
                  </a:lnTo>
                  <a:lnTo>
                    <a:pt x="8377894" y="3002246"/>
                  </a:lnTo>
                  <a:lnTo>
                    <a:pt x="8412967" y="2977453"/>
                  </a:lnTo>
                  <a:lnTo>
                    <a:pt x="8443255" y="2947165"/>
                  </a:lnTo>
                  <a:lnTo>
                    <a:pt x="8468048" y="2912092"/>
                  </a:lnTo>
                  <a:lnTo>
                    <a:pt x="8486636" y="2872942"/>
                  </a:lnTo>
                  <a:lnTo>
                    <a:pt x="8498310" y="2830427"/>
                  </a:lnTo>
                  <a:lnTo>
                    <a:pt x="8502358" y="2785255"/>
                  </a:lnTo>
                  <a:lnTo>
                    <a:pt x="8502358" y="251301"/>
                  </a:lnTo>
                  <a:lnTo>
                    <a:pt x="8498310" y="206129"/>
                  </a:lnTo>
                  <a:lnTo>
                    <a:pt x="8486636" y="163614"/>
                  </a:lnTo>
                  <a:lnTo>
                    <a:pt x="8468048" y="124464"/>
                  </a:lnTo>
                  <a:lnTo>
                    <a:pt x="8443255" y="89391"/>
                  </a:lnTo>
                  <a:lnTo>
                    <a:pt x="8412967" y="59102"/>
                  </a:lnTo>
                  <a:lnTo>
                    <a:pt x="8377894" y="34310"/>
                  </a:lnTo>
                  <a:lnTo>
                    <a:pt x="8338744" y="15722"/>
                  </a:lnTo>
                  <a:lnTo>
                    <a:pt x="8296229" y="4048"/>
                  </a:lnTo>
                  <a:lnTo>
                    <a:pt x="82510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19331" y="2219827"/>
              <a:ext cx="8502650" cy="3036570"/>
            </a:xfrm>
            <a:custGeom>
              <a:avLst/>
              <a:gdLst/>
              <a:ahLst/>
              <a:cxnLst/>
              <a:rect l="l" t="t" r="r" b="b"/>
              <a:pathLst>
                <a:path w="8502650" h="3036570">
                  <a:moveTo>
                    <a:pt x="251301" y="0"/>
                  </a:moveTo>
                  <a:lnTo>
                    <a:pt x="206129" y="4048"/>
                  </a:lnTo>
                  <a:lnTo>
                    <a:pt x="163614" y="15722"/>
                  </a:lnTo>
                  <a:lnTo>
                    <a:pt x="124464" y="34310"/>
                  </a:lnTo>
                  <a:lnTo>
                    <a:pt x="89391" y="59102"/>
                  </a:lnTo>
                  <a:lnTo>
                    <a:pt x="59102" y="89391"/>
                  </a:lnTo>
                  <a:lnTo>
                    <a:pt x="34309" y="124464"/>
                  </a:lnTo>
                  <a:lnTo>
                    <a:pt x="15722" y="163614"/>
                  </a:lnTo>
                  <a:lnTo>
                    <a:pt x="4048" y="206129"/>
                  </a:lnTo>
                  <a:lnTo>
                    <a:pt x="0" y="251301"/>
                  </a:lnTo>
                  <a:lnTo>
                    <a:pt x="0" y="2785255"/>
                  </a:lnTo>
                  <a:lnTo>
                    <a:pt x="4048" y="2830427"/>
                  </a:lnTo>
                  <a:lnTo>
                    <a:pt x="15722" y="2872942"/>
                  </a:lnTo>
                  <a:lnTo>
                    <a:pt x="34310" y="2912092"/>
                  </a:lnTo>
                  <a:lnTo>
                    <a:pt x="59103" y="2947165"/>
                  </a:lnTo>
                  <a:lnTo>
                    <a:pt x="89391" y="2977454"/>
                  </a:lnTo>
                  <a:lnTo>
                    <a:pt x="124464" y="3002246"/>
                  </a:lnTo>
                  <a:lnTo>
                    <a:pt x="163614" y="3020834"/>
                  </a:lnTo>
                  <a:lnTo>
                    <a:pt x="206129" y="3032507"/>
                  </a:lnTo>
                  <a:lnTo>
                    <a:pt x="251301" y="3036556"/>
                  </a:lnTo>
                  <a:lnTo>
                    <a:pt x="251301" y="3026085"/>
                  </a:lnTo>
                  <a:lnTo>
                    <a:pt x="202765" y="3021193"/>
                  </a:lnTo>
                  <a:lnTo>
                    <a:pt x="157559" y="3007160"/>
                  </a:lnTo>
                  <a:lnTo>
                    <a:pt x="116650" y="2984955"/>
                  </a:lnTo>
                  <a:lnTo>
                    <a:pt x="81008" y="2955548"/>
                  </a:lnTo>
                  <a:lnTo>
                    <a:pt x="51600" y="2919906"/>
                  </a:lnTo>
                  <a:lnTo>
                    <a:pt x="29396" y="2878997"/>
                  </a:lnTo>
                  <a:lnTo>
                    <a:pt x="15363" y="2833791"/>
                  </a:lnTo>
                  <a:lnTo>
                    <a:pt x="10470" y="2785255"/>
                  </a:lnTo>
                  <a:lnTo>
                    <a:pt x="10470" y="251301"/>
                  </a:lnTo>
                  <a:lnTo>
                    <a:pt x="15363" y="202765"/>
                  </a:lnTo>
                  <a:lnTo>
                    <a:pt x="29396" y="157559"/>
                  </a:lnTo>
                  <a:lnTo>
                    <a:pt x="51600" y="116650"/>
                  </a:lnTo>
                  <a:lnTo>
                    <a:pt x="81008" y="81008"/>
                  </a:lnTo>
                  <a:lnTo>
                    <a:pt x="116650" y="51600"/>
                  </a:lnTo>
                  <a:lnTo>
                    <a:pt x="157559" y="29396"/>
                  </a:lnTo>
                  <a:lnTo>
                    <a:pt x="202765" y="15363"/>
                  </a:lnTo>
                  <a:lnTo>
                    <a:pt x="251301" y="10470"/>
                  </a:lnTo>
                  <a:lnTo>
                    <a:pt x="251301" y="0"/>
                  </a:lnTo>
                  <a:close/>
                </a:path>
                <a:path w="8502650" h="3036570">
                  <a:moveTo>
                    <a:pt x="8251057" y="3026085"/>
                  </a:moveTo>
                  <a:lnTo>
                    <a:pt x="251301" y="3026085"/>
                  </a:lnTo>
                  <a:lnTo>
                    <a:pt x="251301" y="3036556"/>
                  </a:lnTo>
                  <a:lnTo>
                    <a:pt x="8251057" y="3036556"/>
                  </a:lnTo>
                  <a:lnTo>
                    <a:pt x="8251057" y="3026085"/>
                  </a:lnTo>
                  <a:close/>
                </a:path>
                <a:path w="8502650" h="3036570">
                  <a:moveTo>
                    <a:pt x="8251057" y="0"/>
                  </a:moveTo>
                  <a:lnTo>
                    <a:pt x="8251057" y="10470"/>
                  </a:lnTo>
                  <a:lnTo>
                    <a:pt x="8299593" y="15363"/>
                  </a:lnTo>
                  <a:lnTo>
                    <a:pt x="8344799" y="29396"/>
                  </a:lnTo>
                  <a:lnTo>
                    <a:pt x="8385708" y="51600"/>
                  </a:lnTo>
                  <a:lnTo>
                    <a:pt x="8421350" y="81008"/>
                  </a:lnTo>
                  <a:lnTo>
                    <a:pt x="8450758" y="116650"/>
                  </a:lnTo>
                  <a:lnTo>
                    <a:pt x="8472962" y="157559"/>
                  </a:lnTo>
                  <a:lnTo>
                    <a:pt x="8486995" y="202765"/>
                  </a:lnTo>
                  <a:lnTo>
                    <a:pt x="8491888" y="251301"/>
                  </a:lnTo>
                  <a:lnTo>
                    <a:pt x="8491888" y="2785255"/>
                  </a:lnTo>
                  <a:lnTo>
                    <a:pt x="8486995" y="2833791"/>
                  </a:lnTo>
                  <a:lnTo>
                    <a:pt x="8472962" y="2878997"/>
                  </a:lnTo>
                  <a:lnTo>
                    <a:pt x="8450758" y="2919906"/>
                  </a:lnTo>
                  <a:lnTo>
                    <a:pt x="8421350" y="2955548"/>
                  </a:lnTo>
                  <a:lnTo>
                    <a:pt x="8385708" y="2984955"/>
                  </a:lnTo>
                  <a:lnTo>
                    <a:pt x="8344799" y="3007160"/>
                  </a:lnTo>
                  <a:lnTo>
                    <a:pt x="8299593" y="3021193"/>
                  </a:lnTo>
                  <a:lnTo>
                    <a:pt x="8251057" y="3026085"/>
                  </a:lnTo>
                  <a:lnTo>
                    <a:pt x="8251057" y="3036556"/>
                  </a:lnTo>
                  <a:lnTo>
                    <a:pt x="8296229" y="3032507"/>
                  </a:lnTo>
                  <a:lnTo>
                    <a:pt x="8338744" y="3020834"/>
                  </a:lnTo>
                  <a:lnTo>
                    <a:pt x="8377894" y="3002246"/>
                  </a:lnTo>
                  <a:lnTo>
                    <a:pt x="8412967" y="2977454"/>
                  </a:lnTo>
                  <a:lnTo>
                    <a:pt x="8443255" y="2947165"/>
                  </a:lnTo>
                  <a:lnTo>
                    <a:pt x="8468048" y="2912092"/>
                  </a:lnTo>
                  <a:lnTo>
                    <a:pt x="8486636" y="2872942"/>
                  </a:lnTo>
                  <a:lnTo>
                    <a:pt x="8498310" y="2830427"/>
                  </a:lnTo>
                  <a:lnTo>
                    <a:pt x="8502358" y="2785255"/>
                  </a:lnTo>
                  <a:lnTo>
                    <a:pt x="8502358" y="251301"/>
                  </a:lnTo>
                  <a:lnTo>
                    <a:pt x="8498310" y="206129"/>
                  </a:lnTo>
                  <a:lnTo>
                    <a:pt x="8486636" y="163614"/>
                  </a:lnTo>
                  <a:lnTo>
                    <a:pt x="8468048" y="124464"/>
                  </a:lnTo>
                  <a:lnTo>
                    <a:pt x="8443255" y="89391"/>
                  </a:lnTo>
                  <a:lnTo>
                    <a:pt x="8412967" y="59102"/>
                  </a:lnTo>
                  <a:lnTo>
                    <a:pt x="8377894" y="34310"/>
                  </a:lnTo>
                  <a:lnTo>
                    <a:pt x="8338744" y="15722"/>
                  </a:lnTo>
                  <a:lnTo>
                    <a:pt x="8296229" y="4048"/>
                  </a:lnTo>
                  <a:lnTo>
                    <a:pt x="8251057" y="0"/>
                  </a:lnTo>
                  <a:close/>
                </a:path>
                <a:path w="8502650" h="3036570">
                  <a:moveTo>
                    <a:pt x="8251057" y="0"/>
                  </a:moveTo>
                  <a:lnTo>
                    <a:pt x="251301" y="0"/>
                  </a:lnTo>
                  <a:lnTo>
                    <a:pt x="251301" y="10470"/>
                  </a:lnTo>
                  <a:lnTo>
                    <a:pt x="8251057" y="10470"/>
                  </a:lnTo>
                  <a:lnTo>
                    <a:pt x="8251057" y="0"/>
                  </a:lnTo>
                  <a:close/>
                </a:path>
              </a:pathLst>
            </a:custGeom>
            <a:solidFill>
              <a:srgbClr val="2C52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6485" y="2335007"/>
              <a:ext cx="186954" cy="251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3234" y="2343912"/>
              <a:ext cx="173041" cy="22521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985154" y="2384238"/>
              <a:ext cx="1395095" cy="243204"/>
            </a:xfrm>
            <a:custGeom>
              <a:avLst/>
              <a:gdLst/>
              <a:ahLst/>
              <a:cxnLst/>
              <a:rect l="l" t="t" r="r" b="b"/>
              <a:pathLst>
                <a:path w="1395095" h="243205">
                  <a:moveTo>
                    <a:pt x="36320" y="8834"/>
                  </a:moveTo>
                  <a:lnTo>
                    <a:pt x="0" y="8834"/>
                  </a:lnTo>
                  <a:lnTo>
                    <a:pt x="64342" y="191599"/>
                  </a:lnTo>
                  <a:lnTo>
                    <a:pt x="105214" y="191599"/>
                  </a:lnTo>
                  <a:lnTo>
                    <a:pt x="118931" y="152690"/>
                  </a:lnTo>
                  <a:lnTo>
                    <a:pt x="83886" y="152690"/>
                  </a:lnTo>
                  <a:lnTo>
                    <a:pt x="36320" y="8834"/>
                  </a:lnTo>
                  <a:close/>
                </a:path>
                <a:path w="1395095" h="243205">
                  <a:moveTo>
                    <a:pt x="169646" y="8834"/>
                  </a:moveTo>
                  <a:lnTo>
                    <a:pt x="133236" y="8834"/>
                  </a:lnTo>
                  <a:lnTo>
                    <a:pt x="85760" y="152690"/>
                  </a:lnTo>
                  <a:lnTo>
                    <a:pt x="118931" y="152690"/>
                  </a:lnTo>
                  <a:lnTo>
                    <a:pt x="169646" y="8834"/>
                  </a:lnTo>
                  <a:close/>
                </a:path>
                <a:path w="1395095" h="243205">
                  <a:moveTo>
                    <a:pt x="224596" y="54525"/>
                  </a:moveTo>
                  <a:lnTo>
                    <a:pt x="192290" y="54525"/>
                  </a:lnTo>
                  <a:lnTo>
                    <a:pt x="192290" y="191599"/>
                  </a:lnTo>
                  <a:lnTo>
                    <a:pt x="224596" y="191599"/>
                  </a:lnTo>
                  <a:lnTo>
                    <a:pt x="224596" y="54525"/>
                  </a:lnTo>
                  <a:close/>
                </a:path>
                <a:path w="1395095" h="243205">
                  <a:moveTo>
                    <a:pt x="213708" y="0"/>
                  </a:moveTo>
                  <a:lnTo>
                    <a:pt x="203416" y="0"/>
                  </a:lnTo>
                  <a:lnTo>
                    <a:pt x="199013" y="1725"/>
                  </a:lnTo>
                  <a:lnTo>
                    <a:pt x="195325" y="5175"/>
                  </a:lnTo>
                  <a:lnTo>
                    <a:pt x="191636" y="8567"/>
                  </a:lnTo>
                  <a:lnTo>
                    <a:pt x="189792" y="12701"/>
                  </a:lnTo>
                  <a:lnTo>
                    <a:pt x="189792" y="22399"/>
                  </a:lnTo>
                  <a:lnTo>
                    <a:pt x="191636" y="26534"/>
                  </a:lnTo>
                  <a:lnTo>
                    <a:pt x="195325" y="29984"/>
                  </a:lnTo>
                  <a:lnTo>
                    <a:pt x="199013" y="33375"/>
                  </a:lnTo>
                  <a:lnTo>
                    <a:pt x="203416" y="35071"/>
                  </a:lnTo>
                  <a:lnTo>
                    <a:pt x="213708" y="35071"/>
                  </a:lnTo>
                  <a:lnTo>
                    <a:pt x="218111" y="33375"/>
                  </a:lnTo>
                  <a:lnTo>
                    <a:pt x="225428" y="26534"/>
                  </a:lnTo>
                  <a:lnTo>
                    <a:pt x="227273" y="22399"/>
                  </a:lnTo>
                  <a:lnTo>
                    <a:pt x="227273" y="12701"/>
                  </a:lnTo>
                  <a:lnTo>
                    <a:pt x="225428" y="8567"/>
                  </a:lnTo>
                  <a:lnTo>
                    <a:pt x="221740" y="5175"/>
                  </a:lnTo>
                  <a:lnTo>
                    <a:pt x="218111" y="1725"/>
                  </a:lnTo>
                  <a:lnTo>
                    <a:pt x="213708" y="0"/>
                  </a:lnTo>
                  <a:close/>
                </a:path>
                <a:path w="1395095" h="243205">
                  <a:moveTo>
                    <a:pt x="283249" y="151173"/>
                  </a:moveTo>
                  <a:lnTo>
                    <a:pt x="251747" y="154207"/>
                  </a:lnTo>
                  <a:lnTo>
                    <a:pt x="253995" y="163148"/>
                  </a:lnTo>
                  <a:lnTo>
                    <a:pt x="257793" y="171051"/>
                  </a:lnTo>
                  <a:lnTo>
                    <a:pt x="298587" y="193618"/>
                  </a:lnTo>
                  <a:lnTo>
                    <a:pt x="310556" y="194276"/>
                  </a:lnTo>
                  <a:lnTo>
                    <a:pt x="318878" y="193930"/>
                  </a:lnTo>
                  <a:lnTo>
                    <a:pt x="357447" y="178034"/>
                  </a:lnTo>
                  <a:lnTo>
                    <a:pt x="364147" y="169913"/>
                  </a:lnTo>
                  <a:lnTo>
                    <a:pt x="303031" y="169913"/>
                  </a:lnTo>
                  <a:lnTo>
                    <a:pt x="296992" y="168337"/>
                  </a:lnTo>
                  <a:lnTo>
                    <a:pt x="287711" y="162031"/>
                  </a:lnTo>
                  <a:lnTo>
                    <a:pt x="284677" y="157360"/>
                  </a:lnTo>
                  <a:lnTo>
                    <a:pt x="283249" y="151173"/>
                  </a:lnTo>
                  <a:close/>
                </a:path>
                <a:path w="1395095" h="243205">
                  <a:moveTo>
                    <a:pt x="311003" y="52741"/>
                  </a:moveTo>
                  <a:lnTo>
                    <a:pt x="273670" y="61308"/>
                  </a:lnTo>
                  <a:lnTo>
                    <a:pt x="255584" y="94327"/>
                  </a:lnTo>
                  <a:lnTo>
                    <a:pt x="256136" y="101499"/>
                  </a:lnTo>
                  <a:lnTo>
                    <a:pt x="284917" y="130564"/>
                  </a:lnTo>
                  <a:lnTo>
                    <a:pt x="323824" y="139244"/>
                  </a:lnTo>
                  <a:lnTo>
                    <a:pt x="328464" y="141208"/>
                  </a:lnTo>
                  <a:lnTo>
                    <a:pt x="331439" y="143766"/>
                  </a:lnTo>
                  <a:lnTo>
                    <a:pt x="334473" y="146324"/>
                  </a:lnTo>
                  <a:lnTo>
                    <a:pt x="335990" y="149567"/>
                  </a:lnTo>
                  <a:lnTo>
                    <a:pt x="335990" y="158134"/>
                  </a:lnTo>
                  <a:lnTo>
                    <a:pt x="333640" y="162031"/>
                  </a:lnTo>
                  <a:lnTo>
                    <a:pt x="324299" y="168337"/>
                  </a:lnTo>
                  <a:lnTo>
                    <a:pt x="318142" y="169913"/>
                  </a:lnTo>
                  <a:lnTo>
                    <a:pt x="364147" y="169913"/>
                  </a:lnTo>
                  <a:lnTo>
                    <a:pt x="366510" y="166790"/>
                  </a:lnTo>
                  <a:lnTo>
                    <a:pt x="369039" y="159175"/>
                  </a:lnTo>
                  <a:lnTo>
                    <a:pt x="369009" y="149567"/>
                  </a:lnTo>
                  <a:lnTo>
                    <a:pt x="339649" y="115828"/>
                  </a:lnTo>
                  <a:lnTo>
                    <a:pt x="307165" y="108427"/>
                  </a:lnTo>
                  <a:lnTo>
                    <a:pt x="300205" y="106820"/>
                  </a:lnTo>
                  <a:lnTo>
                    <a:pt x="295207" y="104768"/>
                  </a:lnTo>
                  <a:lnTo>
                    <a:pt x="292173" y="102269"/>
                  </a:lnTo>
                  <a:lnTo>
                    <a:pt x="289198" y="99770"/>
                  </a:lnTo>
                  <a:lnTo>
                    <a:pt x="287741" y="96528"/>
                  </a:lnTo>
                  <a:lnTo>
                    <a:pt x="287741" y="87901"/>
                  </a:lnTo>
                  <a:lnTo>
                    <a:pt x="289972" y="84124"/>
                  </a:lnTo>
                  <a:lnTo>
                    <a:pt x="299074" y="78293"/>
                  </a:lnTo>
                  <a:lnTo>
                    <a:pt x="304726" y="76836"/>
                  </a:lnTo>
                  <a:lnTo>
                    <a:pt x="361065" y="76836"/>
                  </a:lnTo>
                  <a:lnTo>
                    <a:pt x="360196" y="75073"/>
                  </a:lnTo>
                  <a:lnTo>
                    <a:pt x="322409" y="53382"/>
                  </a:lnTo>
                  <a:lnTo>
                    <a:pt x="311003" y="52741"/>
                  </a:lnTo>
                  <a:close/>
                </a:path>
                <a:path w="1395095" h="243205">
                  <a:moveTo>
                    <a:pt x="361065" y="76836"/>
                  </a:moveTo>
                  <a:lnTo>
                    <a:pt x="316446" y="76836"/>
                  </a:lnTo>
                  <a:lnTo>
                    <a:pt x="320670" y="77639"/>
                  </a:lnTo>
                  <a:lnTo>
                    <a:pt x="327572" y="80851"/>
                  </a:lnTo>
                  <a:lnTo>
                    <a:pt x="330308" y="82963"/>
                  </a:lnTo>
                  <a:lnTo>
                    <a:pt x="332331" y="85581"/>
                  </a:lnTo>
                  <a:lnTo>
                    <a:pt x="334413" y="88199"/>
                  </a:lnTo>
                  <a:lnTo>
                    <a:pt x="335747" y="90757"/>
                  </a:lnTo>
                  <a:lnTo>
                    <a:pt x="335871" y="90995"/>
                  </a:lnTo>
                  <a:lnTo>
                    <a:pt x="336704" y="93970"/>
                  </a:lnTo>
                  <a:lnTo>
                    <a:pt x="366153" y="90757"/>
                  </a:lnTo>
                  <a:lnTo>
                    <a:pt x="363839" y="82463"/>
                  </a:lnTo>
                  <a:lnTo>
                    <a:pt x="361065" y="76836"/>
                  </a:lnTo>
                  <a:close/>
                </a:path>
                <a:path w="1395095" h="243205">
                  <a:moveTo>
                    <a:pt x="428042" y="54525"/>
                  </a:moveTo>
                  <a:lnTo>
                    <a:pt x="395737" y="54525"/>
                  </a:lnTo>
                  <a:lnTo>
                    <a:pt x="395737" y="141803"/>
                  </a:lnTo>
                  <a:lnTo>
                    <a:pt x="410759" y="183359"/>
                  </a:lnTo>
                  <a:lnTo>
                    <a:pt x="432444" y="193384"/>
                  </a:lnTo>
                  <a:lnTo>
                    <a:pt x="441428" y="193384"/>
                  </a:lnTo>
                  <a:lnTo>
                    <a:pt x="479563" y="174911"/>
                  </a:lnTo>
                  <a:lnTo>
                    <a:pt x="482657" y="167236"/>
                  </a:lnTo>
                  <a:lnTo>
                    <a:pt x="515408" y="167236"/>
                  </a:lnTo>
                  <a:lnTo>
                    <a:pt x="515408" y="165184"/>
                  </a:lnTo>
                  <a:lnTo>
                    <a:pt x="446187" y="165184"/>
                  </a:lnTo>
                  <a:lnTo>
                    <a:pt x="439940" y="162625"/>
                  </a:lnTo>
                  <a:lnTo>
                    <a:pt x="430421" y="152393"/>
                  </a:lnTo>
                  <a:lnTo>
                    <a:pt x="428042" y="145491"/>
                  </a:lnTo>
                  <a:lnTo>
                    <a:pt x="428042" y="54525"/>
                  </a:lnTo>
                  <a:close/>
                </a:path>
                <a:path w="1395095" h="243205">
                  <a:moveTo>
                    <a:pt x="515408" y="167236"/>
                  </a:moveTo>
                  <a:lnTo>
                    <a:pt x="484085" y="167236"/>
                  </a:lnTo>
                  <a:lnTo>
                    <a:pt x="484085" y="191599"/>
                  </a:lnTo>
                  <a:lnTo>
                    <a:pt x="515408" y="191599"/>
                  </a:lnTo>
                  <a:lnTo>
                    <a:pt x="515408" y="167236"/>
                  </a:lnTo>
                  <a:close/>
                </a:path>
                <a:path w="1395095" h="243205">
                  <a:moveTo>
                    <a:pt x="515408" y="54525"/>
                  </a:moveTo>
                  <a:lnTo>
                    <a:pt x="483103" y="54525"/>
                  </a:lnTo>
                  <a:lnTo>
                    <a:pt x="483103" y="140910"/>
                  </a:lnTo>
                  <a:lnTo>
                    <a:pt x="481645" y="146711"/>
                  </a:lnTo>
                  <a:lnTo>
                    <a:pt x="475874" y="155932"/>
                  </a:lnTo>
                  <a:lnTo>
                    <a:pt x="472216" y="159383"/>
                  </a:lnTo>
                  <a:lnTo>
                    <a:pt x="463292" y="164024"/>
                  </a:lnTo>
                  <a:lnTo>
                    <a:pt x="458681" y="165184"/>
                  </a:lnTo>
                  <a:lnTo>
                    <a:pt x="515408" y="165184"/>
                  </a:lnTo>
                  <a:lnTo>
                    <a:pt x="515408" y="54525"/>
                  </a:lnTo>
                  <a:close/>
                </a:path>
                <a:path w="1395095" h="243205">
                  <a:moveTo>
                    <a:pt x="655645" y="77460"/>
                  </a:moveTo>
                  <a:lnTo>
                    <a:pt x="612435" y="77460"/>
                  </a:lnTo>
                  <a:lnTo>
                    <a:pt x="618176" y="79305"/>
                  </a:lnTo>
                  <a:lnTo>
                    <a:pt x="626148" y="86682"/>
                  </a:lnTo>
                  <a:lnTo>
                    <a:pt x="628141" y="91887"/>
                  </a:lnTo>
                  <a:lnTo>
                    <a:pt x="628141" y="102239"/>
                  </a:lnTo>
                  <a:lnTo>
                    <a:pt x="587566" y="112175"/>
                  </a:lnTo>
                  <a:lnTo>
                    <a:pt x="581111" y="113335"/>
                  </a:lnTo>
                  <a:lnTo>
                    <a:pt x="543630" y="139006"/>
                  </a:lnTo>
                  <a:lnTo>
                    <a:pt x="542202" y="162120"/>
                  </a:lnTo>
                  <a:lnTo>
                    <a:pt x="544046" y="169110"/>
                  </a:lnTo>
                  <a:lnTo>
                    <a:pt x="544109" y="169348"/>
                  </a:lnTo>
                  <a:lnTo>
                    <a:pt x="579386" y="194365"/>
                  </a:lnTo>
                  <a:lnTo>
                    <a:pt x="595211" y="194365"/>
                  </a:lnTo>
                  <a:lnTo>
                    <a:pt x="628320" y="172769"/>
                  </a:lnTo>
                  <a:lnTo>
                    <a:pt x="660446" y="172769"/>
                  </a:lnTo>
                  <a:lnTo>
                    <a:pt x="660446" y="170627"/>
                  </a:lnTo>
                  <a:lnTo>
                    <a:pt x="589738" y="170627"/>
                  </a:lnTo>
                  <a:lnTo>
                    <a:pt x="584205" y="169110"/>
                  </a:lnTo>
                  <a:lnTo>
                    <a:pt x="575519" y="163042"/>
                  </a:lnTo>
                  <a:lnTo>
                    <a:pt x="573347" y="158550"/>
                  </a:lnTo>
                  <a:lnTo>
                    <a:pt x="573347" y="148436"/>
                  </a:lnTo>
                  <a:lnTo>
                    <a:pt x="574332" y="145402"/>
                  </a:lnTo>
                  <a:lnTo>
                    <a:pt x="574448" y="145045"/>
                  </a:lnTo>
                  <a:lnTo>
                    <a:pt x="576649" y="142427"/>
                  </a:lnTo>
                  <a:lnTo>
                    <a:pt x="578851" y="139750"/>
                  </a:lnTo>
                  <a:lnTo>
                    <a:pt x="581855" y="137668"/>
                  </a:lnTo>
                  <a:lnTo>
                    <a:pt x="589470" y="134693"/>
                  </a:lnTo>
                  <a:lnTo>
                    <a:pt x="593783" y="133622"/>
                  </a:lnTo>
                  <a:lnTo>
                    <a:pt x="609103" y="131481"/>
                  </a:lnTo>
                  <a:lnTo>
                    <a:pt x="612048" y="131005"/>
                  </a:lnTo>
                  <a:lnTo>
                    <a:pt x="628230" y="126275"/>
                  </a:lnTo>
                  <a:lnTo>
                    <a:pt x="660446" y="126275"/>
                  </a:lnTo>
                  <a:lnTo>
                    <a:pt x="660407" y="90579"/>
                  </a:lnTo>
                  <a:lnTo>
                    <a:pt x="658780" y="83172"/>
                  </a:lnTo>
                  <a:lnTo>
                    <a:pt x="655645" y="77460"/>
                  </a:lnTo>
                  <a:close/>
                </a:path>
                <a:path w="1395095" h="243205">
                  <a:moveTo>
                    <a:pt x="660446" y="172769"/>
                  </a:moveTo>
                  <a:lnTo>
                    <a:pt x="629390" y="172769"/>
                  </a:lnTo>
                  <a:lnTo>
                    <a:pt x="629390" y="191599"/>
                  </a:lnTo>
                  <a:lnTo>
                    <a:pt x="660446" y="191599"/>
                  </a:lnTo>
                  <a:lnTo>
                    <a:pt x="660446" y="172769"/>
                  </a:lnTo>
                  <a:close/>
                </a:path>
                <a:path w="1395095" h="243205">
                  <a:moveTo>
                    <a:pt x="660446" y="126275"/>
                  </a:moveTo>
                  <a:lnTo>
                    <a:pt x="628230" y="126275"/>
                  </a:lnTo>
                  <a:lnTo>
                    <a:pt x="628230" y="147484"/>
                  </a:lnTo>
                  <a:lnTo>
                    <a:pt x="626921" y="152155"/>
                  </a:lnTo>
                  <a:lnTo>
                    <a:pt x="624304" y="156438"/>
                  </a:lnTo>
                  <a:lnTo>
                    <a:pt x="621745" y="160722"/>
                  </a:lnTo>
                  <a:lnTo>
                    <a:pt x="618087" y="164172"/>
                  </a:lnTo>
                  <a:lnTo>
                    <a:pt x="613327" y="166790"/>
                  </a:lnTo>
                  <a:lnTo>
                    <a:pt x="608568" y="169348"/>
                  </a:lnTo>
                  <a:lnTo>
                    <a:pt x="602946" y="170627"/>
                  </a:lnTo>
                  <a:lnTo>
                    <a:pt x="660446" y="170627"/>
                  </a:lnTo>
                  <a:lnTo>
                    <a:pt x="660446" y="126275"/>
                  </a:lnTo>
                  <a:close/>
                </a:path>
                <a:path w="1395095" h="243205">
                  <a:moveTo>
                    <a:pt x="611364" y="52741"/>
                  </a:moveTo>
                  <a:lnTo>
                    <a:pt x="604760" y="52741"/>
                  </a:lnTo>
                  <a:lnTo>
                    <a:pt x="597732" y="53008"/>
                  </a:lnTo>
                  <a:lnTo>
                    <a:pt x="558444" y="69696"/>
                  </a:lnTo>
                  <a:lnTo>
                    <a:pt x="552971" y="75289"/>
                  </a:lnTo>
                  <a:lnTo>
                    <a:pt x="549044" y="82249"/>
                  </a:lnTo>
                  <a:lnTo>
                    <a:pt x="546783" y="90162"/>
                  </a:lnTo>
                  <a:lnTo>
                    <a:pt x="546664" y="90579"/>
                  </a:lnTo>
                  <a:lnTo>
                    <a:pt x="576828" y="94862"/>
                  </a:lnTo>
                  <a:lnTo>
                    <a:pt x="578434" y="90162"/>
                  </a:lnTo>
                  <a:lnTo>
                    <a:pt x="581528" y="86087"/>
                  </a:lnTo>
                  <a:lnTo>
                    <a:pt x="590589" y="79305"/>
                  </a:lnTo>
                  <a:lnTo>
                    <a:pt x="590316" y="79305"/>
                  </a:lnTo>
                  <a:lnTo>
                    <a:pt x="597026" y="77460"/>
                  </a:lnTo>
                  <a:lnTo>
                    <a:pt x="655645" y="77460"/>
                  </a:lnTo>
                  <a:lnTo>
                    <a:pt x="652177" y="71035"/>
                  </a:lnTo>
                  <a:lnTo>
                    <a:pt x="647834" y="66246"/>
                  </a:lnTo>
                  <a:lnTo>
                    <a:pt x="642420" y="62736"/>
                  </a:lnTo>
                  <a:lnTo>
                    <a:pt x="637006" y="59166"/>
                  </a:lnTo>
                  <a:lnTo>
                    <a:pt x="631027" y="56608"/>
                  </a:lnTo>
                  <a:lnTo>
                    <a:pt x="617938" y="53514"/>
                  </a:lnTo>
                  <a:lnTo>
                    <a:pt x="611364" y="52741"/>
                  </a:lnTo>
                  <a:close/>
                </a:path>
                <a:path w="1395095" h="243205">
                  <a:moveTo>
                    <a:pt x="725235" y="8834"/>
                  </a:moveTo>
                  <a:lnTo>
                    <a:pt x="692930" y="8834"/>
                  </a:lnTo>
                  <a:lnTo>
                    <a:pt x="692930" y="191599"/>
                  </a:lnTo>
                  <a:lnTo>
                    <a:pt x="725235" y="191599"/>
                  </a:lnTo>
                  <a:lnTo>
                    <a:pt x="725235" y="8834"/>
                  </a:lnTo>
                  <a:close/>
                </a:path>
                <a:path w="1395095" h="243205">
                  <a:moveTo>
                    <a:pt x="903515" y="36588"/>
                  </a:moveTo>
                  <a:lnTo>
                    <a:pt x="870674" y="36588"/>
                  </a:lnTo>
                  <a:lnTo>
                    <a:pt x="870674" y="191599"/>
                  </a:lnTo>
                  <a:lnTo>
                    <a:pt x="903515" y="191599"/>
                  </a:lnTo>
                  <a:lnTo>
                    <a:pt x="903515" y="36588"/>
                  </a:lnTo>
                  <a:close/>
                </a:path>
                <a:path w="1395095" h="243205">
                  <a:moveTo>
                    <a:pt x="960004" y="8834"/>
                  </a:moveTo>
                  <a:lnTo>
                    <a:pt x="814185" y="8834"/>
                  </a:lnTo>
                  <a:lnTo>
                    <a:pt x="814185" y="36588"/>
                  </a:lnTo>
                  <a:lnTo>
                    <a:pt x="960004" y="36588"/>
                  </a:lnTo>
                  <a:lnTo>
                    <a:pt x="960004" y="8834"/>
                  </a:lnTo>
                  <a:close/>
                </a:path>
                <a:path w="1395095" h="243205">
                  <a:moveTo>
                    <a:pt x="977495" y="214444"/>
                  </a:moveTo>
                  <a:lnTo>
                    <a:pt x="969999" y="239610"/>
                  </a:lnTo>
                  <a:lnTo>
                    <a:pt x="972200" y="240503"/>
                  </a:lnTo>
                  <a:lnTo>
                    <a:pt x="975145" y="241276"/>
                  </a:lnTo>
                  <a:lnTo>
                    <a:pt x="978834" y="241931"/>
                  </a:lnTo>
                  <a:lnTo>
                    <a:pt x="982582" y="242644"/>
                  </a:lnTo>
                  <a:lnTo>
                    <a:pt x="986657" y="243001"/>
                  </a:lnTo>
                  <a:lnTo>
                    <a:pt x="999508" y="243001"/>
                  </a:lnTo>
                  <a:lnTo>
                    <a:pt x="1006766" y="241603"/>
                  </a:lnTo>
                  <a:lnTo>
                    <a:pt x="1012835" y="238807"/>
                  </a:lnTo>
                  <a:lnTo>
                    <a:pt x="1018962" y="236070"/>
                  </a:lnTo>
                  <a:lnTo>
                    <a:pt x="1024138" y="232084"/>
                  </a:lnTo>
                  <a:lnTo>
                    <a:pt x="1028362" y="226849"/>
                  </a:lnTo>
                  <a:lnTo>
                    <a:pt x="1032586" y="221673"/>
                  </a:lnTo>
                  <a:lnTo>
                    <a:pt x="1035426" y="216467"/>
                  </a:lnTo>
                  <a:lnTo>
                    <a:pt x="986390" y="216467"/>
                  </a:lnTo>
                  <a:lnTo>
                    <a:pt x="982195" y="215813"/>
                  </a:lnTo>
                  <a:lnTo>
                    <a:pt x="977495" y="214444"/>
                  </a:lnTo>
                  <a:close/>
                </a:path>
                <a:path w="1395095" h="243205">
                  <a:moveTo>
                    <a:pt x="994362" y="54525"/>
                  </a:moveTo>
                  <a:lnTo>
                    <a:pt x="960093" y="54525"/>
                  </a:lnTo>
                  <a:lnTo>
                    <a:pt x="1009800" y="194455"/>
                  </a:lnTo>
                  <a:lnTo>
                    <a:pt x="1007034" y="201862"/>
                  </a:lnTo>
                  <a:lnTo>
                    <a:pt x="1005071" y="207037"/>
                  </a:lnTo>
                  <a:lnTo>
                    <a:pt x="1002661" y="210726"/>
                  </a:lnTo>
                  <a:lnTo>
                    <a:pt x="999805" y="212927"/>
                  </a:lnTo>
                  <a:lnTo>
                    <a:pt x="997009" y="215188"/>
                  </a:lnTo>
                  <a:lnTo>
                    <a:pt x="993434" y="216467"/>
                  </a:lnTo>
                  <a:lnTo>
                    <a:pt x="1035426" y="216467"/>
                  </a:lnTo>
                  <a:lnTo>
                    <a:pt x="1035978" y="215456"/>
                  </a:lnTo>
                  <a:lnTo>
                    <a:pt x="1038536" y="208198"/>
                  </a:lnTo>
                  <a:lnTo>
                    <a:pt x="1056448" y="158044"/>
                  </a:lnTo>
                  <a:lnTo>
                    <a:pt x="1025953" y="158044"/>
                  </a:lnTo>
                  <a:lnTo>
                    <a:pt x="994362" y="54525"/>
                  </a:lnTo>
                  <a:close/>
                </a:path>
                <a:path w="1395095" h="243205">
                  <a:moveTo>
                    <a:pt x="1093419" y="54525"/>
                  </a:moveTo>
                  <a:lnTo>
                    <a:pt x="1059061" y="54525"/>
                  </a:lnTo>
                  <a:lnTo>
                    <a:pt x="1027381" y="158044"/>
                  </a:lnTo>
                  <a:lnTo>
                    <a:pt x="1056448" y="158044"/>
                  </a:lnTo>
                  <a:lnTo>
                    <a:pt x="1093419" y="54525"/>
                  </a:lnTo>
                  <a:close/>
                </a:path>
                <a:path w="1395095" h="243205">
                  <a:moveTo>
                    <a:pt x="1147543" y="54525"/>
                  </a:moveTo>
                  <a:lnTo>
                    <a:pt x="1115773" y="54525"/>
                  </a:lnTo>
                  <a:lnTo>
                    <a:pt x="1115773" y="243001"/>
                  </a:lnTo>
                  <a:lnTo>
                    <a:pt x="1148079" y="243001"/>
                  </a:lnTo>
                  <a:lnTo>
                    <a:pt x="1148079" y="170003"/>
                  </a:lnTo>
                  <a:lnTo>
                    <a:pt x="1233032" y="170003"/>
                  </a:lnTo>
                  <a:lnTo>
                    <a:pt x="1233727" y="169043"/>
                  </a:lnTo>
                  <a:lnTo>
                    <a:pt x="1234564" y="167504"/>
                  </a:lnTo>
                  <a:lnTo>
                    <a:pt x="1172828" y="167504"/>
                  </a:lnTo>
                  <a:lnTo>
                    <a:pt x="1166998" y="165660"/>
                  </a:lnTo>
                  <a:lnTo>
                    <a:pt x="1147454" y="131927"/>
                  </a:lnTo>
                  <a:lnTo>
                    <a:pt x="1147454" y="114198"/>
                  </a:lnTo>
                  <a:lnTo>
                    <a:pt x="1166829" y="81119"/>
                  </a:lnTo>
                  <a:lnTo>
                    <a:pt x="1172768" y="79245"/>
                  </a:lnTo>
                  <a:lnTo>
                    <a:pt x="1234588" y="79245"/>
                  </a:lnTo>
                  <a:lnTo>
                    <a:pt x="1233504" y="77276"/>
                  </a:lnTo>
                  <a:lnTo>
                    <a:pt x="1147543" y="77276"/>
                  </a:lnTo>
                  <a:lnTo>
                    <a:pt x="1147543" y="54525"/>
                  </a:lnTo>
                  <a:close/>
                </a:path>
                <a:path w="1395095" h="243205">
                  <a:moveTo>
                    <a:pt x="1233032" y="170003"/>
                  </a:moveTo>
                  <a:lnTo>
                    <a:pt x="1149417" y="170003"/>
                  </a:lnTo>
                  <a:lnTo>
                    <a:pt x="1151142" y="173334"/>
                  </a:lnTo>
                  <a:lnTo>
                    <a:pt x="1180830" y="194008"/>
                  </a:lnTo>
                  <a:lnTo>
                    <a:pt x="1188683" y="194008"/>
                  </a:lnTo>
                  <a:lnTo>
                    <a:pt x="1229020" y="175536"/>
                  </a:lnTo>
                  <a:lnTo>
                    <a:pt x="1233032" y="170003"/>
                  </a:lnTo>
                  <a:close/>
                </a:path>
                <a:path w="1395095" h="243205">
                  <a:moveTo>
                    <a:pt x="1234588" y="79245"/>
                  </a:moveTo>
                  <a:lnTo>
                    <a:pt x="1186868" y="79245"/>
                  </a:lnTo>
                  <a:lnTo>
                    <a:pt x="1192877" y="81119"/>
                  </a:lnTo>
                  <a:lnTo>
                    <a:pt x="1202515" y="88615"/>
                  </a:lnTo>
                  <a:lnTo>
                    <a:pt x="1206144" y="93791"/>
                  </a:lnTo>
                  <a:lnTo>
                    <a:pt x="1211023" y="106999"/>
                  </a:lnTo>
                  <a:lnTo>
                    <a:pt x="1212185" y="114198"/>
                  </a:lnTo>
                  <a:lnTo>
                    <a:pt x="1212194" y="131927"/>
                  </a:lnTo>
                  <a:lnTo>
                    <a:pt x="1210993" y="139274"/>
                  </a:lnTo>
                  <a:lnTo>
                    <a:pt x="1208494" y="145997"/>
                  </a:lnTo>
                  <a:lnTo>
                    <a:pt x="1206055" y="152660"/>
                  </a:lnTo>
                  <a:lnTo>
                    <a:pt x="1202426" y="157925"/>
                  </a:lnTo>
                  <a:lnTo>
                    <a:pt x="1197381" y="161971"/>
                  </a:lnTo>
                  <a:lnTo>
                    <a:pt x="1192601" y="165660"/>
                  </a:lnTo>
                  <a:lnTo>
                    <a:pt x="1186809" y="167504"/>
                  </a:lnTo>
                  <a:lnTo>
                    <a:pt x="1234564" y="167504"/>
                  </a:lnTo>
                  <a:lnTo>
                    <a:pt x="1237571" y="161971"/>
                  </a:lnTo>
                  <a:lnTo>
                    <a:pt x="1237668" y="161793"/>
                  </a:lnTo>
                  <a:lnTo>
                    <a:pt x="1237765" y="161614"/>
                  </a:lnTo>
                  <a:lnTo>
                    <a:pt x="1241006" y="153292"/>
                  </a:lnTo>
                  <a:lnTo>
                    <a:pt x="1243320" y="144123"/>
                  </a:lnTo>
                  <a:lnTo>
                    <a:pt x="1244709" y="134106"/>
                  </a:lnTo>
                  <a:lnTo>
                    <a:pt x="1245172" y="123241"/>
                  </a:lnTo>
                  <a:lnTo>
                    <a:pt x="1244797" y="114555"/>
                  </a:lnTo>
                  <a:lnTo>
                    <a:pt x="1244698" y="112264"/>
                  </a:lnTo>
                  <a:lnTo>
                    <a:pt x="1243276" y="102180"/>
                  </a:lnTo>
                  <a:lnTo>
                    <a:pt x="1241113" y="93791"/>
                  </a:lnTo>
                  <a:lnTo>
                    <a:pt x="1241013" y="93405"/>
                  </a:lnTo>
                  <a:lnTo>
                    <a:pt x="1240905" y="92988"/>
                  </a:lnTo>
                  <a:lnTo>
                    <a:pt x="1237587" y="84689"/>
                  </a:lnTo>
                  <a:lnTo>
                    <a:pt x="1234588" y="79245"/>
                  </a:lnTo>
                  <a:close/>
                </a:path>
                <a:path w="1395095" h="243205">
                  <a:moveTo>
                    <a:pt x="1188594" y="52741"/>
                  </a:moveTo>
                  <a:lnTo>
                    <a:pt x="1180562" y="52741"/>
                  </a:lnTo>
                  <a:lnTo>
                    <a:pt x="1173958" y="54109"/>
                  </a:lnTo>
                  <a:lnTo>
                    <a:pt x="1168782" y="56846"/>
                  </a:lnTo>
                  <a:lnTo>
                    <a:pt x="1163606" y="59523"/>
                  </a:lnTo>
                  <a:lnTo>
                    <a:pt x="1159501" y="62765"/>
                  </a:lnTo>
                  <a:lnTo>
                    <a:pt x="1156467" y="66573"/>
                  </a:lnTo>
                  <a:lnTo>
                    <a:pt x="1153433" y="70321"/>
                  </a:lnTo>
                  <a:lnTo>
                    <a:pt x="1151083" y="73861"/>
                  </a:lnTo>
                  <a:lnTo>
                    <a:pt x="1149375" y="77276"/>
                  </a:lnTo>
                  <a:lnTo>
                    <a:pt x="1233504" y="77276"/>
                  </a:lnTo>
                  <a:lnTo>
                    <a:pt x="1196341" y="53248"/>
                  </a:lnTo>
                  <a:lnTo>
                    <a:pt x="1188594" y="52741"/>
                  </a:lnTo>
                  <a:close/>
                </a:path>
                <a:path w="1395095" h="243205">
                  <a:moveTo>
                    <a:pt x="1340273" y="52741"/>
                  </a:moveTo>
                  <a:lnTo>
                    <a:pt x="1331825" y="52741"/>
                  </a:lnTo>
                  <a:lnTo>
                    <a:pt x="1322326" y="53304"/>
                  </a:lnTo>
                  <a:lnTo>
                    <a:pt x="1284706" y="72463"/>
                  </a:lnTo>
                  <a:lnTo>
                    <a:pt x="1267500" y="113290"/>
                  </a:lnTo>
                  <a:lnTo>
                    <a:pt x="1266947" y="123865"/>
                  </a:lnTo>
                  <a:lnTo>
                    <a:pt x="1267334" y="131897"/>
                  </a:lnTo>
                  <a:lnTo>
                    <a:pt x="1279424" y="168709"/>
                  </a:lnTo>
                  <a:lnTo>
                    <a:pt x="1314311" y="192134"/>
                  </a:lnTo>
                  <a:lnTo>
                    <a:pt x="1333520" y="194276"/>
                  </a:lnTo>
                  <a:lnTo>
                    <a:pt x="1341284" y="193975"/>
                  </a:lnTo>
                  <a:lnTo>
                    <a:pt x="1387600" y="169765"/>
                  </a:lnTo>
                  <a:lnTo>
                    <a:pt x="1387941" y="169110"/>
                  </a:lnTo>
                  <a:lnTo>
                    <a:pt x="1326946" y="169110"/>
                  </a:lnTo>
                  <a:lnTo>
                    <a:pt x="1320818" y="167623"/>
                  </a:lnTo>
                  <a:lnTo>
                    <a:pt x="1298984" y="139066"/>
                  </a:lnTo>
                  <a:lnTo>
                    <a:pt x="1298997" y="131897"/>
                  </a:lnTo>
                  <a:lnTo>
                    <a:pt x="1282118" y="131897"/>
                  </a:lnTo>
                  <a:lnTo>
                    <a:pt x="1282118" y="110122"/>
                  </a:lnTo>
                  <a:lnTo>
                    <a:pt x="1299036" y="110122"/>
                  </a:lnTo>
                  <a:lnTo>
                    <a:pt x="1299044" y="105958"/>
                  </a:lnTo>
                  <a:lnTo>
                    <a:pt x="1300442" y="100336"/>
                  </a:lnTo>
                  <a:lnTo>
                    <a:pt x="1305975" y="90043"/>
                  </a:lnTo>
                  <a:lnTo>
                    <a:pt x="1309872" y="85879"/>
                  </a:lnTo>
                  <a:lnTo>
                    <a:pt x="1314869" y="82725"/>
                  </a:lnTo>
                  <a:lnTo>
                    <a:pt x="1319867" y="79513"/>
                  </a:lnTo>
                  <a:lnTo>
                    <a:pt x="1325667" y="77906"/>
                  </a:lnTo>
                  <a:lnTo>
                    <a:pt x="1382770" y="77906"/>
                  </a:lnTo>
                  <a:lnTo>
                    <a:pt x="1379870" y="73868"/>
                  </a:lnTo>
                  <a:lnTo>
                    <a:pt x="1375731" y="69339"/>
                  </a:lnTo>
                  <a:lnTo>
                    <a:pt x="1369960" y="63687"/>
                  </a:lnTo>
                  <a:lnTo>
                    <a:pt x="1363297" y="59523"/>
                  </a:lnTo>
                  <a:lnTo>
                    <a:pt x="1355741" y="56846"/>
                  </a:lnTo>
                  <a:lnTo>
                    <a:pt x="1348245" y="54109"/>
                  </a:lnTo>
                  <a:lnTo>
                    <a:pt x="1340273" y="52741"/>
                  </a:lnTo>
                  <a:close/>
                </a:path>
                <a:path w="1395095" h="243205">
                  <a:moveTo>
                    <a:pt x="1362970" y="151441"/>
                  </a:moveTo>
                  <a:lnTo>
                    <a:pt x="1338667" y="169110"/>
                  </a:lnTo>
                  <a:lnTo>
                    <a:pt x="1387941" y="169110"/>
                  </a:lnTo>
                  <a:lnTo>
                    <a:pt x="1391229" y="162804"/>
                  </a:lnTo>
                  <a:lnTo>
                    <a:pt x="1393019" y="155308"/>
                  </a:lnTo>
                  <a:lnTo>
                    <a:pt x="1393133" y="154832"/>
                  </a:lnTo>
                  <a:lnTo>
                    <a:pt x="1362970" y="151441"/>
                  </a:lnTo>
                  <a:close/>
                </a:path>
                <a:path w="1395095" h="243205">
                  <a:moveTo>
                    <a:pt x="1299036" y="110122"/>
                  </a:moveTo>
                  <a:lnTo>
                    <a:pt x="1282118" y="110122"/>
                  </a:lnTo>
                  <a:lnTo>
                    <a:pt x="1282118" y="131897"/>
                  </a:lnTo>
                  <a:lnTo>
                    <a:pt x="1298997" y="131897"/>
                  </a:lnTo>
                  <a:lnTo>
                    <a:pt x="1299036" y="110122"/>
                  </a:lnTo>
                  <a:close/>
                </a:path>
                <a:path w="1395095" h="243205">
                  <a:moveTo>
                    <a:pt x="1382770" y="77906"/>
                  </a:moveTo>
                  <a:lnTo>
                    <a:pt x="1338458" y="77906"/>
                  </a:lnTo>
                  <a:lnTo>
                    <a:pt x="1343872" y="79305"/>
                  </a:lnTo>
                  <a:lnTo>
                    <a:pt x="1353213" y="84897"/>
                  </a:lnTo>
                  <a:lnTo>
                    <a:pt x="1356872" y="88734"/>
                  </a:lnTo>
                  <a:lnTo>
                    <a:pt x="1359489" y="93613"/>
                  </a:lnTo>
                  <a:lnTo>
                    <a:pt x="1362107" y="98432"/>
                  </a:lnTo>
                  <a:lnTo>
                    <a:pt x="1363446" y="104009"/>
                  </a:lnTo>
                  <a:lnTo>
                    <a:pt x="1363505" y="110122"/>
                  </a:lnTo>
                  <a:lnTo>
                    <a:pt x="1299036" y="110122"/>
                  </a:lnTo>
                  <a:lnTo>
                    <a:pt x="1298997" y="131897"/>
                  </a:lnTo>
                  <a:lnTo>
                    <a:pt x="1394472" y="131897"/>
                  </a:lnTo>
                  <a:lnTo>
                    <a:pt x="1394472" y="121991"/>
                  </a:lnTo>
                  <a:lnTo>
                    <a:pt x="1386741" y="84666"/>
                  </a:lnTo>
                  <a:lnTo>
                    <a:pt x="1383841" y="79513"/>
                  </a:lnTo>
                  <a:lnTo>
                    <a:pt x="1383724" y="79305"/>
                  </a:lnTo>
                  <a:lnTo>
                    <a:pt x="1383640" y="79156"/>
                  </a:lnTo>
                  <a:lnTo>
                    <a:pt x="1383540" y="78977"/>
                  </a:lnTo>
                  <a:lnTo>
                    <a:pt x="1382770" y="779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2197" y="2837610"/>
              <a:ext cx="6650514" cy="61968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6485" y="3601984"/>
              <a:ext cx="186954" cy="251301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63234" y="3610889"/>
            <a:ext cx="173041" cy="22521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97023" y="3651215"/>
            <a:ext cx="1391080" cy="24300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72197" y="4087452"/>
            <a:ext cx="7693802" cy="101377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135816" y="2219827"/>
            <a:ext cx="8659422" cy="721443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43120" y="9787154"/>
            <a:ext cx="16068755" cy="52857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3184" y="356010"/>
            <a:ext cx="19517995" cy="10596880"/>
            <a:chOff x="293184" y="356010"/>
            <a:chExt cx="19517995" cy="105968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184" y="356010"/>
              <a:ext cx="19517730" cy="1059653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782300" y="1667242"/>
              <a:ext cx="8550275" cy="318770"/>
            </a:xfrm>
            <a:custGeom>
              <a:avLst/>
              <a:gdLst/>
              <a:ahLst/>
              <a:cxnLst/>
              <a:rect l="l" t="t" r="r" b="b"/>
              <a:pathLst>
                <a:path w="8550275" h="318769">
                  <a:moveTo>
                    <a:pt x="60453" y="0"/>
                  </a:moveTo>
                  <a:lnTo>
                    <a:pt x="0" y="60453"/>
                  </a:lnTo>
                  <a:lnTo>
                    <a:pt x="60453" y="120907"/>
                  </a:lnTo>
                  <a:lnTo>
                    <a:pt x="110436" y="70924"/>
                  </a:lnTo>
                  <a:lnTo>
                    <a:pt x="60453" y="70924"/>
                  </a:lnTo>
                  <a:lnTo>
                    <a:pt x="60453" y="49982"/>
                  </a:lnTo>
                  <a:lnTo>
                    <a:pt x="110436" y="49982"/>
                  </a:lnTo>
                  <a:lnTo>
                    <a:pt x="60453" y="0"/>
                  </a:lnTo>
                  <a:close/>
                </a:path>
                <a:path w="8550275" h="318769">
                  <a:moveTo>
                    <a:pt x="76260" y="49982"/>
                  </a:moveTo>
                  <a:lnTo>
                    <a:pt x="60453" y="49982"/>
                  </a:lnTo>
                  <a:lnTo>
                    <a:pt x="60453" y="70924"/>
                  </a:lnTo>
                  <a:lnTo>
                    <a:pt x="76260" y="70924"/>
                  </a:lnTo>
                  <a:lnTo>
                    <a:pt x="76260" y="49982"/>
                  </a:lnTo>
                  <a:close/>
                </a:path>
                <a:path w="8550275" h="318769">
                  <a:moveTo>
                    <a:pt x="107872" y="49982"/>
                  </a:moveTo>
                  <a:lnTo>
                    <a:pt x="76260" y="49982"/>
                  </a:lnTo>
                  <a:lnTo>
                    <a:pt x="76260" y="70924"/>
                  </a:lnTo>
                  <a:lnTo>
                    <a:pt x="107872" y="70924"/>
                  </a:lnTo>
                  <a:lnTo>
                    <a:pt x="107872" y="49982"/>
                  </a:lnTo>
                  <a:close/>
                </a:path>
                <a:path w="8550275" h="318769">
                  <a:moveTo>
                    <a:pt x="110436" y="49982"/>
                  </a:moveTo>
                  <a:lnTo>
                    <a:pt x="107872" y="49982"/>
                  </a:lnTo>
                  <a:lnTo>
                    <a:pt x="107872" y="70924"/>
                  </a:lnTo>
                  <a:lnTo>
                    <a:pt x="110436" y="70924"/>
                  </a:lnTo>
                  <a:lnTo>
                    <a:pt x="120907" y="60453"/>
                  </a:lnTo>
                  <a:lnTo>
                    <a:pt x="110436" y="49982"/>
                  </a:lnTo>
                  <a:close/>
                </a:path>
                <a:path w="8550275" h="318769">
                  <a:moveTo>
                    <a:pt x="139485" y="49982"/>
                  </a:moveTo>
                  <a:lnTo>
                    <a:pt x="110436" y="49982"/>
                  </a:lnTo>
                  <a:lnTo>
                    <a:pt x="120907" y="60453"/>
                  </a:lnTo>
                  <a:lnTo>
                    <a:pt x="110436" y="70924"/>
                  </a:lnTo>
                  <a:lnTo>
                    <a:pt x="139485" y="70924"/>
                  </a:lnTo>
                  <a:lnTo>
                    <a:pt x="139485" y="49982"/>
                  </a:lnTo>
                  <a:close/>
                </a:path>
                <a:path w="8550275" h="318769">
                  <a:moveTo>
                    <a:pt x="8489517" y="0"/>
                  </a:moveTo>
                  <a:lnTo>
                    <a:pt x="8429063" y="60453"/>
                  </a:lnTo>
                  <a:lnTo>
                    <a:pt x="8489517" y="120907"/>
                  </a:lnTo>
                  <a:lnTo>
                    <a:pt x="8539499" y="70924"/>
                  </a:lnTo>
                  <a:lnTo>
                    <a:pt x="8442153" y="70924"/>
                  </a:lnTo>
                  <a:lnTo>
                    <a:pt x="8442153" y="49982"/>
                  </a:lnTo>
                  <a:lnTo>
                    <a:pt x="8539499" y="49982"/>
                  </a:lnTo>
                  <a:lnTo>
                    <a:pt x="8489517" y="0"/>
                  </a:lnTo>
                  <a:close/>
                </a:path>
                <a:path w="8550275" h="318769">
                  <a:moveTo>
                    <a:pt x="8439534" y="49982"/>
                  </a:moveTo>
                  <a:lnTo>
                    <a:pt x="8410574" y="49982"/>
                  </a:lnTo>
                  <a:lnTo>
                    <a:pt x="8410574" y="70924"/>
                  </a:lnTo>
                  <a:lnTo>
                    <a:pt x="8439534" y="70924"/>
                  </a:lnTo>
                  <a:lnTo>
                    <a:pt x="8429063" y="60453"/>
                  </a:lnTo>
                  <a:lnTo>
                    <a:pt x="8439534" y="49982"/>
                  </a:lnTo>
                  <a:close/>
                </a:path>
                <a:path w="8550275" h="318769">
                  <a:moveTo>
                    <a:pt x="8473733" y="49982"/>
                  </a:moveTo>
                  <a:lnTo>
                    <a:pt x="8442153" y="49982"/>
                  </a:lnTo>
                  <a:lnTo>
                    <a:pt x="8442153" y="70924"/>
                  </a:lnTo>
                  <a:lnTo>
                    <a:pt x="8473733" y="70924"/>
                  </a:lnTo>
                  <a:lnTo>
                    <a:pt x="8473733" y="49982"/>
                  </a:lnTo>
                  <a:close/>
                </a:path>
                <a:path w="8550275" h="318769">
                  <a:moveTo>
                    <a:pt x="8489517" y="49982"/>
                  </a:moveTo>
                  <a:lnTo>
                    <a:pt x="8473733" y="49982"/>
                  </a:lnTo>
                  <a:lnTo>
                    <a:pt x="8473733" y="70924"/>
                  </a:lnTo>
                  <a:lnTo>
                    <a:pt x="8489517" y="70924"/>
                  </a:lnTo>
                  <a:lnTo>
                    <a:pt x="8489517" y="49982"/>
                  </a:lnTo>
                  <a:close/>
                </a:path>
                <a:path w="8550275" h="318769">
                  <a:moveTo>
                    <a:pt x="8539499" y="49982"/>
                  </a:moveTo>
                  <a:lnTo>
                    <a:pt x="8489517" y="49982"/>
                  </a:lnTo>
                  <a:lnTo>
                    <a:pt x="8489517" y="70924"/>
                  </a:lnTo>
                  <a:lnTo>
                    <a:pt x="8539499" y="70924"/>
                  </a:lnTo>
                  <a:lnTo>
                    <a:pt x="8549970" y="60453"/>
                  </a:lnTo>
                  <a:lnTo>
                    <a:pt x="8539499" y="49982"/>
                  </a:lnTo>
                  <a:close/>
                </a:path>
                <a:path w="8550275" h="318769">
                  <a:moveTo>
                    <a:pt x="4150682" y="297501"/>
                  </a:moveTo>
                  <a:lnTo>
                    <a:pt x="4136474" y="312886"/>
                  </a:lnTo>
                  <a:lnTo>
                    <a:pt x="4143170" y="317054"/>
                  </a:lnTo>
                  <a:lnTo>
                    <a:pt x="4150682" y="318443"/>
                  </a:lnTo>
                  <a:lnTo>
                    <a:pt x="4158194" y="317054"/>
                  </a:lnTo>
                  <a:lnTo>
                    <a:pt x="4164890" y="312886"/>
                  </a:lnTo>
                  <a:lnTo>
                    <a:pt x="4150682" y="297501"/>
                  </a:lnTo>
                  <a:close/>
                </a:path>
                <a:path w="8550275" h="318769">
                  <a:moveTo>
                    <a:pt x="4138334" y="286098"/>
                  </a:moveTo>
                  <a:lnTo>
                    <a:pt x="4124126" y="301483"/>
                  </a:lnTo>
                  <a:lnTo>
                    <a:pt x="4136474" y="312886"/>
                  </a:lnTo>
                  <a:lnTo>
                    <a:pt x="4150682" y="297501"/>
                  </a:lnTo>
                  <a:lnTo>
                    <a:pt x="4138334" y="286098"/>
                  </a:lnTo>
                  <a:close/>
                </a:path>
                <a:path w="8550275" h="318769">
                  <a:moveTo>
                    <a:pt x="4163030" y="286098"/>
                  </a:moveTo>
                  <a:lnTo>
                    <a:pt x="4150682" y="297501"/>
                  </a:lnTo>
                  <a:lnTo>
                    <a:pt x="4164890" y="312886"/>
                  </a:lnTo>
                  <a:lnTo>
                    <a:pt x="4177238" y="301483"/>
                  </a:lnTo>
                  <a:lnTo>
                    <a:pt x="4163030" y="286098"/>
                  </a:lnTo>
                  <a:close/>
                </a:path>
                <a:path w="8550275" h="318769">
                  <a:moveTo>
                    <a:pt x="3903726" y="69432"/>
                  </a:moveTo>
                  <a:lnTo>
                    <a:pt x="3889518" y="84817"/>
                  </a:lnTo>
                  <a:lnTo>
                    <a:pt x="3901866" y="96220"/>
                  </a:lnTo>
                  <a:lnTo>
                    <a:pt x="3916074" y="80836"/>
                  </a:lnTo>
                  <a:lnTo>
                    <a:pt x="3903726" y="69432"/>
                  </a:lnTo>
                  <a:close/>
                </a:path>
                <a:path w="8550275" h="318769">
                  <a:moveTo>
                    <a:pt x="3892885" y="61148"/>
                  </a:moveTo>
                  <a:lnTo>
                    <a:pt x="3881774" y="78900"/>
                  </a:lnTo>
                  <a:lnTo>
                    <a:pt x="3884516" y="80616"/>
                  </a:lnTo>
                  <a:lnTo>
                    <a:pt x="3887110" y="82593"/>
                  </a:lnTo>
                  <a:lnTo>
                    <a:pt x="3889518" y="84817"/>
                  </a:lnTo>
                  <a:lnTo>
                    <a:pt x="3903726" y="69432"/>
                  </a:lnTo>
                  <a:lnTo>
                    <a:pt x="3900356" y="66319"/>
                  </a:lnTo>
                  <a:lnTo>
                    <a:pt x="3896723" y="63551"/>
                  </a:lnTo>
                  <a:lnTo>
                    <a:pt x="3892885" y="61148"/>
                  </a:lnTo>
                  <a:close/>
                </a:path>
                <a:path w="8550275" h="318769">
                  <a:moveTo>
                    <a:pt x="4397637" y="69432"/>
                  </a:moveTo>
                  <a:lnTo>
                    <a:pt x="4385289" y="80836"/>
                  </a:lnTo>
                  <a:lnTo>
                    <a:pt x="4399498" y="96220"/>
                  </a:lnTo>
                  <a:lnTo>
                    <a:pt x="4411845" y="84817"/>
                  </a:lnTo>
                  <a:lnTo>
                    <a:pt x="4397637" y="69432"/>
                  </a:lnTo>
                  <a:close/>
                </a:path>
                <a:path w="8550275" h="318769">
                  <a:moveTo>
                    <a:pt x="4408478" y="61148"/>
                  </a:moveTo>
                  <a:lnTo>
                    <a:pt x="4404640" y="63551"/>
                  </a:lnTo>
                  <a:lnTo>
                    <a:pt x="4401007" y="66320"/>
                  </a:lnTo>
                  <a:lnTo>
                    <a:pt x="4397637" y="69432"/>
                  </a:lnTo>
                  <a:lnTo>
                    <a:pt x="4411845" y="84817"/>
                  </a:lnTo>
                  <a:lnTo>
                    <a:pt x="4414253" y="82593"/>
                  </a:lnTo>
                  <a:lnTo>
                    <a:pt x="4416847" y="80616"/>
                  </a:lnTo>
                  <a:lnTo>
                    <a:pt x="4419589" y="78900"/>
                  </a:lnTo>
                  <a:lnTo>
                    <a:pt x="4408478" y="61148"/>
                  </a:lnTo>
                  <a:close/>
                </a:path>
                <a:path w="8550275" h="318769">
                  <a:moveTo>
                    <a:pt x="202711" y="49982"/>
                  </a:moveTo>
                  <a:lnTo>
                    <a:pt x="171098" y="49982"/>
                  </a:lnTo>
                  <a:lnTo>
                    <a:pt x="171098" y="70924"/>
                  </a:lnTo>
                  <a:lnTo>
                    <a:pt x="202711" y="70924"/>
                  </a:lnTo>
                  <a:lnTo>
                    <a:pt x="202711" y="49982"/>
                  </a:lnTo>
                  <a:close/>
                </a:path>
                <a:path w="8550275" h="318769">
                  <a:moveTo>
                    <a:pt x="265937" y="49982"/>
                  </a:moveTo>
                  <a:lnTo>
                    <a:pt x="234324" y="49982"/>
                  </a:lnTo>
                  <a:lnTo>
                    <a:pt x="234324" y="70924"/>
                  </a:lnTo>
                  <a:lnTo>
                    <a:pt x="265937" y="70924"/>
                  </a:lnTo>
                  <a:lnTo>
                    <a:pt x="265937" y="49982"/>
                  </a:lnTo>
                  <a:close/>
                </a:path>
                <a:path w="8550275" h="318769">
                  <a:moveTo>
                    <a:pt x="329163" y="49982"/>
                  </a:moveTo>
                  <a:lnTo>
                    <a:pt x="297550" y="49982"/>
                  </a:lnTo>
                  <a:lnTo>
                    <a:pt x="297550" y="70924"/>
                  </a:lnTo>
                  <a:lnTo>
                    <a:pt x="329163" y="70924"/>
                  </a:lnTo>
                  <a:lnTo>
                    <a:pt x="329163" y="49982"/>
                  </a:lnTo>
                  <a:close/>
                </a:path>
                <a:path w="8550275" h="318769">
                  <a:moveTo>
                    <a:pt x="392388" y="49982"/>
                  </a:moveTo>
                  <a:lnTo>
                    <a:pt x="360775" y="49982"/>
                  </a:lnTo>
                  <a:lnTo>
                    <a:pt x="360775" y="70924"/>
                  </a:lnTo>
                  <a:lnTo>
                    <a:pt x="392388" y="70924"/>
                  </a:lnTo>
                  <a:lnTo>
                    <a:pt x="392388" y="49982"/>
                  </a:lnTo>
                  <a:close/>
                </a:path>
                <a:path w="8550275" h="318769">
                  <a:moveTo>
                    <a:pt x="455614" y="49982"/>
                  </a:moveTo>
                  <a:lnTo>
                    <a:pt x="424001" y="49982"/>
                  </a:lnTo>
                  <a:lnTo>
                    <a:pt x="424001" y="70924"/>
                  </a:lnTo>
                  <a:lnTo>
                    <a:pt x="455614" y="70924"/>
                  </a:lnTo>
                  <a:lnTo>
                    <a:pt x="455614" y="49982"/>
                  </a:lnTo>
                  <a:close/>
                </a:path>
                <a:path w="8550275" h="318769">
                  <a:moveTo>
                    <a:pt x="518840" y="49982"/>
                  </a:moveTo>
                  <a:lnTo>
                    <a:pt x="487227" y="49982"/>
                  </a:lnTo>
                  <a:lnTo>
                    <a:pt x="487227" y="70924"/>
                  </a:lnTo>
                  <a:lnTo>
                    <a:pt x="518840" y="70924"/>
                  </a:lnTo>
                  <a:lnTo>
                    <a:pt x="518840" y="49982"/>
                  </a:lnTo>
                  <a:close/>
                </a:path>
                <a:path w="8550275" h="318769">
                  <a:moveTo>
                    <a:pt x="582065" y="49982"/>
                  </a:moveTo>
                  <a:lnTo>
                    <a:pt x="550453" y="49982"/>
                  </a:lnTo>
                  <a:lnTo>
                    <a:pt x="550453" y="70924"/>
                  </a:lnTo>
                  <a:lnTo>
                    <a:pt x="582065" y="70924"/>
                  </a:lnTo>
                  <a:lnTo>
                    <a:pt x="582065" y="49982"/>
                  </a:lnTo>
                  <a:close/>
                </a:path>
                <a:path w="8550275" h="318769">
                  <a:moveTo>
                    <a:pt x="645291" y="49982"/>
                  </a:moveTo>
                  <a:lnTo>
                    <a:pt x="613678" y="49982"/>
                  </a:lnTo>
                  <a:lnTo>
                    <a:pt x="613678" y="70924"/>
                  </a:lnTo>
                  <a:lnTo>
                    <a:pt x="645291" y="70924"/>
                  </a:lnTo>
                  <a:lnTo>
                    <a:pt x="645291" y="49982"/>
                  </a:lnTo>
                  <a:close/>
                </a:path>
                <a:path w="8550275" h="318769">
                  <a:moveTo>
                    <a:pt x="708517" y="49982"/>
                  </a:moveTo>
                  <a:lnTo>
                    <a:pt x="676904" y="49982"/>
                  </a:lnTo>
                  <a:lnTo>
                    <a:pt x="676904" y="70924"/>
                  </a:lnTo>
                  <a:lnTo>
                    <a:pt x="708517" y="70924"/>
                  </a:lnTo>
                  <a:lnTo>
                    <a:pt x="708517" y="49982"/>
                  </a:lnTo>
                  <a:close/>
                </a:path>
                <a:path w="8550275" h="318769">
                  <a:moveTo>
                    <a:pt x="771743" y="49982"/>
                  </a:moveTo>
                  <a:lnTo>
                    <a:pt x="740130" y="49982"/>
                  </a:lnTo>
                  <a:lnTo>
                    <a:pt x="740130" y="70924"/>
                  </a:lnTo>
                  <a:lnTo>
                    <a:pt x="771743" y="70924"/>
                  </a:lnTo>
                  <a:lnTo>
                    <a:pt x="771743" y="49982"/>
                  </a:lnTo>
                  <a:close/>
                </a:path>
                <a:path w="8550275" h="318769">
                  <a:moveTo>
                    <a:pt x="834968" y="49982"/>
                  </a:moveTo>
                  <a:lnTo>
                    <a:pt x="803355" y="49982"/>
                  </a:lnTo>
                  <a:lnTo>
                    <a:pt x="803355" y="70924"/>
                  </a:lnTo>
                  <a:lnTo>
                    <a:pt x="834968" y="70924"/>
                  </a:lnTo>
                  <a:lnTo>
                    <a:pt x="834968" y="49982"/>
                  </a:lnTo>
                  <a:close/>
                </a:path>
                <a:path w="8550275" h="318769">
                  <a:moveTo>
                    <a:pt x="898194" y="49982"/>
                  </a:moveTo>
                  <a:lnTo>
                    <a:pt x="866581" y="49982"/>
                  </a:lnTo>
                  <a:lnTo>
                    <a:pt x="866581" y="70924"/>
                  </a:lnTo>
                  <a:lnTo>
                    <a:pt x="898194" y="70924"/>
                  </a:lnTo>
                  <a:lnTo>
                    <a:pt x="898194" y="49982"/>
                  </a:lnTo>
                  <a:close/>
                </a:path>
                <a:path w="8550275" h="318769">
                  <a:moveTo>
                    <a:pt x="961420" y="49982"/>
                  </a:moveTo>
                  <a:lnTo>
                    <a:pt x="929807" y="49982"/>
                  </a:lnTo>
                  <a:lnTo>
                    <a:pt x="929807" y="70924"/>
                  </a:lnTo>
                  <a:lnTo>
                    <a:pt x="961420" y="70924"/>
                  </a:lnTo>
                  <a:lnTo>
                    <a:pt x="961420" y="49982"/>
                  </a:lnTo>
                  <a:close/>
                </a:path>
                <a:path w="8550275" h="318769">
                  <a:moveTo>
                    <a:pt x="1024645" y="49982"/>
                  </a:moveTo>
                  <a:lnTo>
                    <a:pt x="993033" y="49982"/>
                  </a:lnTo>
                  <a:lnTo>
                    <a:pt x="993033" y="70924"/>
                  </a:lnTo>
                  <a:lnTo>
                    <a:pt x="1024645" y="70924"/>
                  </a:lnTo>
                  <a:lnTo>
                    <a:pt x="1024645" y="49982"/>
                  </a:lnTo>
                  <a:close/>
                </a:path>
                <a:path w="8550275" h="318769">
                  <a:moveTo>
                    <a:pt x="1087871" y="49982"/>
                  </a:moveTo>
                  <a:lnTo>
                    <a:pt x="1056258" y="49982"/>
                  </a:lnTo>
                  <a:lnTo>
                    <a:pt x="1056258" y="70924"/>
                  </a:lnTo>
                  <a:lnTo>
                    <a:pt x="1087871" y="70924"/>
                  </a:lnTo>
                  <a:lnTo>
                    <a:pt x="1087871" y="49982"/>
                  </a:lnTo>
                  <a:close/>
                </a:path>
                <a:path w="8550275" h="318769">
                  <a:moveTo>
                    <a:pt x="1151097" y="49982"/>
                  </a:moveTo>
                  <a:lnTo>
                    <a:pt x="1119484" y="49982"/>
                  </a:lnTo>
                  <a:lnTo>
                    <a:pt x="1119484" y="70924"/>
                  </a:lnTo>
                  <a:lnTo>
                    <a:pt x="1151097" y="70924"/>
                  </a:lnTo>
                  <a:lnTo>
                    <a:pt x="1151097" y="49982"/>
                  </a:lnTo>
                  <a:close/>
                </a:path>
                <a:path w="8550275" h="318769">
                  <a:moveTo>
                    <a:pt x="1214323" y="49982"/>
                  </a:moveTo>
                  <a:lnTo>
                    <a:pt x="1182710" y="49982"/>
                  </a:lnTo>
                  <a:lnTo>
                    <a:pt x="1182710" y="70924"/>
                  </a:lnTo>
                  <a:lnTo>
                    <a:pt x="1214323" y="70924"/>
                  </a:lnTo>
                  <a:lnTo>
                    <a:pt x="1214323" y="49982"/>
                  </a:lnTo>
                  <a:close/>
                </a:path>
                <a:path w="8550275" h="318769">
                  <a:moveTo>
                    <a:pt x="1277548" y="49982"/>
                  </a:moveTo>
                  <a:lnTo>
                    <a:pt x="1245935" y="49982"/>
                  </a:lnTo>
                  <a:lnTo>
                    <a:pt x="1245935" y="70924"/>
                  </a:lnTo>
                  <a:lnTo>
                    <a:pt x="1277548" y="70924"/>
                  </a:lnTo>
                  <a:lnTo>
                    <a:pt x="1277548" y="49982"/>
                  </a:lnTo>
                  <a:close/>
                </a:path>
                <a:path w="8550275" h="318769">
                  <a:moveTo>
                    <a:pt x="1340774" y="49982"/>
                  </a:moveTo>
                  <a:lnTo>
                    <a:pt x="1309161" y="49982"/>
                  </a:lnTo>
                  <a:lnTo>
                    <a:pt x="1309161" y="70924"/>
                  </a:lnTo>
                  <a:lnTo>
                    <a:pt x="1340774" y="70924"/>
                  </a:lnTo>
                  <a:lnTo>
                    <a:pt x="1340774" y="49982"/>
                  </a:lnTo>
                  <a:close/>
                </a:path>
                <a:path w="8550275" h="318769">
                  <a:moveTo>
                    <a:pt x="1404000" y="49982"/>
                  </a:moveTo>
                  <a:lnTo>
                    <a:pt x="1372387" y="49982"/>
                  </a:lnTo>
                  <a:lnTo>
                    <a:pt x="1372387" y="70924"/>
                  </a:lnTo>
                  <a:lnTo>
                    <a:pt x="1404000" y="70924"/>
                  </a:lnTo>
                  <a:lnTo>
                    <a:pt x="1404000" y="49982"/>
                  </a:lnTo>
                  <a:close/>
                </a:path>
                <a:path w="8550275" h="318769">
                  <a:moveTo>
                    <a:pt x="1467225" y="49982"/>
                  </a:moveTo>
                  <a:lnTo>
                    <a:pt x="1435613" y="49982"/>
                  </a:lnTo>
                  <a:lnTo>
                    <a:pt x="1435613" y="70924"/>
                  </a:lnTo>
                  <a:lnTo>
                    <a:pt x="1467225" y="70924"/>
                  </a:lnTo>
                  <a:lnTo>
                    <a:pt x="1467225" y="49982"/>
                  </a:lnTo>
                  <a:close/>
                </a:path>
                <a:path w="8550275" h="318769">
                  <a:moveTo>
                    <a:pt x="1530451" y="49982"/>
                  </a:moveTo>
                  <a:lnTo>
                    <a:pt x="1498838" y="49982"/>
                  </a:lnTo>
                  <a:lnTo>
                    <a:pt x="1498838" y="70924"/>
                  </a:lnTo>
                  <a:lnTo>
                    <a:pt x="1530451" y="70924"/>
                  </a:lnTo>
                  <a:lnTo>
                    <a:pt x="1530451" y="49982"/>
                  </a:lnTo>
                  <a:close/>
                </a:path>
                <a:path w="8550275" h="318769">
                  <a:moveTo>
                    <a:pt x="1593677" y="49982"/>
                  </a:moveTo>
                  <a:lnTo>
                    <a:pt x="1562064" y="49982"/>
                  </a:lnTo>
                  <a:lnTo>
                    <a:pt x="1562064" y="70924"/>
                  </a:lnTo>
                  <a:lnTo>
                    <a:pt x="1593677" y="70924"/>
                  </a:lnTo>
                  <a:lnTo>
                    <a:pt x="1593677" y="49982"/>
                  </a:lnTo>
                  <a:close/>
                </a:path>
                <a:path w="8550275" h="318769">
                  <a:moveTo>
                    <a:pt x="1656902" y="49982"/>
                  </a:moveTo>
                  <a:lnTo>
                    <a:pt x="1625290" y="49982"/>
                  </a:lnTo>
                  <a:lnTo>
                    <a:pt x="1625290" y="70924"/>
                  </a:lnTo>
                  <a:lnTo>
                    <a:pt x="1656902" y="70924"/>
                  </a:lnTo>
                  <a:lnTo>
                    <a:pt x="1656902" y="49982"/>
                  </a:lnTo>
                  <a:close/>
                </a:path>
                <a:path w="8550275" h="318769">
                  <a:moveTo>
                    <a:pt x="1720128" y="49982"/>
                  </a:moveTo>
                  <a:lnTo>
                    <a:pt x="1688515" y="49982"/>
                  </a:lnTo>
                  <a:lnTo>
                    <a:pt x="1688515" y="70924"/>
                  </a:lnTo>
                  <a:lnTo>
                    <a:pt x="1720128" y="70924"/>
                  </a:lnTo>
                  <a:lnTo>
                    <a:pt x="1720128" y="49982"/>
                  </a:lnTo>
                  <a:close/>
                </a:path>
                <a:path w="8550275" h="318769">
                  <a:moveTo>
                    <a:pt x="1783354" y="49982"/>
                  </a:moveTo>
                  <a:lnTo>
                    <a:pt x="1751741" y="49982"/>
                  </a:lnTo>
                  <a:lnTo>
                    <a:pt x="1751741" y="70924"/>
                  </a:lnTo>
                  <a:lnTo>
                    <a:pt x="1783354" y="70924"/>
                  </a:lnTo>
                  <a:lnTo>
                    <a:pt x="1783354" y="49982"/>
                  </a:lnTo>
                  <a:close/>
                </a:path>
                <a:path w="8550275" h="318769">
                  <a:moveTo>
                    <a:pt x="1846580" y="49982"/>
                  </a:moveTo>
                  <a:lnTo>
                    <a:pt x="1814967" y="49982"/>
                  </a:lnTo>
                  <a:lnTo>
                    <a:pt x="1814967" y="70924"/>
                  </a:lnTo>
                  <a:lnTo>
                    <a:pt x="1846580" y="70924"/>
                  </a:lnTo>
                  <a:lnTo>
                    <a:pt x="1846580" y="49982"/>
                  </a:lnTo>
                  <a:close/>
                </a:path>
                <a:path w="8550275" h="318769">
                  <a:moveTo>
                    <a:pt x="1909805" y="49982"/>
                  </a:moveTo>
                  <a:lnTo>
                    <a:pt x="1878192" y="49982"/>
                  </a:lnTo>
                  <a:lnTo>
                    <a:pt x="1878192" y="70924"/>
                  </a:lnTo>
                  <a:lnTo>
                    <a:pt x="1909805" y="70924"/>
                  </a:lnTo>
                  <a:lnTo>
                    <a:pt x="1909805" y="49982"/>
                  </a:lnTo>
                  <a:close/>
                </a:path>
                <a:path w="8550275" h="318769">
                  <a:moveTo>
                    <a:pt x="1973031" y="49982"/>
                  </a:moveTo>
                  <a:lnTo>
                    <a:pt x="1941418" y="49982"/>
                  </a:lnTo>
                  <a:lnTo>
                    <a:pt x="1941418" y="70924"/>
                  </a:lnTo>
                  <a:lnTo>
                    <a:pt x="1973031" y="70924"/>
                  </a:lnTo>
                  <a:lnTo>
                    <a:pt x="1973031" y="49982"/>
                  </a:lnTo>
                  <a:close/>
                </a:path>
                <a:path w="8550275" h="318769">
                  <a:moveTo>
                    <a:pt x="2036257" y="49982"/>
                  </a:moveTo>
                  <a:lnTo>
                    <a:pt x="2004644" y="49982"/>
                  </a:lnTo>
                  <a:lnTo>
                    <a:pt x="2004644" y="70924"/>
                  </a:lnTo>
                  <a:lnTo>
                    <a:pt x="2036257" y="70924"/>
                  </a:lnTo>
                  <a:lnTo>
                    <a:pt x="2036257" y="49982"/>
                  </a:lnTo>
                  <a:close/>
                </a:path>
                <a:path w="8550275" h="318769">
                  <a:moveTo>
                    <a:pt x="2099482" y="49982"/>
                  </a:moveTo>
                  <a:lnTo>
                    <a:pt x="2067870" y="49982"/>
                  </a:lnTo>
                  <a:lnTo>
                    <a:pt x="2067870" y="70924"/>
                  </a:lnTo>
                  <a:lnTo>
                    <a:pt x="2099482" y="70924"/>
                  </a:lnTo>
                  <a:lnTo>
                    <a:pt x="2099482" y="49982"/>
                  </a:lnTo>
                  <a:close/>
                </a:path>
                <a:path w="8550275" h="318769">
                  <a:moveTo>
                    <a:pt x="2162708" y="49982"/>
                  </a:moveTo>
                  <a:lnTo>
                    <a:pt x="2131095" y="49982"/>
                  </a:lnTo>
                  <a:lnTo>
                    <a:pt x="2131095" y="70924"/>
                  </a:lnTo>
                  <a:lnTo>
                    <a:pt x="2162708" y="70924"/>
                  </a:lnTo>
                  <a:lnTo>
                    <a:pt x="2162708" y="49982"/>
                  </a:lnTo>
                  <a:close/>
                </a:path>
                <a:path w="8550275" h="318769">
                  <a:moveTo>
                    <a:pt x="2225934" y="49982"/>
                  </a:moveTo>
                  <a:lnTo>
                    <a:pt x="2194321" y="49982"/>
                  </a:lnTo>
                  <a:lnTo>
                    <a:pt x="2194321" y="70924"/>
                  </a:lnTo>
                  <a:lnTo>
                    <a:pt x="2225934" y="70924"/>
                  </a:lnTo>
                  <a:lnTo>
                    <a:pt x="2225934" y="49982"/>
                  </a:lnTo>
                  <a:close/>
                </a:path>
                <a:path w="8550275" h="318769">
                  <a:moveTo>
                    <a:pt x="2289160" y="49982"/>
                  </a:moveTo>
                  <a:lnTo>
                    <a:pt x="2257547" y="49982"/>
                  </a:lnTo>
                  <a:lnTo>
                    <a:pt x="2257547" y="70924"/>
                  </a:lnTo>
                  <a:lnTo>
                    <a:pt x="2289160" y="70924"/>
                  </a:lnTo>
                  <a:lnTo>
                    <a:pt x="2289160" y="49982"/>
                  </a:lnTo>
                  <a:close/>
                </a:path>
                <a:path w="8550275" h="318769">
                  <a:moveTo>
                    <a:pt x="2352385" y="49982"/>
                  </a:moveTo>
                  <a:lnTo>
                    <a:pt x="2320772" y="49982"/>
                  </a:lnTo>
                  <a:lnTo>
                    <a:pt x="2320772" y="70924"/>
                  </a:lnTo>
                  <a:lnTo>
                    <a:pt x="2352385" y="70924"/>
                  </a:lnTo>
                  <a:lnTo>
                    <a:pt x="2352385" y="49982"/>
                  </a:lnTo>
                  <a:close/>
                </a:path>
                <a:path w="8550275" h="318769">
                  <a:moveTo>
                    <a:pt x="2415611" y="49982"/>
                  </a:moveTo>
                  <a:lnTo>
                    <a:pt x="2383998" y="49982"/>
                  </a:lnTo>
                  <a:lnTo>
                    <a:pt x="2383998" y="70924"/>
                  </a:lnTo>
                  <a:lnTo>
                    <a:pt x="2415611" y="70924"/>
                  </a:lnTo>
                  <a:lnTo>
                    <a:pt x="2415611" y="49982"/>
                  </a:lnTo>
                  <a:close/>
                </a:path>
                <a:path w="8550275" h="318769">
                  <a:moveTo>
                    <a:pt x="2478837" y="49982"/>
                  </a:moveTo>
                  <a:lnTo>
                    <a:pt x="2447224" y="49982"/>
                  </a:lnTo>
                  <a:lnTo>
                    <a:pt x="2447224" y="70924"/>
                  </a:lnTo>
                  <a:lnTo>
                    <a:pt x="2478837" y="70924"/>
                  </a:lnTo>
                  <a:lnTo>
                    <a:pt x="2478837" y="49982"/>
                  </a:lnTo>
                  <a:close/>
                </a:path>
                <a:path w="8550275" h="318769">
                  <a:moveTo>
                    <a:pt x="2542062" y="49982"/>
                  </a:moveTo>
                  <a:lnTo>
                    <a:pt x="2510450" y="49982"/>
                  </a:lnTo>
                  <a:lnTo>
                    <a:pt x="2510450" y="70924"/>
                  </a:lnTo>
                  <a:lnTo>
                    <a:pt x="2542062" y="70924"/>
                  </a:lnTo>
                  <a:lnTo>
                    <a:pt x="2542062" y="49982"/>
                  </a:lnTo>
                  <a:close/>
                </a:path>
                <a:path w="8550275" h="318769">
                  <a:moveTo>
                    <a:pt x="2605288" y="49982"/>
                  </a:moveTo>
                  <a:lnTo>
                    <a:pt x="2573675" y="49982"/>
                  </a:lnTo>
                  <a:lnTo>
                    <a:pt x="2573675" y="70924"/>
                  </a:lnTo>
                  <a:lnTo>
                    <a:pt x="2605288" y="70924"/>
                  </a:lnTo>
                  <a:lnTo>
                    <a:pt x="2605288" y="49982"/>
                  </a:lnTo>
                  <a:close/>
                </a:path>
                <a:path w="8550275" h="318769">
                  <a:moveTo>
                    <a:pt x="2668514" y="49982"/>
                  </a:moveTo>
                  <a:lnTo>
                    <a:pt x="2636901" y="49982"/>
                  </a:lnTo>
                  <a:lnTo>
                    <a:pt x="2636901" y="70924"/>
                  </a:lnTo>
                  <a:lnTo>
                    <a:pt x="2668514" y="70924"/>
                  </a:lnTo>
                  <a:lnTo>
                    <a:pt x="2668514" y="49982"/>
                  </a:lnTo>
                  <a:close/>
                </a:path>
                <a:path w="8550275" h="318769">
                  <a:moveTo>
                    <a:pt x="2731739" y="49982"/>
                  </a:moveTo>
                  <a:lnTo>
                    <a:pt x="2700127" y="49982"/>
                  </a:lnTo>
                  <a:lnTo>
                    <a:pt x="2700127" y="70924"/>
                  </a:lnTo>
                  <a:lnTo>
                    <a:pt x="2731739" y="70924"/>
                  </a:lnTo>
                  <a:lnTo>
                    <a:pt x="2731739" y="49982"/>
                  </a:lnTo>
                  <a:close/>
                </a:path>
                <a:path w="8550275" h="318769">
                  <a:moveTo>
                    <a:pt x="2794965" y="49982"/>
                  </a:moveTo>
                  <a:lnTo>
                    <a:pt x="2763352" y="49982"/>
                  </a:lnTo>
                  <a:lnTo>
                    <a:pt x="2763352" y="70924"/>
                  </a:lnTo>
                  <a:lnTo>
                    <a:pt x="2794965" y="70924"/>
                  </a:lnTo>
                  <a:lnTo>
                    <a:pt x="2794965" y="49982"/>
                  </a:lnTo>
                  <a:close/>
                </a:path>
                <a:path w="8550275" h="318769">
                  <a:moveTo>
                    <a:pt x="2858191" y="49982"/>
                  </a:moveTo>
                  <a:lnTo>
                    <a:pt x="2826579" y="49982"/>
                  </a:lnTo>
                  <a:lnTo>
                    <a:pt x="2826579" y="70924"/>
                  </a:lnTo>
                  <a:lnTo>
                    <a:pt x="2858191" y="70924"/>
                  </a:lnTo>
                  <a:lnTo>
                    <a:pt x="2858191" y="49982"/>
                  </a:lnTo>
                  <a:close/>
                </a:path>
                <a:path w="8550275" h="318769">
                  <a:moveTo>
                    <a:pt x="2921417" y="49982"/>
                  </a:moveTo>
                  <a:lnTo>
                    <a:pt x="2889804" y="49982"/>
                  </a:lnTo>
                  <a:lnTo>
                    <a:pt x="2889804" y="70924"/>
                  </a:lnTo>
                  <a:lnTo>
                    <a:pt x="2921417" y="70924"/>
                  </a:lnTo>
                  <a:lnTo>
                    <a:pt x="2921417" y="49982"/>
                  </a:lnTo>
                  <a:close/>
                </a:path>
                <a:path w="8550275" h="318769">
                  <a:moveTo>
                    <a:pt x="2984643" y="49982"/>
                  </a:moveTo>
                  <a:lnTo>
                    <a:pt x="2953031" y="49982"/>
                  </a:lnTo>
                  <a:lnTo>
                    <a:pt x="2953031" y="70924"/>
                  </a:lnTo>
                  <a:lnTo>
                    <a:pt x="2984643" y="70924"/>
                  </a:lnTo>
                  <a:lnTo>
                    <a:pt x="2984643" y="49982"/>
                  </a:lnTo>
                  <a:close/>
                </a:path>
                <a:path w="8550275" h="318769">
                  <a:moveTo>
                    <a:pt x="3047870" y="49982"/>
                  </a:moveTo>
                  <a:lnTo>
                    <a:pt x="3016256" y="49982"/>
                  </a:lnTo>
                  <a:lnTo>
                    <a:pt x="3016256" y="70924"/>
                  </a:lnTo>
                  <a:lnTo>
                    <a:pt x="3047870" y="70924"/>
                  </a:lnTo>
                  <a:lnTo>
                    <a:pt x="3047870" y="49982"/>
                  </a:lnTo>
                  <a:close/>
                </a:path>
                <a:path w="8550275" h="318769">
                  <a:moveTo>
                    <a:pt x="3111096" y="49982"/>
                  </a:moveTo>
                  <a:lnTo>
                    <a:pt x="3079483" y="49982"/>
                  </a:lnTo>
                  <a:lnTo>
                    <a:pt x="3079483" y="70924"/>
                  </a:lnTo>
                  <a:lnTo>
                    <a:pt x="3111096" y="70924"/>
                  </a:lnTo>
                  <a:lnTo>
                    <a:pt x="3111096" y="49982"/>
                  </a:lnTo>
                  <a:close/>
                </a:path>
                <a:path w="8550275" h="318769">
                  <a:moveTo>
                    <a:pt x="3174322" y="49982"/>
                  </a:moveTo>
                  <a:lnTo>
                    <a:pt x="3142709" y="49982"/>
                  </a:lnTo>
                  <a:lnTo>
                    <a:pt x="3142709" y="70924"/>
                  </a:lnTo>
                  <a:lnTo>
                    <a:pt x="3174322" y="70924"/>
                  </a:lnTo>
                  <a:lnTo>
                    <a:pt x="3174322" y="49982"/>
                  </a:lnTo>
                  <a:close/>
                </a:path>
                <a:path w="8550275" h="318769">
                  <a:moveTo>
                    <a:pt x="3237548" y="49982"/>
                  </a:moveTo>
                  <a:lnTo>
                    <a:pt x="3205935" y="49982"/>
                  </a:lnTo>
                  <a:lnTo>
                    <a:pt x="3205935" y="70924"/>
                  </a:lnTo>
                  <a:lnTo>
                    <a:pt x="3237548" y="70924"/>
                  </a:lnTo>
                  <a:lnTo>
                    <a:pt x="3237548" y="49982"/>
                  </a:lnTo>
                  <a:close/>
                </a:path>
                <a:path w="8550275" h="318769">
                  <a:moveTo>
                    <a:pt x="3300774" y="49982"/>
                  </a:moveTo>
                  <a:lnTo>
                    <a:pt x="3269161" y="49982"/>
                  </a:lnTo>
                  <a:lnTo>
                    <a:pt x="3269161" y="70924"/>
                  </a:lnTo>
                  <a:lnTo>
                    <a:pt x="3300774" y="70924"/>
                  </a:lnTo>
                  <a:lnTo>
                    <a:pt x="3300774" y="49982"/>
                  </a:lnTo>
                  <a:close/>
                </a:path>
                <a:path w="8550275" h="318769">
                  <a:moveTo>
                    <a:pt x="3364000" y="49982"/>
                  </a:moveTo>
                  <a:lnTo>
                    <a:pt x="3332387" y="49982"/>
                  </a:lnTo>
                  <a:lnTo>
                    <a:pt x="3332387" y="70924"/>
                  </a:lnTo>
                  <a:lnTo>
                    <a:pt x="3364000" y="70924"/>
                  </a:lnTo>
                  <a:lnTo>
                    <a:pt x="3364000" y="49982"/>
                  </a:lnTo>
                  <a:close/>
                </a:path>
                <a:path w="8550275" h="318769">
                  <a:moveTo>
                    <a:pt x="3427226" y="49982"/>
                  </a:moveTo>
                  <a:lnTo>
                    <a:pt x="3395613" y="49982"/>
                  </a:lnTo>
                  <a:lnTo>
                    <a:pt x="3395613" y="70924"/>
                  </a:lnTo>
                  <a:lnTo>
                    <a:pt x="3427226" y="70924"/>
                  </a:lnTo>
                  <a:lnTo>
                    <a:pt x="3427226" y="49982"/>
                  </a:lnTo>
                  <a:close/>
                </a:path>
                <a:path w="8550275" h="318769">
                  <a:moveTo>
                    <a:pt x="3490452" y="49982"/>
                  </a:moveTo>
                  <a:lnTo>
                    <a:pt x="3458839" y="49982"/>
                  </a:lnTo>
                  <a:lnTo>
                    <a:pt x="3458839" y="70924"/>
                  </a:lnTo>
                  <a:lnTo>
                    <a:pt x="3490452" y="70924"/>
                  </a:lnTo>
                  <a:lnTo>
                    <a:pt x="3490452" y="49982"/>
                  </a:lnTo>
                  <a:close/>
                </a:path>
                <a:path w="8550275" h="318769">
                  <a:moveTo>
                    <a:pt x="3553678" y="49982"/>
                  </a:moveTo>
                  <a:lnTo>
                    <a:pt x="3522065" y="49982"/>
                  </a:lnTo>
                  <a:lnTo>
                    <a:pt x="3522065" y="70924"/>
                  </a:lnTo>
                  <a:lnTo>
                    <a:pt x="3553678" y="70924"/>
                  </a:lnTo>
                  <a:lnTo>
                    <a:pt x="3553678" y="49982"/>
                  </a:lnTo>
                  <a:close/>
                </a:path>
                <a:path w="8550275" h="318769">
                  <a:moveTo>
                    <a:pt x="3616904" y="49982"/>
                  </a:moveTo>
                  <a:lnTo>
                    <a:pt x="3585291" y="49982"/>
                  </a:lnTo>
                  <a:lnTo>
                    <a:pt x="3585291" y="70924"/>
                  </a:lnTo>
                  <a:lnTo>
                    <a:pt x="3616904" y="70924"/>
                  </a:lnTo>
                  <a:lnTo>
                    <a:pt x="3616904" y="49982"/>
                  </a:lnTo>
                  <a:close/>
                </a:path>
                <a:path w="8550275" h="318769">
                  <a:moveTo>
                    <a:pt x="3680130" y="49982"/>
                  </a:moveTo>
                  <a:lnTo>
                    <a:pt x="3648517" y="49982"/>
                  </a:lnTo>
                  <a:lnTo>
                    <a:pt x="3648517" y="70924"/>
                  </a:lnTo>
                  <a:lnTo>
                    <a:pt x="3680130" y="70924"/>
                  </a:lnTo>
                  <a:lnTo>
                    <a:pt x="3680130" y="49982"/>
                  </a:lnTo>
                  <a:close/>
                </a:path>
                <a:path w="8550275" h="318769">
                  <a:moveTo>
                    <a:pt x="3743356" y="49982"/>
                  </a:moveTo>
                  <a:lnTo>
                    <a:pt x="3711743" y="49982"/>
                  </a:lnTo>
                  <a:lnTo>
                    <a:pt x="3711743" y="70924"/>
                  </a:lnTo>
                  <a:lnTo>
                    <a:pt x="3743356" y="70924"/>
                  </a:lnTo>
                  <a:lnTo>
                    <a:pt x="3743356" y="49982"/>
                  </a:lnTo>
                  <a:close/>
                </a:path>
                <a:path w="8550275" h="318769">
                  <a:moveTo>
                    <a:pt x="3806582" y="49982"/>
                  </a:moveTo>
                  <a:lnTo>
                    <a:pt x="3774969" y="49982"/>
                  </a:lnTo>
                  <a:lnTo>
                    <a:pt x="3774969" y="70924"/>
                  </a:lnTo>
                  <a:lnTo>
                    <a:pt x="3806582" y="70924"/>
                  </a:lnTo>
                  <a:lnTo>
                    <a:pt x="3806582" y="49982"/>
                  </a:lnTo>
                  <a:close/>
                </a:path>
                <a:path w="8550275" h="318769">
                  <a:moveTo>
                    <a:pt x="3858586" y="49982"/>
                  </a:moveTo>
                  <a:lnTo>
                    <a:pt x="3853998" y="49982"/>
                  </a:lnTo>
                  <a:lnTo>
                    <a:pt x="3853998" y="70924"/>
                  </a:lnTo>
                  <a:lnTo>
                    <a:pt x="3857276" y="70924"/>
                  </a:lnTo>
                  <a:lnTo>
                    <a:pt x="3860523" y="71231"/>
                  </a:lnTo>
                  <a:lnTo>
                    <a:pt x="3863701" y="71831"/>
                  </a:lnTo>
                  <a:lnTo>
                    <a:pt x="3867582" y="51252"/>
                  </a:lnTo>
                  <a:lnTo>
                    <a:pt x="3863132" y="50413"/>
                  </a:lnTo>
                  <a:lnTo>
                    <a:pt x="3858586" y="49982"/>
                  </a:lnTo>
                  <a:close/>
                </a:path>
                <a:path w="8550275" h="318769">
                  <a:moveTo>
                    <a:pt x="3853998" y="49982"/>
                  </a:moveTo>
                  <a:lnTo>
                    <a:pt x="3838195" y="49982"/>
                  </a:lnTo>
                  <a:lnTo>
                    <a:pt x="3838195" y="70924"/>
                  </a:lnTo>
                  <a:lnTo>
                    <a:pt x="3853998" y="70924"/>
                  </a:lnTo>
                  <a:lnTo>
                    <a:pt x="3853998" y="49982"/>
                  </a:lnTo>
                  <a:close/>
                </a:path>
                <a:path w="8550275" h="318769">
                  <a:moveTo>
                    <a:pt x="3940769" y="103643"/>
                  </a:moveTo>
                  <a:lnTo>
                    <a:pt x="3926561" y="119027"/>
                  </a:lnTo>
                  <a:lnTo>
                    <a:pt x="3951257" y="141834"/>
                  </a:lnTo>
                  <a:lnTo>
                    <a:pt x="3965465" y="126449"/>
                  </a:lnTo>
                  <a:lnTo>
                    <a:pt x="3940769" y="103643"/>
                  </a:lnTo>
                  <a:close/>
                </a:path>
                <a:path w="8550275" h="318769">
                  <a:moveTo>
                    <a:pt x="3990161" y="149256"/>
                  </a:moveTo>
                  <a:lnTo>
                    <a:pt x="3975953" y="164641"/>
                  </a:lnTo>
                  <a:lnTo>
                    <a:pt x="4000648" y="187448"/>
                  </a:lnTo>
                  <a:lnTo>
                    <a:pt x="4014856" y="172063"/>
                  </a:lnTo>
                  <a:lnTo>
                    <a:pt x="3990161" y="149256"/>
                  </a:lnTo>
                  <a:close/>
                </a:path>
                <a:path w="8550275" h="318769">
                  <a:moveTo>
                    <a:pt x="4039552" y="194870"/>
                  </a:moveTo>
                  <a:lnTo>
                    <a:pt x="4025344" y="210255"/>
                  </a:lnTo>
                  <a:lnTo>
                    <a:pt x="4050039" y="233062"/>
                  </a:lnTo>
                  <a:lnTo>
                    <a:pt x="4064247" y="217677"/>
                  </a:lnTo>
                  <a:lnTo>
                    <a:pt x="4039552" y="194870"/>
                  </a:lnTo>
                  <a:close/>
                </a:path>
                <a:path w="8550275" h="318769">
                  <a:moveTo>
                    <a:pt x="4088943" y="240484"/>
                  </a:moveTo>
                  <a:lnTo>
                    <a:pt x="4074735" y="255869"/>
                  </a:lnTo>
                  <a:lnTo>
                    <a:pt x="4099430" y="278676"/>
                  </a:lnTo>
                  <a:lnTo>
                    <a:pt x="4113639" y="263291"/>
                  </a:lnTo>
                  <a:lnTo>
                    <a:pt x="4088943" y="240484"/>
                  </a:lnTo>
                  <a:close/>
                </a:path>
                <a:path w="8550275" h="318769">
                  <a:moveTo>
                    <a:pt x="4212421" y="240484"/>
                  </a:moveTo>
                  <a:lnTo>
                    <a:pt x="4187725" y="263291"/>
                  </a:lnTo>
                  <a:lnTo>
                    <a:pt x="4201933" y="278676"/>
                  </a:lnTo>
                  <a:lnTo>
                    <a:pt x="4226629" y="255869"/>
                  </a:lnTo>
                  <a:lnTo>
                    <a:pt x="4212421" y="240484"/>
                  </a:lnTo>
                  <a:close/>
                </a:path>
                <a:path w="8550275" h="318769">
                  <a:moveTo>
                    <a:pt x="4261812" y="194870"/>
                  </a:moveTo>
                  <a:lnTo>
                    <a:pt x="4237116" y="217677"/>
                  </a:lnTo>
                  <a:lnTo>
                    <a:pt x="4251324" y="233062"/>
                  </a:lnTo>
                  <a:lnTo>
                    <a:pt x="4276020" y="210255"/>
                  </a:lnTo>
                  <a:lnTo>
                    <a:pt x="4261812" y="194870"/>
                  </a:lnTo>
                  <a:close/>
                </a:path>
                <a:path w="8550275" h="318769">
                  <a:moveTo>
                    <a:pt x="4311203" y="149256"/>
                  </a:moveTo>
                  <a:lnTo>
                    <a:pt x="4286507" y="172063"/>
                  </a:lnTo>
                  <a:lnTo>
                    <a:pt x="4300715" y="187448"/>
                  </a:lnTo>
                  <a:lnTo>
                    <a:pt x="4325411" y="164641"/>
                  </a:lnTo>
                  <a:lnTo>
                    <a:pt x="4311203" y="149256"/>
                  </a:lnTo>
                  <a:close/>
                </a:path>
                <a:path w="8550275" h="318769">
                  <a:moveTo>
                    <a:pt x="4360594" y="103643"/>
                  </a:moveTo>
                  <a:lnTo>
                    <a:pt x="4335898" y="126449"/>
                  </a:lnTo>
                  <a:lnTo>
                    <a:pt x="4350106" y="141834"/>
                  </a:lnTo>
                  <a:lnTo>
                    <a:pt x="4374802" y="119027"/>
                  </a:lnTo>
                  <a:lnTo>
                    <a:pt x="4360594" y="103643"/>
                  </a:lnTo>
                  <a:close/>
                </a:path>
                <a:path w="8550275" h="318769">
                  <a:moveTo>
                    <a:pt x="4447366" y="49982"/>
                  </a:moveTo>
                  <a:lnTo>
                    <a:pt x="4442778" y="49982"/>
                  </a:lnTo>
                  <a:lnTo>
                    <a:pt x="4438231" y="50413"/>
                  </a:lnTo>
                  <a:lnTo>
                    <a:pt x="4433781" y="51252"/>
                  </a:lnTo>
                  <a:lnTo>
                    <a:pt x="4437491" y="70924"/>
                  </a:lnTo>
                  <a:lnTo>
                    <a:pt x="4437549" y="71231"/>
                  </a:lnTo>
                  <a:lnTo>
                    <a:pt x="4437662" y="71831"/>
                  </a:lnTo>
                  <a:lnTo>
                    <a:pt x="4440840" y="71231"/>
                  </a:lnTo>
                  <a:lnTo>
                    <a:pt x="4444088" y="70924"/>
                  </a:lnTo>
                  <a:lnTo>
                    <a:pt x="4447366" y="70924"/>
                  </a:lnTo>
                  <a:lnTo>
                    <a:pt x="4447366" y="49982"/>
                  </a:lnTo>
                  <a:close/>
                </a:path>
                <a:path w="8550275" h="318769">
                  <a:moveTo>
                    <a:pt x="4463155" y="49982"/>
                  </a:moveTo>
                  <a:lnTo>
                    <a:pt x="4447366" y="49982"/>
                  </a:lnTo>
                  <a:lnTo>
                    <a:pt x="4447366" y="70924"/>
                  </a:lnTo>
                  <a:lnTo>
                    <a:pt x="4463155" y="70924"/>
                  </a:lnTo>
                  <a:lnTo>
                    <a:pt x="4463155" y="49982"/>
                  </a:lnTo>
                  <a:close/>
                </a:path>
                <a:path w="8550275" h="318769">
                  <a:moveTo>
                    <a:pt x="4526314" y="49982"/>
                  </a:moveTo>
                  <a:lnTo>
                    <a:pt x="4494734" y="49982"/>
                  </a:lnTo>
                  <a:lnTo>
                    <a:pt x="4494734" y="70924"/>
                  </a:lnTo>
                  <a:lnTo>
                    <a:pt x="4526314" y="70924"/>
                  </a:lnTo>
                  <a:lnTo>
                    <a:pt x="4526314" y="49982"/>
                  </a:lnTo>
                  <a:close/>
                </a:path>
                <a:path w="8550275" h="318769">
                  <a:moveTo>
                    <a:pt x="4589472" y="49982"/>
                  </a:moveTo>
                  <a:lnTo>
                    <a:pt x="4557893" y="49982"/>
                  </a:lnTo>
                  <a:lnTo>
                    <a:pt x="4557893" y="70924"/>
                  </a:lnTo>
                  <a:lnTo>
                    <a:pt x="4589472" y="70924"/>
                  </a:lnTo>
                  <a:lnTo>
                    <a:pt x="4589472" y="49982"/>
                  </a:lnTo>
                  <a:close/>
                </a:path>
                <a:path w="8550275" h="318769">
                  <a:moveTo>
                    <a:pt x="4652631" y="49982"/>
                  </a:moveTo>
                  <a:lnTo>
                    <a:pt x="4621052" y="49982"/>
                  </a:lnTo>
                  <a:lnTo>
                    <a:pt x="4621052" y="70924"/>
                  </a:lnTo>
                  <a:lnTo>
                    <a:pt x="4652631" y="70924"/>
                  </a:lnTo>
                  <a:lnTo>
                    <a:pt x="4652631" y="49982"/>
                  </a:lnTo>
                  <a:close/>
                </a:path>
                <a:path w="8550275" h="318769">
                  <a:moveTo>
                    <a:pt x="4715789" y="49982"/>
                  </a:moveTo>
                  <a:lnTo>
                    <a:pt x="4684210" y="49982"/>
                  </a:lnTo>
                  <a:lnTo>
                    <a:pt x="4684210" y="70924"/>
                  </a:lnTo>
                  <a:lnTo>
                    <a:pt x="4715789" y="70924"/>
                  </a:lnTo>
                  <a:lnTo>
                    <a:pt x="4715789" y="49982"/>
                  </a:lnTo>
                  <a:close/>
                </a:path>
                <a:path w="8550275" h="318769">
                  <a:moveTo>
                    <a:pt x="4778948" y="49982"/>
                  </a:moveTo>
                  <a:lnTo>
                    <a:pt x="4747369" y="49982"/>
                  </a:lnTo>
                  <a:lnTo>
                    <a:pt x="4747369" y="70924"/>
                  </a:lnTo>
                  <a:lnTo>
                    <a:pt x="4778948" y="70924"/>
                  </a:lnTo>
                  <a:lnTo>
                    <a:pt x="4778948" y="49982"/>
                  </a:lnTo>
                  <a:close/>
                </a:path>
                <a:path w="8550275" h="318769">
                  <a:moveTo>
                    <a:pt x="4842107" y="49982"/>
                  </a:moveTo>
                  <a:lnTo>
                    <a:pt x="4810527" y="49982"/>
                  </a:lnTo>
                  <a:lnTo>
                    <a:pt x="4810527" y="70924"/>
                  </a:lnTo>
                  <a:lnTo>
                    <a:pt x="4842107" y="70924"/>
                  </a:lnTo>
                  <a:lnTo>
                    <a:pt x="4842107" y="49982"/>
                  </a:lnTo>
                  <a:close/>
                </a:path>
                <a:path w="8550275" h="318769">
                  <a:moveTo>
                    <a:pt x="4905265" y="49982"/>
                  </a:moveTo>
                  <a:lnTo>
                    <a:pt x="4873686" y="49982"/>
                  </a:lnTo>
                  <a:lnTo>
                    <a:pt x="4873686" y="70924"/>
                  </a:lnTo>
                  <a:lnTo>
                    <a:pt x="4905265" y="70924"/>
                  </a:lnTo>
                  <a:lnTo>
                    <a:pt x="4905265" y="49982"/>
                  </a:lnTo>
                  <a:close/>
                </a:path>
                <a:path w="8550275" h="318769">
                  <a:moveTo>
                    <a:pt x="4968424" y="49982"/>
                  </a:moveTo>
                  <a:lnTo>
                    <a:pt x="4936845" y="49982"/>
                  </a:lnTo>
                  <a:lnTo>
                    <a:pt x="4936845" y="70924"/>
                  </a:lnTo>
                  <a:lnTo>
                    <a:pt x="4968424" y="70924"/>
                  </a:lnTo>
                  <a:lnTo>
                    <a:pt x="4968424" y="49982"/>
                  </a:lnTo>
                  <a:close/>
                </a:path>
                <a:path w="8550275" h="318769">
                  <a:moveTo>
                    <a:pt x="5031582" y="49982"/>
                  </a:moveTo>
                  <a:lnTo>
                    <a:pt x="5000003" y="49982"/>
                  </a:lnTo>
                  <a:lnTo>
                    <a:pt x="5000003" y="70924"/>
                  </a:lnTo>
                  <a:lnTo>
                    <a:pt x="5031582" y="70924"/>
                  </a:lnTo>
                  <a:lnTo>
                    <a:pt x="5031582" y="49982"/>
                  </a:lnTo>
                  <a:close/>
                </a:path>
                <a:path w="8550275" h="318769">
                  <a:moveTo>
                    <a:pt x="5094741" y="49982"/>
                  </a:moveTo>
                  <a:lnTo>
                    <a:pt x="5063162" y="49982"/>
                  </a:lnTo>
                  <a:lnTo>
                    <a:pt x="5063162" y="70924"/>
                  </a:lnTo>
                  <a:lnTo>
                    <a:pt x="5094741" y="70924"/>
                  </a:lnTo>
                  <a:lnTo>
                    <a:pt x="5094741" y="49982"/>
                  </a:lnTo>
                  <a:close/>
                </a:path>
                <a:path w="8550275" h="318769">
                  <a:moveTo>
                    <a:pt x="5157900" y="49982"/>
                  </a:moveTo>
                  <a:lnTo>
                    <a:pt x="5126320" y="49982"/>
                  </a:lnTo>
                  <a:lnTo>
                    <a:pt x="5126320" y="70924"/>
                  </a:lnTo>
                  <a:lnTo>
                    <a:pt x="5157900" y="70924"/>
                  </a:lnTo>
                  <a:lnTo>
                    <a:pt x="5157900" y="49982"/>
                  </a:lnTo>
                  <a:close/>
                </a:path>
                <a:path w="8550275" h="318769">
                  <a:moveTo>
                    <a:pt x="5221058" y="49982"/>
                  </a:moveTo>
                  <a:lnTo>
                    <a:pt x="5189479" y="49982"/>
                  </a:lnTo>
                  <a:lnTo>
                    <a:pt x="5189479" y="70924"/>
                  </a:lnTo>
                  <a:lnTo>
                    <a:pt x="5221058" y="70924"/>
                  </a:lnTo>
                  <a:lnTo>
                    <a:pt x="5221058" y="49982"/>
                  </a:lnTo>
                  <a:close/>
                </a:path>
                <a:path w="8550275" h="318769">
                  <a:moveTo>
                    <a:pt x="5284217" y="49982"/>
                  </a:moveTo>
                  <a:lnTo>
                    <a:pt x="5252638" y="49982"/>
                  </a:lnTo>
                  <a:lnTo>
                    <a:pt x="5252638" y="70924"/>
                  </a:lnTo>
                  <a:lnTo>
                    <a:pt x="5284217" y="70924"/>
                  </a:lnTo>
                  <a:lnTo>
                    <a:pt x="5284217" y="49982"/>
                  </a:lnTo>
                  <a:close/>
                </a:path>
                <a:path w="8550275" h="318769">
                  <a:moveTo>
                    <a:pt x="5347375" y="49982"/>
                  </a:moveTo>
                  <a:lnTo>
                    <a:pt x="5315796" y="49982"/>
                  </a:lnTo>
                  <a:lnTo>
                    <a:pt x="5315796" y="70924"/>
                  </a:lnTo>
                  <a:lnTo>
                    <a:pt x="5347375" y="70924"/>
                  </a:lnTo>
                  <a:lnTo>
                    <a:pt x="5347375" y="49982"/>
                  </a:lnTo>
                  <a:close/>
                </a:path>
                <a:path w="8550275" h="318769">
                  <a:moveTo>
                    <a:pt x="5410534" y="49982"/>
                  </a:moveTo>
                  <a:lnTo>
                    <a:pt x="5378955" y="49982"/>
                  </a:lnTo>
                  <a:lnTo>
                    <a:pt x="5378955" y="70924"/>
                  </a:lnTo>
                  <a:lnTo>
                    <a:pt x="5410534" y="70924"/>
                  </a:lnTo>
                  <a:lnTo>
                    <a:pt x="5410534" y="49982"/>
                  </a:lnTo>
                  <a:close/>
                </a:path>
                <a:path w="8550275" h="318769">
                  <a:moveTo>
                    <a:pt x="5473693" y="49982"/>
                  </a:moveTo>
                  <a:lnTo>
                    <a:pt x="5442114" y="49982"/>
                  </a:lnTo>
                  <a:lnTo>
                    <a:pt x="5442114" y="70924"/>
                  </a:lnTo>
                  <a:lnTo>
                    <a:pt x="5473693" y="70924"/>
                  </a:lnTo>
                  <a:lnTo>
                    <a:pt x="5473693" y="49982"/>
                  </a:lnTo>
                  <a:close/>
                </a:path>
                <a:path w="8550275" h="318769">
                  <a:moveTo>
                    <a:pt x="5536851" y="49982"/>
                  </a:moveTo>
                  <a:lnTo>
                    <a:pt x="5505272" y="49982"/>
                  </a:lnTo>
                  <a:lnTo>
                    <a:pt x="5505272" y="70924"/>
                  </a:lnTo>
                  <a:lnTo>
                    <a:pt x="5536851" y="70924"/>
                  </a:lnTo>
                  <a:lnTo>
                    <a:pt x="5536851" y="49982"/>
                  </a:lnTo>
                  <a:close/>
                </a:path>
                <a:path w="8550275" h="318769">
                  <a:moveTo>
                    <a:pt x="5600010" y="49982"/>
                  </a:moveTo>
                  <a:lnTo>
                    <a:pt x="5568430" y="49982"/>
                  </a:lnTo>
                  <a:lnTo>
                    <a:pt x="5568430" y="70924"/>
                  </a:lnTo>
                  <a:lnTo>
                    <a:pt x="5600010" y="70924"/>
                  </a:lnTo>
                  <a:lnTo>
                    <a:pt x="5600010" y="49982"/>
                  </a:lnTo>
                  <a:close/>
                </a:path>
                <a:path w="8550275" h="318769">
                  <a:moveTo>
                    <a:pt x="5663169" y="49982"/>
                  </a:moveTo>
                  <a:lnTo>
                    <a:pt x="5631589" y="49982"/>
                  </a:lnTo>
                  <a:lnTo>
                    <a:pt x="5631589" y="70924"/>
                  </a:lnTo>
                  <a:lnTo>
                    <a:pt x="5663169" y="70924"/>
                  </a:lnTo>
                  <a:lnTo>
                    <a:pt x="5663169" y="49982"/>
                  </a:lnTo>
                  <a:close/>
                </a:path>
                <a:path w="8550275" h="318769">
                  <a:moveTo>
                    <a:pt x="5726327" y="49982"/>
                  </a:moveTo>
                  <a:lnTo>
                    <a:pt x="5694748" y="49982"/>
                  </a:lnTo>
                  <a:lnTo>
                    <a:pt x="5694748" y="70924"/>
                  </a:lnTo>
                  <a:lnTo>
                    <a:pt x="5726327" y="70924"/>
                  </a:lnTo>
                  <a:lnTo>
                    <a:pt x="5726327" y="49982"/>
                  </a:lnTo>
                  <a:close/>
                </a:path>
                <a:path w="8550275" h="318769">
                  <a:moveTo>
                    <a:pt x="5789486" y="49982"/>
                  </a:moveTo>
                  <a:lnTo>
                    <a:pt x="5757906" y="49982"/>
                  </a:lnTo>
                  <a:lnTo>
                    <a:pt x="5757906" y="70924"/>
                  </a:lnTo>
                  <a:lnTo>
                    <a:pt x="5789486" y="70924"/>
                  </a:lnTo>
                  <a:lnTo>
                    <a:pt x="5789486" y="49982"/>
                  </a:lnTo>
                  <a:close/>
                </a:path>
                <a:path w="8550275" h="318769">
                  <a:moveTo>
                    <a:pt x="5852644" y="49982"/>
                  </a:moveTo>
                  <a:lnTo>
                    <a:pt x="5821065" y="49982"/>
                  </a:lnTo>
                  <a:lnTo>
                    <a:pt x="5821065" y="70924"/>
                  </a:lnTo>
                  <a:lnTo>
                    <a:pt x="5852644" y="70924"/>
                  </a:lnTo>
                  <a:lnTo>
                    <a:pt x="5852644" y="49982"/>
                  </a:lnTo>
                  <a:close/>
                </a:path>
                <a:path w="8550275" h="318769">
                  <a:moveTo>
                    <a:pt x="5915803" y="49982"/>
                  </a:moveTo>
                  <a:lnTo>
                    <a:pt x="5884224" y="49982"/>
                  </a:lnTo>
                  <a:lnTo>
                    <a:pt x="5884224" y="70924"/>
                  </a:lnTo>
                  <a:lnTo>
                    <a:pt x="5915803" y="70924"/>
                  </a:lnTo>
                  <a:lnTo>
                    <a:pt x="5915803" y="49982"/>
                  </a:lnTo>
                  <a:close/>
                </a:path>
                <a:path w="8550275" h="318769">
                  <a:moveTo>
                    <a:pt x="5978961" y="49982"/>
                  </a:moveTo>
                  <a:lnTo>
                    <a:pt x="5947383" y="49982"/>
                  </a:lnTo>
                  <a:lnTo>
                    <a:pt x="5947383" y="70924"/>
                  </a:lnTo>
                  <a:lnTo>
                    <a:pt x="5978961" y="70924"/>
                  </a:lnTo>
                  <a:lnTo>
                    <a:pt x="5978961" y="49982"/>
                  </a:lnTo>
                  <a:close/>
                </a:path>
                <a:path w="8550275" h="318769">
                  <a:moveTo>
                    <a:pt x="6042120" y="49982"/>
                  </a:moveTo>
                  <a:lnTo>
                    <a:pt x="6010541" y="49982"/>
                  </a:lnTo>
                  <a:lnTo>
                    <a:pt x="6010541" y="70924"/>
                  </a:lnTo>
                  <a:lnTo>
                    <a:pt x="6042120" y="70924"/>
                  </a:lnTo>
                  <a:lnTo>
                    <a:pt x="6042120" y="49982"/>
                  </a:lnTo>
                  <a:close/>
                </a:path>
                <a:path w="8550275" h="318769">
                  <a:moveTo>
                    <a:pt x="6105279" y="49982"/>
                  </a:moveTo>
                  <a:lnTo>
                    <a:pt x="6073700" y="49982"/>
                  </a:lnTo>
                  <a:lnTo>
                    <a:pt x="6073700" y="70924"/>
                  </a:lnTo>
                  <a:lnTo>
                    <a:pt x="6105279" y="70924"/>
                  </a:lnTo>
                  <a:lnTo>
                    <a:pt x="6105279" y="49982"/>
                  </a:lnTo>
                  <a:close/>
                </a:path>
                <a:path w="8550275" h="318769">
                  <a:moveTo>
                    <a:pt x="6168437" y="49982"/>
                  </a:moveTo>
                  <a:lnTo>
                    <a:pt x="6136858" y="49982"/>
                  </a:lnTo>
                  <a:lnTo>
                    <a:pt x="6136858" y="70924"/>
                  </a:lnTo>
                  <a:lnTo>
                    <a:pt x="6168437" y="70924"/>
                  </a:lnTo>
                  <a:lnTo>
                    <a:pt x="6168437" y="49982"/>
                  </a:lnTo>
                  <a:close/>
                </a:path>
                <a:path w="8550275" h="318769">
                  <a:moveTo>
                    <a:pt x="6231596" y="49982"/>
                  </a:moveTo>
                  <a:lnTo>
                    <a:pt x="6200016" y="49982"/>
                  </a:lnTo>
                  <a:lnTo>
                    <a:pt x="6200016" y="70924"/>
                  </a:lnTo>
                  <a:lnTo>
                    <a:pt x="6231596" y="70924"/>
                  </a:lnTo>
                  <a:lnTo>
                    <a:pt x="6231596" y="49982"/>
                  </a:lnTo>
                  <a:close/>
                </a:path>
                <a:path w="8550275" h="318769">
                  <a:moveTo>
                    <a:pt x="6294755" y="49982"/>
                  </a:moveTo>
                  <a:lnTo>
                    <a:pt x="6263175" y="49982"/>
                  </a:lnTo>
                  <a:lnTo>
                    <a:pt x="6263175" y="70924"/>
                  </a:lnTo>
                  <a:lnTo>
                    <a:pt x="6294755" y="70924"/>
                  </a:lnTo>
                  <a:lnTo>
                    <a:pt x="6294755" y="49982"/>
                  </a:lnTo>
                  <a:close/>
                </a:path>
                <a:path w="8550275" h="318769">
                  <a:moveTo>
                    <a:pt x="6357913" y="49982"/>
                  </a:moveTo>
                  <a:lnTo>
                    <a:pt x="6326334" y="49982"/>
                  </a:lnTo>
                  <a:lnTo>
                    <a:pt x="6326334" y="70924"/>
                  </a:lnTo>
                  <a:lnTo>
                    <a:pt x="6357913" y="70924"/>
                  </a:lnTo>
                  <a:lnTo>
                    <a:pt x="6357913" y="49982"/>
                  </a:lnTo>
                  <a:close/>
                </a:path>
                <a:path w="8550275" h="318769">
                  <a:moveTo>
                    <a:pt x="6421072" y="49982"/>
                  </a:moveTo>
                  <a:lnTo>
                    <a:pt x="6389492" y="49982"/>
                  </a:lnTo>
                  <a:lnTo>
                    <a:pt x="6389492" y="70924"/>
                  </a:lnTo>
                  <a:lnTo>
                    <a:pt x="6421072" y="70924"/>
                  </a:lnTo>
                  <a:lnTo>
                    <a:pt x="6421072" y="49982"/>
                  </a:lnTo>
                  <a:close/>
                </a:path>
                <a:path w="8550275" h="318769">
                  <a:moveTo>
                    <a:pt x="6484230" y="49982"/>
                  </a:moveTo>
                  <a:lnTo>
                    <a:pt x="6452651" y="49982"/>
                  </a:lnTo>
                  <a:lnTo>
                    <a:pt x="6452651" y="70924"/>
                  </a:lnTo>
                  <a:lnTo>
                    <a:pt x="6484230" y="70924"/>
                  </a:lnTo>
                  <a:lnTo>
                    <a:pt x="6484230" y="49982"/>
                  </a:lnTo>
                  <a:close/>
                </a:path>
                <a:path w="8550275" h="318769">
                  <a:moveTo>
                    <a:pt x="6547389" y="49982"/>
                  </a:moveTo>
                  <a:lnTo>
                    <a:pt x="6515810" y="49982"/>
                  </a:lnTo>
                  <a:lnTo>
                    <a:pt x="6515810" y="70924"/>
                  </a:lnTo>
                  <a:lnTo>
                    <a:pt x="6547389" y="70924"/>
                  </a:lnTo>
                  <a:lnTo>
                    <a:pt x="6547389" y="49982"/>
                  </a:lnTo>
                  <a:close/>
                </a:path>
                <a:path w="8550275" h="318769">
                  <a:moveTo>
                    <a:pt x="6610547" y="49982"/>
                  </a:moveTo>
                  <a:lnTo>
                    <a:pt x="6578968" y="49982"/>
                  </a:lnTo>
                  <a:lnTo>
                    <a:pt x="6578968" y="70924"/>
                  </a:lnTo>
                  <a:lnTo>
                    <a:pt x="6610547" y="70924"/>
                  </a:lnTo>
                  <a:lnTo>
                    <a:pt x="6610547" y="49982"/>
                  </a:lnTo>
                  <a:close/>
                </a:path>
                <a:path w="8550275" h="318769">
                  <a:moveTo>
                    <a:pt x="6673706" y="49982"/>
                  </a:moveTo>
                  <a:lnTo>
                    <a:pt x="6642127" y="49982"/>
                  </a:lnTo>
                  <a:lnTo>
                    <a:pt x="6642127" y="70924"/>
                  </a:lnTo>
                  <a:lnTo>
                    <a:pt x="6673706" y="70924"/>
                  </a:lnTo>
                  <a:lnTo>
                    <a:pt x="6673706" y="49982"/>
                  </a:lnTo>
                  <a:close/>
                </a:path>
                <a:path w="8550275" h="318769">
                  <a:moveTo>
                    <a:pt x="6736865" y="49982"/>
                  </a:moveTo>
                  <a:lnTo>
                    <a:pt x="6705285" y="49982"/>
                  </a:lnTo>
                  <a:lnTo>
                    <a:pt x="6705285" y="70924"/>
                  </a:lnTo>
                  <a:lnTo>
                    <a:pt x="6736865" y="70924"/>
                  </a:lnTo>
                  <a:lnTo>
                    <a:pt x="6736865" y="49982"/>
                  </a:lnTo>
                  <a:close/>
                </a:path>
                <a:path w="8550275" h="318769">
                  <a:moveTo>
                    <a:pt x="6800023" y="49982"/>
                  </a:moveTo>
                  <a:lnTo>
                    <a:pt x="6768444" y="49982"/>
                  </a:lnTo>
                  <a:lnTo>
                    <a:pt x="6768444" y="70924"/>
                  </a:lnTo>
                  <a:lnTo>
                    <a:pt x="6800023" y="70924"/>
                  </a:lnTo>
                  <a:lnTo>
                    <a:pt x="6800023" y="49982"/>
                  </a:lnTo>
                  <a:close/>
                </a:path>
                <a:path w="8550275" h="318769">
                  <a:moveTo>
                    <a:pt x="6863182" y="49982"/>
                  </a:moveTo>
                  <a:lnTo>
                    <a:pt x="6831602" y="49982"/>
                  </a:lnTo>
                  <a:lnTo>
                    <a:pt x="6831602" y="70924"/>
                  </a:lnTo>
                  <a:lnTo>
                    <a:pt x="6863182" y="70924"/>
                  </a:lnTo>
                  <a:lnTo>
                    <a:pt x="6863182" y="49982"/>
                  </a:lnTo>
                  <a:close/>
                </a:path>
                <a:path w="8550275" h="318769">
                  <a:moveTo>
                    <a:pt x="6926341" y="49982"/>
                  </a:moveTo>
                  <a:lnTo>
                    <a:pt x="6894761" y="49982"/>
                  </a:lnTo>
                  <a:lnTo>
                    <a:pt x="6894761" y="70924"/>
                  </a:lnTo>
                  <a:lnTo>
                    <a:pt x="6926341" y="70924"/>
                  </a:lnTo>
                  <a:lnTo>
                    <a:pt x="6926341" y="49982"/>
                  </a:lnTo>
                  <a:close/>
                </a:path>
                <a:path w="8550275" h="318769">
                  <a:moveTo>
                    <a:pt x="6989499" y="49982"/>
                  </a:moveTo>
                  <a:lnTo>
                    <a:pt x="6957920" y="49982"/>
                  </a:lnTo>
                  <a:lnTo>
                    <a:pt x="6957920" y="70924"/>
                  </a:lnTo>
                  <a:lnTo>
                    <a:pt x="6989499" y="70924"/>
                  </a:lnTo>
                  <a:lnTo>
                    <a:pt x="6989499" y="49982"/>
                  </a:lnTo>
                  <a:close/>
                </a:path>
                <a:path w="8550275" h="318769">
                  <a:moveTo>
                    <a:pt x="7052658" y="49982"/>
                  </a:moveTo>
                  <a:lnTo>
                    <a:pt x="7021078" y="49982"/>
                  </a:lnTo>
                  <a:lnTo>
                    <a:pt x="7021078" y="70924"/>
                  </a:lnTo>
                  <a:lnTo>
                    <a:pt x="7052658" y="70924"/>
                  </a:lnTo>
                  <a:lnTo>
                    <a:pt x="7052658" y="49982"/>
                  </a:lnTo>
                  <a:close/>
                </a:path>
                <a:path w="8550275" h="318769">
                  <a:moveTo>
                    <a:pt x="7115816" y="49982"/>
                  </a:moveTo>
                  <a:lnTo>
                    <a:pt x="7084237" y="49982"/>
                  </a:lnTo>
                  <a:lnTo>
                    <a:pt x="7084237" y="70924"/>
                  </a:lnTo>
                  <a:lnTo>
                    <a:pt x="7115816" y="70924"/>
                  </a:lnTo>
                  <a:lnTo>
                    <a:pt x="7115816" y="49982"/>
                  </a:lnTo>
                  <a:close/>
                </a:path>
                <a:path w="8550275" h="318769">
                  <a:moveTo>
                    <a:pt x="7178975" y="49982"/>
                  </a:moveTo>
                  <a:lnTo>
                    <a:pt x="7147396" y="49982"/>
                  </a:lnTo>
                  <a:lnTo>
                    <a:pt x="7147396" y="70924"/>
                  </a:lnTo>
                  <a:lnTo>
                    <a:pt x="7178975" y="70924"/>
                  </a:lnTo>
                  <a:lnTo>
                    <a:pt x="7178975" y="49982"/>
                  </a:lnTo>
                  <a:close/>
                </a:path>
                <a:path w="8550275" h="318769">
                  <a:moveTo>
                    <a:pt x="7242134" y="49982"/>
                  </a:moveTo>
                  <a:lnTo>
                    <a:pt x="7210555" y="49982"/>
                  </a:lnTo>
                  <a:lnTo>
                    <a:pt x="7210555" y="70924"/>
                  </a:lnTo>
                  <a:lnTo>
                    <a:pt x="7242134" y="70924"/>
                  </a:lnTo>
                  <a:lnTo>
                    <a:pt x="7242134" y="49982"/>
                  </a:lnTo>
                  <a:close/>
                </a:path>
                <a:path w="8550275" h="318769">
                  <a:moveTo>
                    <a:pt x="7305293" y="49982"/>
                  </a:moveTo>
                  <a:lnTo>
                    <a:pt x="7273713" y="49982"/>
                  </a:lnTo>
                  <a:lnTo>
                    <a:pt x="7273713" y="70924"/>
                  </a:lnTo>
                  <a:lnTo>
                    <a:pt x="7305293" y="70924"/>
                  </a:lnTo>
                  <a:lnTo>
                    <a:pt x="7305293" y="49982"/>
                  </a:lnTo>
                  <a:close/>
                </a:path>
                <a:path w="8550275" h="318769">
                  <a:moveTo>
                    <a:pt x="7368452" y="49982"/>
                  </a:moveTo>
                  <a:lnTo>
                    <a:pt x="7336872" y="49982"/>
                  </a:lnTo>
                  <a:lnTo>
                    <a:pt x="7336872" y="70924"/>
                  </a:lnTo>
                  <a:lnTo>
                    <a:pt x="7368452" y="70924"/>
                  </a:lnTo>
                  <a:lnTo>
                    <a:pt x="7368452" y="49982"/>
                  </a:lnTo>
                  <a:close/>
                </a:path>
                <a:path w="8550275" h="318769">
                  <a:moveTo>
                    <a:pt x="7431611" y="49982"/>
                  </a:moveTo>
                  <a:lnTo>
                    <a:pt x="7400031" y="49982"/>
                  </a:lnTo>
                  <a:lnTo>
                    <a:pt x="7400031" y="70924"/>
                  </a:lnTo>
                  <a:lnTo>
                    <a:pt x="7431611" y="70924"/>
                  </a:lnTo>
                  <a:lnTo>
                    <a:pt x="7431611" y="49982"/>
                  </a:lnTo>
                  <a:close/>
                </a:path>
                <a:path w="8550275" h="318769">
                  <a:moveTo>
                    <a:pt x="7494770" y="49982"/>
                  </a:moveTo>
                  <a:lnTo>
                    <a:pt x="7463190" y="49982"/>
                  </a:lnTo>
                  <a:lnTo>
                    <a:pt x="7463190" y="70924"/>
                  </a:lnTo>
                  <a:lnTo>
                    <a:pt x="7494770" y="70924"/>
                  </a:lnTo>
                  <a:lnTo>
                    <a:pt x="7494770" y="49982"/>
                  </a:lnTo>
                  <a:close/>
                </a:path>
                <a:path w="8550275" h="318769">
                  <a:moveTo>
                    <a:pt x="7557929" y="49982"/>
                  </a:moveTo>
                  <a:lnTo>
                    <a:pt x="7526349" y="49982"/>
                  </a:lnTo>
                  <a:lnTo>
                    <a:pt x="7526349" y="70924"/>
                  </a:lnTo>
                  <a:lnTo>
                    <a:pt x="7557929" y="70924"/>
                  </a:lnTo>
                  <a:lnTo>
                    <a:pt x="7557929" y="49982"/>
                  </a:lnTo>
                  <a:close/>
                </a:path>
                <a:path w="8550275" h="318769">
                  <a:moveTo>
                    <a:pt x="7621087" y="49982"/>
                  </a:moveTo>
                  <a:lnTo>
                    <a:pt x="7589508" y="49982"/>
                  </a:lnTo>
                  <a:lnTo>
                    <a:pt x="7589508" y="70924"/>
                  </a:lnTo>
                  <a:lnTo>
                    <a:pt x="7621087" y="70924"/>
                  </a:lnTo>
                  <a:lnTo>
                    <a:pt x="7621087" y="49982"/>
                  </a:lnTo>
                  <a:close/>
                </a:path>
                <a:path w="8550275" h="318769">
                  <a:moveTo>
                    <a:pt x="7684246" y="49982"/>
                  </a:moveTo>
                  <a:lnTo>
                    <a:pt x="7652667" y="49982"/>
                  </a:lnTo>
                  <a:lnTo>
                    <a:pt x="7652667" y="70924"/>
                  </a:lnTo>
                  <a:lnTo>
                    <a:pt x="7684246" y="70924"/>
                  </a:lnTo>
                  <a:lnTo>
                    <a:pt x="7684246" y="49982"/>
                  </a:lnTo>
                  <a:close/>
                </a:path>
                <a:path w="8550275" h="318769">
                  <a:moveTo>
                    <a:pt x="7747405" y="49982"/>
                  </a:moveTo>
                  <a:lnTo>
                    <a:pt x="7715826" y="49982"/>
                  </a:lnTo>
                  <a:lnTo>
                    <a:pt x="7715826" y="70924"/>
                  </a:lnTo>
                  <a:lnTo>
                    <a:pt x="7747405" y="70924"/>
                  </a:lnTo>
                  <a:lnTo>
                    <a:pt x="7747405" y="49982"/>
                  </a:lnTo>
                  <a:close/>
                </a:path>
                <a:path w="8550275" h="318769">
                  <a:moveTo>
                    <a:pt x="7810564" y="49982"/>
                  </a:moveTo>
                  <a:lnTo>
                    <a:pt x="7778985" y="49982"/>
                  </a:lnTo>
                  <a:lnTo>
                    <a:pt x="7778985" y="70924"/>
                  </a:lnTo>
                  <a:lnTo>
                    <a:pt x="7810564" y="70924"/>
                  </a:lnTo>
                  <a:lnTo>
                    <a:pt x="7810564" y="49982"/>
                  </a:lnTo>
                  <a:close/>
                </a:path>
                <a:path w="8550275" h="318769">
                  <a:moveTo>
                    <a:pt x="7873723" y="49982"/>
                  </a:moveTo>
                  <a:lnTo>
                    <a:pt x="7842144" y="49982"/>
                  </a:lnTo>
                  <a:lnTo>
                    <a:pt x="7842144" y="70924"/>
                  </a:lnTo>
                  <a:lnTo>
                    <a:pt x="7873723" y="70924"/>
                  </a:lnTo>
                  <a:lnTo>
                    <a:pt x="7873723" y="49982"/>
                  </a:lnTo>
                  <a:close/>
                </a:path>
                <a:path w="8550275" h="318769">
                  <a:moveTo>
                    <a:pt x="7936882" y="49982"/>
                  </a:moveTo>
                  <a:lnTo>
                    <a:pt x="7905303" y="49982"/>
                  </a:lnTo>
                  <a:lnTo>
                    <a:pt x="7905303" y="70924"/>
                  </a:lnTo>
                  <a:lnTo>
                    <a:pt x="7936882" y="70924"/>
                  </a:lnTo>
                  <a:lnTo>
                    <a:pt x="7936882" y="49982"/>
                  </a:lnTo>
                  <a:close/>
                </a:path>
                <a:path w="8550275" h="318769">
                  <a:moveTo>
                    <a:pt x="8000041" y="49982"/>
                  </a:moveTo>
                  <a:lnTo>
                    <a:pt x="7968462" y="49982"/>
                  </a:lnTo>
                  <a:lnTo>
                    <a:pt x="7968462" y="70924"/>
                  </a:lnTo>
                  <a:lnTo>
                    <a:pt x="8000041" y="70924"/>
                  </a:lnTo>
                  <a:lnTo>
                    <a:pt x="8000041" y="49982"/>
                  </a:lnTo>
                  <a:close/>
                </a:path>
                <a:path w="8550275" h="318769">
                  <a:moveTo>
                    <a:pt x="8063200" y="49982"/>
                  </a:moveTo>
                  <a:lnTo>
                    <a:pt x="8031620" y="49982"/>
                  </a:lnTo>
                  <a:lnTo>
                    <a:pt x="8031620" y="70924"/>
                  </a:lnTo>
                  <a:lnTo>
                    <a:pt x="8063200" y="70924"/>
                  </a:lnTo>
                  <a:lnTo>
                    <a:pt x="8063200" y="49982"/>
                  </a:lnTo>
                  <a:close/>
                </a:path>
                <a:path w="8550275" h="318769">
                  <a:moveTo>
                    <a:pt x="8126359" y="49982"/>
                  </a:moveTo>
                  <a:lnTo>
                    <a:pt x="8094779" y="49982"/>
                  </a:lnTo>
                  <a:lnTo>
                    <a:pt x="8094779" y="70924"/>
                  </a:lnTo>
                  <a:lnTo>
                    <a:pt x="8126359" y="70924"/>
                  </a:lnTo>
                  <a:lnTo>
                    <a:pt x="8126359" y="49982"/>
                  </a:lnTo>
                  <a:close/>
                </a:path>
                <a:path w="8550275" h="318769">
                  <a:moveTo>
                    <a:pt x="8189518" y="49982"/>
                  </a:moveTo>
                  <a:lnTo>
                    <a:pt x="8157938" y="49982"/>
                  </a:lnTo>
                  <a:lnTo>
                    <a:pt x="8157938" y="70924"/>
                  </a:lnTo>
                  <a:lnTo>
                    <a:pt x="8189518" y="70924"/>
                  </a:lnTo>
                  <a:lnTo>
                    <a:pt x="8189518" y="49982"/>
                  </a:lnTo>
                  <a:close/>
                </a:path>
                <a:path w="8550275" h="318769">
                  <a:moveTo>
                    <a:pt x="8252677" y="49982"/>
                  </a:moveTo>
                  <a:lnTo>
                    <a:pt x="8221097" y="49982"/>
                  </a:lnTo>
                  <a:lnTo>
                    <a:pt x="8221097" y="70924"/>
                  </a:lnTo>
                  <a:lnTo>
                    <a:pt x="8252677" y="70924"/>
                  </a:lnTo>
                  <a:lnTo>
                    <a:pt x="8252677" y="49982"/>
                  </a:lnTo>
                  <a:close/>
                </a:path>
                <a:path w="8550275" h="318769">
                  <a:moveTo>
                    <a:pt x="8315836" y="49982"/>
                  </a:moveTo>
                  <a:lnTo>
                    <a:pt x="8284256" y="49982"/>
                  </a:lnTo>
                  <a:lnTo>
                    <a:pt x="8284256" y="70924"/>
                  </a:lnTo>
                  <a:lnTo>
                    <a:pt x="8315836" y="70924"/>
                  </a:lnTo>
                  <a:lnTo>
                    <a:pt x="8315836" y="49982"/>
                  </a:lnTo>
                  <a:close/>
                </a:path>
                <a:path w="8550275" h="318769">
                  <a:moveTo>
                    <a:pt x="8378995" y="49982"/>
                  </a:moveTo>
                  <a:lnTo>
                    <a:pt x="8347415" y="49982"/>
                  </a:lnTo>
                  <a:lnTo>
                    <a:pt x="8347415" y="70924"/>
                  </a:lnTo>
                  <a:lnTo>
                    <a:pt x="8378995" y="70924"/>
                  </a:lnTo>
                  <a:lnTo>
                    <a:pt x="8378995" y="49982"/>
                  </a:lnTo>
                  <a:close/>
                </a:path>
              </a:pathLst>
            </a:custGeom>
            <a:solidFill>
              <a:srgbClr val="2C52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19331" y="2219827"/>
              <a:ext cx="17078325" cy="2282825"/>
            </a:xfrm>
            <a:custGeom>
              <a:avLst/>
              <a:gdLst/>
              <a:ahLst/>
              <a:cxnLst/>
              <a:rect l="l" t="t" r="r" b="b"/>
              <a:pathLst>
                <a:path w="17078325" h="2282825">
                  <a:moveTo>
                    <a:pt x="16826712" y="0"/>
                  </a:moveTo>
                  <a:lnTo>
                    <a:pt x="251301" y="0"/>
                  </a:lnTo>
                  <a:lnTo>
                    <a:pt x="206129" y="4048"/>
                  </a:lnTo>
                  <a:lnTo>
                    <a:pt x="163614" y="15722"/>
                  </a:lnTo>
                  <a:lnTo>
                    <a:pt x="124464" y="34309"/>
                  </a:lnTo>
                  <a:lnTo>
                    <a:pt x="89391" y="59102"/>
                  </a:lnTo>
                  <a:lnTo>
                    <a:pt x="59102" y="89391"/>
                  </a:lnTo>
                  <a:lnTo>
                    <a:pt x="34309" y="124464"/>
                  </a:lnTo>
                  <a:lnTo>
                    <a:pt x="15722" y="163614"/>
                  </a:lnTo>
                  <a:lnTo>
                    <a:pt x="4048" y="206129"/>
                  </a:lnTo>
                  <a:lnTo>
                    <a:pt x="0" y="251301"/>
                  </a:lnTo>
                  <a:lnTo>
                    <a:pt x="0" y="2031351"/>
                  </a:lnTo>
                  <a:lnTo>
                    <a:pt x="4048" y="2076523"/>
                  </a:lnTo>
                  <a:lnTo>
                    <a:pt x="15722" y="2119038"/>
                  </a:lnTo>
                  <a:lnTo>
                    <a:pt x="34309" y="2158188"/>
                  </a:lnTo>
                  <a:lnTo>
                    <a:pt x="59102" y="2193261"/>
                  </a:lnTo>
                  <a:lnTo>
                    <a:pt x="89391" y="2223550"/>
                  </a:lnTo>
                  <a:lnTo>
                    <a:pt x="124464" y="2248343"/>
                  </a:lnTo>
                  <a:lnTo>
                    <a:pt x="163614" y="2266930"/>
                  </a:lnTo>
                  <a:lnTo>
                    <a:pt x="206129" y="2278604"/>
                  </a:lnTo>
                  <a:lnTo>
                    <a:pt x="251301" y="2282653"/>
                  </a:lnTo>
                  <a:lnTo>
                    <a:pt x="16826712" y="2282653"/>
                  </a:lnTo>
                  <a:lnTo>
                    <a:pt x="16871884" y="2278604"/>
                  </a:lnTo>
                  <a:lnTo>
                    <a:pt x="16914400" y="2266930"/>
                  </a:lnTo>
                  <a:lnTo>
                    <a:pt x="16953549" y="2248343"/>
                  </a:lnTo>
                  <a:lnTo>
                    <a:pt x="16988623" y="2223550"/>
                  </a:lnTo>
                  <a:lnTo>
                    <a:pt x="17018911" y="2193261"/>
                  </a:lnTo>
                  <a:lnTo>
                    <a:pt x="17043704" y="2158188"/>
                  </a:lnTo>
                  <a:lnTo>
                    <a:pt x="17062292" y="2119038"/>
                  </a:lnTo>
                  <a:lnTo>
                    <a:pt x="17073965" y="2076523"/>
                  </a:lnTo>
                  <a:lnTo>
                    <a:pt x="17078014" y="2031351"/>
                  </a:lnTo>
                  <a:lnTo>
                    <a:pt x="17078014" y="251301"/>
                  </a:lnTo>
                  <a:lnTo>
                    <a:pt x="17073965" y="206129"/>
                  </a:lnTo>
                  <a:lnTo>
                    <a:pt x="17062292" y="163614"/>
                  </a:lnTo>
                  <a:lnTo>
                    <a:pt x="17043704" y="124464"/>
                  </a:lnTo>
                  <a:lnTo>
                    <a:pt x="17018911" y="89391"/>
                  </a:lnTo>
                  <a:lnTo>
                    <a:pt x="16988623" y="59102"/>
                  </a:lnTo>
                  <a:lnTo>
                    <a:pt x="16953549" y="34309"/>
                  </a:lnTo>
                  <a:lnTo>
                    <a:pt x="16914400" y="15722"/>
                  </a:lnTo>
                  <a:lnTo>
                    <a:pt x="16871884" y="4048"/>
                  </a:lnTo>
                  <a:lnTo>
                    <a:pt x="168267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19331" y="2219827"/>
              <a:ext cx="17078325" cy="2282825"/>
            </a:xfrm>
            <a:custGeom>
              <a:avLst/>
              <a:gdLst/>
              <a:ahLst/>
              <a:cxnLst/>
              <a:rect l="l" t="t" r="r" b="b"/>
              <a:pathLst>
                <a:path w="17078325" h="2282825">
                  <a:moveTo>
                    <a:pt x="251301" y="0"/>
                  </a:moveTo>
                  <a:lnTo>
                    <a:pt x="206129" y="4048"/>
                  </a:lnTo>
                  <a:lnTo>
                    <a:pt x="163614" y="15722"/>
                  </a:lnTo>
                  <a:lnTo>
                    <a:pt x="124464" y="34310"/>
                  </a:lnTo>
                  <a:lnTo>
                    <a:pt x="89391" y="59102"/>
                  </a:lnTo>
                  <a:lnTo>
                    <a:pt x="59102" y="89391"/>
                  </a:lnTo>
                  <a:lnTo>
                    <a:pt x="34309" y="124464"/>
                  </a:lnTo>
                  <a:lnTo>
                    <a:pt x="15722" y="163614"/>
                  </a:lnTo>
                  <a:lnTo>
                    <a:pt x="4048" y="206129"/>
                  </a:lnTo>
                  <a:lnTo>
                    <a:pt x="0" y="251301"/>
                  </a:lnTo>
                  <a:lnTo>
                    <a:pt x="0" y="2031351"/>
                  </a:lnTo>
                  <a:lnTo>
                    <a:pt x="4048" y="2076523"/>
                  </a:lnTo>
                  <a:lnTo>
                    <a:pt x="15722" y="2119038"/>
                  </a:lnTo>
                  <a:lnTo>
                    <a:pt x="34309" y="2158188"/>
                  </a:lnTo>
                  <a:lnTo>
                    <a:pt x="59102" y="2193261"/>
                  </a:lnTo>
                  <a:lnTo>
                    <a:pt x="89391" y="2223550"/>
                  </a:lnTo>
                  <a:lnTo>
                    <a:pt x="124464" y="2248342"/>
                  </a:lnTo>
                  <a:lnTo>
                    <a:pt x="163614" y="2266930"/>
                  </a:lnTo>
                  <a:lnTo>
                    <a:pt x="206129" y="2278604"/>
                  </a:lnTo>
                  <a:lnTo>
                    <a:pt x="251301" y="2282653"/>
                  </a:lnTo>
                  <a:lnTo>
                    <a:pt x="251301" y="2272182"/>
                  </a:lnTo>
                  <a:lnTo>
                    <a:pt x="202765" y="2267289"/>
                  </a:lnTo>
                  <a:lnTo>
                    <a:pt x="157559" y="2253256"/>
                  </a:lnTo>
                  <a:lnTo>
                    <a:pt x="116650" y="2231052"/>
                  </a:lnTo>
                  <a:lnTo>
                    <a:pt x="81008" y="2201644"/>
                  </a:lnTo>
                  <a:lnTo>
                    <a:pt x="51600" y="2166002"/>
                  </a:lnTo>
                  <a:lnTo>
                    <a:pt x="29396" y="2125093"/>
                  </a:lnTo>
                  <a:lnTo>
                    <a:pt x="15363" y="2079887"/>
                  </a:lnTo>
                  <a:lnTo>
                    <a:pt x="10470" y="2031351"/>
                  </a:lnTo>
                  <a:lnTo>
                    <a:pt x="10470" y="251301"/>
                  </a:lnTo>
                  <a:lnTo>
                    <a:pt x="15363" y="202765"/>
                  </a:lnTo>
                  <a:lnTo>
                    <a:pt x="29396" y="157559"/>
                  </a:lnTo>
                  <a:lnTo>
                    <a:pt x="51600" y="116650"/>
                  </a:lnTo>
                  <a:lnTo>
                    <a:pt x="81008" y="81008"/>
                  </a:lnTo>
                  <a:lnTo>
                    <a:pt x="116650" y="51600"/>
                  </a:lnTo>
                  <a:lnTo>
                    <a:pt x="157559" y="29396"/>
                  </a:lnTo>
                  <a:lnTo>
                    <a:pt x="202765" y="15363"/>
                  </a:lnTo>
                  <a:lnTo>
                    <a:pt x="251301" y="10470"/>
                  </a:lnTo>
                  <a:lnTo>
                    <a:pt x="251301" y="0"/>
                  </a:lnTo>
                  <a:close/>
                </a:path>
                <a:path w="17078325" h="2282825">
                  <a:moveTo>
                    <a:pt x="16826712" y="2272182"/>
                  </a:moveTo>
                  <a:lnTo>
                    <a:pt x="251301" y="2272182"/>
                  </a:lnTo>
                  <a:lnTo>
                    <a:pt x="251301" y="2282653"/>
                  </a:lnTo>
                  <a:lnTo>
                    <a:pt x="16826712" y="2282653"/>
                  </a:lnTo>
                  <a:lnTo>
                    <a:pt x="16826712" y="2272182"/>
                  </a:lnTo>
                  <a:close/>
                </a:path>
                <a:path w="17078325" h="2282825">
                  <a:moveTo>
                    <a:pt x="16826712" y="0"/>
                  </a:moveTo>
                  <a:lnTo>
                    <a:pt x="16826712" y="10470"/>
                  </a:lnTo>
                  <a:lnTo>
                    <a:pt x="16875248" y="15363"/>
                  </a:lnTo>
                  <a:lnTo>
                    <a:pt x="16920454" y="29396"/>
                  </a:lnTo>
                  <a:lnTo>
                    <a:pt x="16961363" y="51600"/>
                  </a:lnTo>
                  <a:lnTo>
                    <a:pt x="16997005" y="81008"/>
                  </a:lnTo>
                  <a:lnTo>
                    <a:pt x="17026413" y="116650"/>
                  </a:lnTo>
                  <a:lnTo>
                    <a:pt x="17048617" y="157559"/>
                  </a:lnTo>
                  <a:lnTo>
                    <a:pt x="17062650" y="202765"/>
                  </a:lnTo>
                  <a:lnTo>
                    <a:pt x="17067543" y="251301"/>
                  </a:lnTo>
                  <a:lnTo>
                    <a:pt x="17067543" y="2031351"/>
                  </a:lnTo>
                  <a:lnTo>
                    <a:pt x="17062650" y="2079887"/>
                  </a:lnTo>
                  <a:lnTo>
                    <a:pt x="17048617" y="2125093"/>
                  </a:lnTo>
                  <a:lnTo>
                    <a:pt x="17026413" y="2166002"/>
                  </a:lnTo>
                  <a:lnTo>
                    <a:pt x="16997005" y="2201644"/>
                  </a:lnTo>
                  <a:lnTo>
                    <a:pt x="16961363" y="2231052"/>
                  </a:lnTo>
                  <a:lnTo>
                    <a:pt x="16920454" y="2253256"/>
                  </a:lnTo>
                  <a:lnTo>
                    <a:pt x="16875248" y="2267289"/>
                  </a:lnTo>
                  <a:lnTo>
                    <a:pt x="16826712" y="2272182"/>
                  </a:lnTo>
                  <a:lnTo>
                    <a:pt x="16826712" y="2282653"/>
                  </a:lnTo>
                  <a:lnTo>
                    <a:pt x="16871884" y="2278604"/>
                  </a:lnTo>
                  <a:lnTo>
                    <a:pt x="16914400" y="2266930"/>
                  </a:lnTo>
                  <a:lnTo>
                    <a:pt x="16953549" y="2248342"/>
                  </a:lnTo>
                  <a:lnTo>
                    <a:pt x="16988623" y="2223550"/>
                  </a:lnTo>
                  <a:lnTo>
                    <a:pt x="17018911" y="2193261"/>
                  </a:lnTo>
                  <a:lnTo>
                    <a:pt x="17043704" y="2158188"/>
                  </a:lnTo>
                  <a:lnTo>
                    <a:pt x="17062292" y="2119038"/>
                  </a:lnTo>
                  <a:lnTo>
                    <a:pt x="17073965" y="2076523"/>
                  </a:lnTo>
                  <a:lnTo>
                    <a:pt x="17078014" y="2031351"/>
                  </a:lnTo>
                  <a:lnTo>
                    <a:pt x="17078014" y="251301"/>
                  </a:lnTo>
                  <a:lnTo>
                    <a:pt x="17073965" y="206129"/>
                  </a:lnTo>
                  <a:lnTo>
                    <a:pt x="17062292" y="163614"/>
                  </a:lnTo>
                  <a:lnTo>
                    <a:pt x="17043704" y="124464"/>
                  </a:lnTo>
                  <a:lnTo>
                    <a:pt x="17018911" y="89391"/>
                  </a:lnTo>
                  <a:lnTo>
                    <a:pt x="16988623" y="59102"/>
                  </a:lnTo>
                  <a:lnTo>
                    <a:pt x="16953549" y="34310"/>
                  </a:lnTo>
                  <a:lnTo>
                    <a:pt x="16914400" y="15722"/>
                  </a:lnTo>
                  <a:lnTo>
                    <a:pt x="16871884" y="4048"/>
                  </a:lnTo>
                  <a:lnTo>
                    <a:pt x="16826712" y="0"/>
                  </a:lnTo>
                  <a:close/>
                </a:path>
                <a:path w="17078325" h="2282825">
                  <a:moveTo>
                    <a:pt x="16826712" y="0"/>
                  </a:moveTo>
                  <a:lnTo>
                    <a:pt x="251301" y="0"/>
                  </a:lnTo>
                  <a:lnTo>
                    <a:pt x="251301" y="10470"/>
                  </a:lnTo>
                  <a:lnTo>
                    <a:pt x="16826712" y="10470"/>
                  </a:lnTo>
                  <a:lnTo>
                    <a:pt x="16826712" y="0"/>
                  </a:lnTo>
                  <a:close/>
                </a:path>
              </a:pathLst>
            </a:custGeom>
            <a:solidFill>
              <a:srgbClr val="2C52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6485" y="2335007"/>
              <a:ext cx="186954" cy="251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3234" y="2343912"/>
              <a:ext cx="173041" cy="22521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985154" y="2384238"/>
              <a:ext cx="1395095" cy="243204"/>
            </a:xfrm>
            <a:custGeom>
              <a:avLst/>
              <a:gdLst/>
              <a:ahLst/>
              <a:cxnLst/>
              <a:rect l="l" t="t" r="r" b="b"/>
              <a:pathLst>
                <a:path w="1395095" h="243205">
                  <a:moveTo>
                    <a:pt x="36320" y="8834"/>
                  </a:moveTo>
                  <a:lnTo>
                    <a:pt x="0" y="8834"/>
                  </a:lnTo>
                  <a:lnTo>
                    <a:pt x="64342" y="191599"/>
                  </a:lnTo>
                  <a:lnTo>
                    <a:pt x="105214" y="191599"/>
                  </a:lnTo>
                  <a:lnTo>
                    <a:pt x="118931" y="152690"/>
                  </a:lnTo>
                  <a:lnTo>
                    <a:pt x="83886" y="152690"/>
                  </a:lnTo>
                  <a:lnTo>
                    <a:pt x="36320" y="8834"/>
                  </a:lnTo>
                  <a:close/>
                </a:path>
                <a:path w="1395095" h="243205">
                  <a:moveTo>
                    <a:pt x="169646" y="8834"/>
                  </a:moveTo>
                  <a:lnTo>
                    <a:pt x="133236" y="8834"/>
                  </a:lnTo>
                  <a:lnTo>
                    <a:pt x="85760" y="152690"/>
                  </a:lnTo>
                  <a:lnTo>
                    <a:pt x="118931" y="152690"/>
                  </a:lnTo>
                  <a:lnTo>
                    <a:pt x="169646" y="8834"/>
                  </a:lnTo>
                  <a:close/>
                </a:path>
                <a:path w="1395095" h="243205">
                  <a:moveTo>
                    <a:pt x="224596" y="54525"/>
                  </a:moveTo>
                  <a:lnTo>
                    <a:pt x="192290" y="54525"/>
                  </a:lnTo>
                  <a:lnTo>
                    <a:pt x="192290" y="191599"/>
                  </a:lnTo>
                  <a:lnTo>
                    <a:pt x="224596" y="191599"/>
                  </a:lnTo>
                  <a:lnTo>
                    <a:pt x="224596" y="54525"/>
                  </a:lnTo>
                  <a:close/>
                </a:path>
                <a:path w="1395095" h="243205">
                  <a:moveTo>
                    <a:pt x="213708" y="0"/>
                  </a:moveTo>
                  <a:lnTo>
                    <a:pt x="203416" y="0"/>
                  </a:lnTo>
                  <a:lnTo>
                    <a:pt x="199013" y="1725"/>
                  </a:lnTo>
                  <a:lnTo>
                    <a:pt x="195325" y="5175"/>
                  </a:lnTo>
                  <a:lnTo>
                    <a:pt x="191636" y="8567"/>
                  </a:lnTo>
                  <a:lnTo>
                    <a:pt x="189792" y="12701"/>
                  </a:lnTo>
                  <a:lnTo>
                    <a:pt x="189792" y="22399"/>
                  </a:lnTo>
                  <a:lnTo>
                    <a:pt x="191636" y="26534"/>
                  </a:lnTo>
                  <a:lnTo>
                    <a:pt x="195325" y="29984"/>
                  </a:lnTo>
                  <a:lnTo>
                    <a:pt x="199013" y="33375"/>
                  </a:lnTo>
                  <a:lnTo>
                    <a:pt x="203416" y="35071"/>
                  </a:lnTo>
                  <a:lnTo>
                    <a:pt x="213708" y="35071"/>
                  </a:lnTo>
                  <a:lnTo>
                    <a:pt x="218111" y="33375"/>
                  </a:lnTo>
                  <a:lnTo>
                    <a:pt x="225428" y="26534"/>
                  </a:lnTo>
                  <a:lnTo>
                    <a:pt x="227273" y="22399"/>
                  </a:lnTo>
                  <a:lnTo>
                    <a:pt x="227273" y="12701"/>
                  </a:lnTo>
                  <a:lnTo>
                    <a:pt x="225428" y="8567"/>
                  </a:lnTo>
                  <a:lnTo>
                    <a:pt x="221740" y="5175"/>
                  </a:lnTo>
                  <a:lnTo>
                    <a:pt x="218111" y="1725"/>
                  </a:lnTo>
                  <a:lnTo>
                    <a:pt x="213708" y="0"/>
                  </a:lnTo>
                  <a:close/>
                </a:path>
                <a:path w="1395095" h="243205">
                  <a:moveTo>
                    <a:pt x="283249" y="151173"/>
                  </a:moveTo>
                  <a:lnTo>
                    <a:pt x="251747" y="154207"/>
                  </a:lnTo>
                  <a:lnTo>
                    <a:pt x="253995" y="163148"/>
                  </a:lnTo>
                  <a:lnTo>
                    <a:pt x="257793" y="171051"/>
                  </a:lnTo>
                  <a:lnTo>
                    <a:pt x="298587" y="193618"/>
                  </a:lnTo>
                  <a:lnTo>
                    <a:pt x="310556" y="194276"/>
                  </a:lnTo>
                  <a:lnTo>
                    <a:pt x="318878" y="193930"/>
                  </a:lnTo>
                  <a:lnTo>
                    <a:pt x="357447" y="178034"/>
                  </a:lnTo>
                  <a:lnTo>
                    <a:pt x="364147" y="169913"/>
                  </a:lnTo>
                  <a:lnTo>
                    <a:pt x="303031" y="169913"/>
                  </a:lnTo>
                  <a:lnTo>
                    <a:pt x="296992" y="168337"/>
                  </a:lnTo>
                  <a:lnTo>
                    <a:pt x="287711" y="162031"/>
                  </a:lnTo>
                  <a:lnTo>
                    <a:pt x="284677" y="157360"/>
                  </a:lnTo>
                  <a:lnTo>
                    <a:pt x="283249" y="151173"/>
                  </a:lnTo>
                  <a:close/>
                </a:path>
                <a:path w="1395095" h="243205">
                  <a:moveTo>
                    <a:pt x="311003" y="52741"/>
                  </a:moveTo>
                  <a:lnTo>
                    <a:pt x="273670" y="61308"/>
                  </a:lnTo>
                  <a:lnTo>
                    <a:pt x="255584" y="94327"/>
                  </a:lnTo>
                  <a:lnTo>
                    <a:pt x="256136" y="101499"/>
                  </a:lnTo>
                  <a:lnTo>
                    <a:pt x="284917" y="130564"/>
                  </a:lnTo>
                  <a:lnTo>
                    <a:pt x="323824" y="139244"/>
                  </a:lnTo>
                  <a:lnTo>
                    <a:pt x="328464" y="141208"/>
                  </a:lnTo>
                  <a:lnTo>
                    <a:pt x="331439" y="143766"/>
                  </a:lnTo>
                  <a:lnTo>
                    <a:pt x="334473" y="146324"/>
                  </a:lnTo>
                  <a:lnTo>
                    <a:pt x="335990" y="149567"/>
                  </a:lnTo>
                  <a:lnTo>
                    <a:pt x="335990" y="158134"/>
                  </a:lnTo>
                  <a:lnTo>
                    <a:pt x="333640" y="162031"/>
                  </a:lnTo>
                  <a:lnTo>
                    <a:pt x="324299" y="168337"/>
                  </a:lnTo>
                  <a:lnTo>
                    <a:pt x="318142" y="169913"/>
                  </a:lnTo>
                  <a:lnTo>
                    <a:pt x="364147" y="169913"/>
                  </a:lnTo>
                  <a:lnTo>
                    <a:pt x="366510" y="166790"/>
                  </a:lnTo>
                  <a:lnTo>
                    <a:pt x="369039" y="159175"/>
                  </a:lnTo>
                  <a:lnTo>
                    <a:pt x="369009" y="149567"/>
                  </a:lnTo>
                  <a:lnTo>
                    <a:pt x="339649" y="115828"/>
                  </a:lnTo>
                  <a:lnTo>
                    <a:pt x="307165" y="108427"/>
                  </a:lnTo>
                  <a:lnTo>
                    <a:pt x="300205" y="106820"/>
                  </a:lnTo>
                  <a:lnTo>
                    <a:pt x="295207" y="104768"/>
                  </a:lnTo>
                  <a:lnTo>
                    <a:pt x="292173" y="102269"/>
                  </a:lnTo>
                  <a:lnTo>
                    <a:pt x="289198" y="99770"/>
                  </a:lnTo>
                  <a:lnTo>
                    <a:pt x="287741" y="96528"/>
                  </a:lnTo>
                  <a:lnTo>
                    <a:pt x="287741" y="87901"/>
                  </a:lnTo>
                  <a:lnTo>
                    <a:pt x="289972" y="84124"/>
                  </a:lnTo>
                  <a:lnTo>
                    <a:pt x="299074" y="78293"/>
                  </a:lnTo>
                  <a:lnTo>
                    <a:pt x="304726" y="76836"/>
                  </a:lnTo>
                  <a:lnTo>
                    <a:pt x="361065" y="76836"/>
                  </a:lnTo>
                  <a:lnTo>
                    <a:pt x="360196" y="75073"/>
                  </a:lnTo>
                  <a:lnTo>
                    <a:pt x="322409" y="53382"/>
                  </a:lnTo>
                  <a:lnTo>
                    <a:pt x="311003" y="52741"/>
                  </a:lnTo>
                  <a:close/>
                </a:path>
                <a:path w="1395095" h="243205">
                  <a:moveTo>
                    <a:pt x="361065" y="76836"/>
                  </a:moveTo>
                  <a:lnTo>
                    <a:pt x="316446" y="76836"/>
                  </a:lnTo>
                  <a:lnTo>
                    <a:pt x="320670" y="77639"/>
                  </a:lnTo>
                  <a:lnTo>
                    <a:pt x="327572" y="80851"/>
                  </a:lnTo>
                  <a:lnTo>
                    <a:pt x="330308" y="82963"/>
                  </a:lnTo>
                  <a:lnTo>
                    <a:pt x="332331" y="85581"/>
                  </a:lnTo>
                  <a:lnTo>
                    <a:pt x="334413" y="88199"/>
                  </a:lnTo>
                  <a:lnTo>
                    <a:pt x="335747" y="90757"/>
                  </a:lnTo>
                  <a:lnTo>
                    <a:pt x="335871" y="90995"/>
                  </a:lnTo>
                  <a:lnTo>
                    <a:pt x="336704" y="93970"/>
                  </a:lnTo>
                  <a:lnTo>
                    <a:pt x="366153" y="90757"/>
                  </a:lnTo>
                  <a:lnTo>
                    <a:pt x="363839" y="82463"/>
                  </a:lnTo>
                  <a:lnTo>
                    <a:pt x="361065" y="76836"/>
                  </a:lnTo>
                  <a:close/>
                </a:path>
                <a:path w="1395095" h="243205">
                  <a:moveTo>
                    <a:pt x="428042" y="54525"/>
                  </a:moveTo>
                  <a:lnTo>
                    <a:pt x="395737" y="54525"/>
                  </a:lnTo>
                  <a:lnTo>
                    <a:pt x="395737" y="141803"/>
                  </a:lnTo>
                  <a:lnTo>
                    <a:pt x="410759" y="183359"/>
                  </a:lnTo>
                  <a:lnTo>
                    <a:pt x="432444" y="193384"/>
                  </a:lnTo>
                  <a:lnTo>
                    <a:pt x="441428" y="193384"/>
                  </a:lnTo>
                  <a:lnTo>
                    <a:pt x="479563" y="174911"/>
                  </a:lnTo>
                  <a:lnTo>
                    <a:pt x="482657" y="167236"/>
                  </a:lnTo>
                  <a:lnTo>
                    <a:pt x="515408" y="167236"/>
                  </a:lnTo>
                  <a:lnTo>
                    <a:pt x="515408" y="165184"/>
                  </a:lnTo>
                  <a:lnTo>
                    <a:pt x="446187" y="165184"/>
                  </a:lnTo>
                  <a:lnTo>
                    <a:pt x="439940" y="162625"/>
                  </a:lnTo>
                  <a:lnTo>
                    <a:pt x="430421" y="152393"/>
                  </a:lnTo>
                  <a:lnTo>
                    <a:pt x="428042" y="145491"/>
                  </a:lnTo>
                  <a:lnTo>
                    <a:pt x="428042" y="54525"/>
                  </a:lnTo>
                  <a:close/>
                </a:path>
                <a:path w="1395095" h="243205">
                  <a:moveTo>
                    <a:pt x="515408" y="167236"/>
                  </a:moveTo>
                  <a:lnTo>
                    <a:pt x="484085" y="167236"/>
                  </a:lnTo>
                  <a:lnTo>
                    <a:pt x="484085" y="191599"/>
                  </a:lnTo>
                  <a:lnTo>
                    <a:pt x="515408" y="191599"/>
                  </a:lnTo>
                  <a:lnTo>
                    <a:pt x="515408" y="167236"/>
                  </a:lnTo>
                  <a:close/>
                </a:path>
                <a:path w="1395095" h="243205">
                  <a:moveTo>
                    <a:pt x="515408" y="54525"/>
                  </a:moveTo>
                  <a:lnTo>
                    <a:pt x="483103" y="54525"/>
                  </a:lnTo>
                  <a:lnTo>
                    <a:pt x="483103" y="140910"/>
                  </a:lnTo>
                  <a:lnTo>
                    <a:pt x="481645" y="146711"/>
                  </a:lnTo>
                  <a:lnTo>
                    <a:pt x="475874" y="155932"/>
                  </a:lnTo>
                  <a:lnTo>
                    <a:pt x="472216" y="159383"/>
                  </a:lnTo>
                  <a:lnTo>
                    <a:pt x="463292" y="164024"/>
                  </a:lnTo>
                  <a:lnTo>
                    <a:pt x="458681" y="165184"/>
                  </a:lnTo>
                  <a:lnTo>
                    <a:pt x="515408" y="165184"/>
                  </a:lnTo>
                  <a:lnTo>
                    <a:pt x="515408" y="54525"/>
                  </a:lnTo>
                  <a:close/>
                </a:path>
                <a:path w="1395095" h="243205">
                  <a:moveTo>
                    <a:pt x="655645" y="77460"/>
                  </a:moveTo>
                  <a:lnTo>
                    <a:pt x="612435" y="77460"/>
                  </a:lnTo>
                  <a:lnTo>
                    <a:pt x="618176" y="79305"/>
                  </a:lnTo>
                  <a:lnTo>
                    <a:pt x="626148" y="86682"/>
                  </a:lnTo>
                  <a:lnTo>
                    <a:pt x="628141" y="91887"/>
                  </a:lnTo>
                  <a:lnTo>
                    <a:pt x="628141" y="102239"/>
                  </a:lnTo>
                  <a:lnTo>
                    <a:pt x="587566" y="112175"/>
                  </a:lnTo>
                  <a:lnTo>
                    <a:pt x="581111" y="113335"/>
                  </a:lnTo>
                  <a:lnTo>
                    <a:pt x="543630" y="139006"/>
                  </a:lnTo>
                  <a:lnTo>
                    <a:pt x="542202" y="162120"/>
                  </a:lnTo>
                  <a:lnTo>
                    <a:pt x="544046" y="169110"/>
                  </a:lnTo>
                  <a:lnTo>
                    <a:pt x="544109" y="169348"/>
                  </a:lnTo>
                  <a:lnTo>
                    <a:pt x="579386" y="194365"/>
                  </a:lnTo>
                  <a:lnTo>
                    <a:pt x="595211" y="194365"/>
                  </a:lnTo>
                  <a:lnTo>
                    <a:pt x="628320" y="172769"/>
                  </a:lnTo>
                  <a:lnTo>
                    <a:pt x="660446" y="172769"/>
                  </a:lnTo>
                  <a:lnTo>
                    <a:pt x="660446" y="170627"/>
                  </a:lnTo>
                  <a:lnTo>
                    <a:pt x="589738" y="170627"/>
                  </a:lnTo>
                  <a:lnTo>
                    <a:pt x="584205" y="169110"/>
                  </a:lnTo>
                  <a:lnTo>
                    <a:pt x="575519" y="163042"/>
                  </a:lnTo>
                  <a:lnTo>
                    <a:pt x="573347" y="158550"/>
                  </a:lnTo>
                  <a:lnTo>
                    <a:pt x="573347" y="148436"/>
                  </a:lnTo>
                  <a:lnTo>
                    <a:pt x="574332" y="145402"/>
                  </a:lnTo>
                  <a:lnTo>
                    <a:pt x="574448" y="145045"/>
                  </a:lnTo>
                  <a:lnTo>
                    <a:pt x="576649" y="142427"/>
                  </a:lnTo>
                  <a:lnTo>
                    <a:pt x="578851" y="139750"/>
                  </a:lnTo>
                  <a:lnTo>
                    <a:pt x="581855" y="137668"/>
                  </a:lnTo>
                  <a:lnTo>
                    <a:pt x="589470" y="134693"/>
                  </a:lnTo>
                  <a:lnTo>
                    <a:pt x="593783" y="133622"/>
                  </a:lnTo>
                  <a:lnTo>
                    <a:pt x="609103" y="131481"/>
                  </a:lnTo>
                  <a:lnTo>
                    <a:pt x="612048" y="131005"/>
                  </a:lnTo>
                  <a:lnTo>
                    <a:pt x="628230" y="126275"/>
                  </a:lnTo>
                  <a:lnTo>
                    <a:pt x="660446" y="126275"/>
                  </a:lnTo>
                  <a:lnTo>
                    <a:pt x="660407" y="90579"/>
                  </a:lnTo>
                  <a:lnTo>
                    <a:pt x="658780" y="83172"/>
                  </a:lnTo>
                  <a:lnTo>
                    <a:pt x="655645" y="77460"/>
                  </a:lnTo>
                  <a:close/>
                </a:path>
                <a:path w="1395095" h="243205">
                  <a:moveTo>
                    <a:pt x="660446" y="172769"/>
                  </a:moveTo>
                  <a:lnTo>
                    <a:pt x="629390" y="172769"/>
                  </a:lnTo>
                  <a:lnTo>
                    <a:pt x="629390" y="191599"/>
                  </a:lnTo>
                  <a:lnTo>
                    <a:pt x="660446" y="191599"/>
                  </a:lnTo>
                  <a:lnTo>
                    <a:pt x="660446" y="172769"/>
                  </a:lnTo>
                  <a:close/>
                </a:path>
                <a:path w="1395095" h="243205">
                  <a:moveTo>
                    <a:pt x="660446" y="126275"/>
                  </a:moveTo>
                  <a:lnTo>
                    <a:pt x="628230" y="126275"/>
                  </a:lnTo>
                  <a:lnTo>
                    <a:pt x="628230" y="147484"/>
                  </a:lnTo>
                  <a:lnTo>
                    <a:pt x="626921" y="152155"/>
                  </a:lnTo>
                  <a:lnTo>
                    <a:pt x="624304" y="156438"/>
                  </a:lnTo>
                  <a:lnTo>
                    <a:pt x="621745" y="160722"/>
                  </a:lnTo>
                  <a:lnTo>
                    <a:pt x="618087" y="164172"/>
                  </a:lnTo>
                  <a:lnTo>
                    <a:pt x="613327" y="166790"/>
                  </a:lnTo>
                  <a:lnTo>
                    <a:pt x="608568" y="169348"/>
                  </a:lnTo>
                  <a:lnTo>
                    <a:pt x="602946" y="170627"/>
                  </a:lnTo>
                  <a:lnTo>
                    <a:pt x="660446" y="170627"/>
                  </a:lnTo>
                  <a:lnTo>
                    <a:pt x="660446" y="126275"/>
                  </a:lnTo>
                  <a:close/>
                </a:path>
                <a:path w="1395095" h="243205">
                  <a:moveTo>
                    <a:pt x="611364" y="52741"/>
                  </a:moveTo>
                  <a:lnTo>
                    <a:pt x="604760" y="52741"/>
                  </a:lnTo>
                  <a:lnTo>
                    <a:pt x="597732" y="53008"/>
                  </a:lnTo>
                  <a:lnTo>
                    <a:pt x="558444" y="69696"/>
                  </a:lnTo>
                  <a:lnTo>
                    <a:pt x="552971" y="75289"/>
                  </a:lnTo>
                  <a:lnTo>
                    <a:pt x="549044" y="82249"/>
                  </a:lnTo>
                  <a:lnTo>
                    <a:pt x="546783" y="90162"/>
                  </a:lnTo>
                  <a:lnTo>
                    <a:pt x="546664" y="90579"/>
                  </a:lnTo>
                  <a:lnTo>
                    <a:pt x="576828" y="94862"/>
                  </a:lnTo>
                  <a:lnTo>
                    <a:pt x="578434" y="90162"/>
                  </a:lnTo>
                  <a:lnTo>
                    <a:pt x="581528" y="86087"/>
                  </a:lnTo>
                  <a:lnTo>
                    <a:pt x="590589" y="79305"/>
                  </a:lnTo>
                  <a:lnTo>
                    <a:pt x="590316" y="79305"/>
                  </a:lnTo>
                  <a:lnTo>
                    <a:pt x="597026" y="77460"/>
                  </a:lnTo>
                  <a:lnTo>
                    <a:pt x="655645" y="77460"/>
                  </a:lnTo>
                  <a:lnTo>
                    <a:pt x="652177" y="71035"/>
                  </a:lnTo>
                  <a:lnTo>
                    <a:pt x="647834" y="66246"/>
                  </a:lnTo>
                  <a:lnTo>
                    <a:pt x="642420" y="62736"/>
                  </a:lnTo>
                  <a:lnTo>
                    <a:pt x="637006" y="59166"/>
                  </a:lnTo>
                  <a:lnTo>
                    <a:pt x="631027" y="56608"/>
                  </a:lnTo>
                  <a:lnTo>
                    <a:pt x="617938" y="53514"/>
                  </a:lnTo>
                  <a:lnTo>
                    <a:pt x="611364" y="52741"/>
                  </a:lnTo>
                  <a:close/>
                </a:path>
                <a:path w="1395095" h="243205">
                  <a:moveTo>
                    <a:pt x="725235" y="8834"/>
                  </a:moveTo>
                  <a:lnTo>
                    <a:pt x="692930" y="8834"/>
                  </a:lnTo>
                  <a:lnTo>
                    <a:pt x="692930" y="191599"/>
                  </a:lnTo>
                  <a:lnTo>
                    <a:pt x="725235" y="191599"/>
                  </a:lnTo>
                  <a:lnTo>
                    <a:pt x="725235" y="8834"/>
                  </a:lnTo>
                  <a:close/>
                </a:path>
                <a:path w="1395095" h="243205">
                  <a:moveTo>
                    <a:pt x="903515" y="36588"/>
                  </a:moveTo>
                  <a:lnTo>
                    <a:pt x="870674" y="36588"/>
                  </a:lnTo>
                  <a:lnTo>
                    <a:pt x="870674" y="191599"/>
                  </a:lnTo>
                  <a:lnTo>
                    <a:pt x="903515" y="191599"/>
                  </a:lnTo>
                  <a:lnTo>
                    <a:pt x="903515" y="36588"/>
                  </a:lnTo>
                  <a:close/>
                </a:path>
                <a:path w="1395095" h="243205">
                  <a:moveTo>
                    <a:pt x="960004" y="8834"/>
                  </a:moveTo>
                  <a:lnTo>
                    <a:pt x="814185" y="8834"/>
                  </a:lnTo>
                  <a:lnTo>
                    <a:pt x="814185" y="36588"/>
                  </a:lnTo>
                  <a:lnTo>
                    <a:pt x="960004" y="36588"/>
                  </a:lnTo>
                  <a:lnTo>
                    <a:pt x="960004" y="8834"/>
                  </a:lnTo>
                  <a:close/>
                </a:path>
                <a:path w="1395095" h="243205">
                  <a:moveTo>
                    <a:pt x="977495" y="214444"/>
                  </a:moveTo>
                  <a:lnTo>
                    <a:pt x="969999" y="239610"/>
                  </a:lnTo>
                  <a:lnTo>
                    <a:pt x="972200" y="240503"/>
                  </a:lnTo>
                  <a:lnTo>
                    <a:pt x="975145" y="241276"/>
                  </a:lnTo>
                  <a:lnTo>
                    <a:pt x="978834" y="241931"/>
                  </a:lnTo>
                  <a:lnTo>
                    <a:pt x="982582" y="242644"/>
                  </a:lnTo>
                  <a:lnTo>
                    <a:pt x="986657" y="243001"/>
                  </a:lnTo>
                  <a:lnTo>
                    <a:pt x="999508" y="243001"/>
                  </a:lnTo>
                  <a:lnTo>
                    <a:pt x="1006766" y="241603"/>
                  </a:lnTo>
                  <a:lnTo>
                    <a:pt x="1012835" y="238807"/>
                  </a:lnTo>
                  <a:lnTo>
                    <a:pt x="1018962" y="236070"/>
                  </a:lnTo>
                  <a:lnTo>
                    <a:pt x="1024138" y="232084"/>
                  </a:lnTo>
                  <a:lnTo>
                    <a:pt x="1028362" y="226849"/>
                  </a:lnTo>
                  <a:lnTo>
                    <a:pt x="1032586" y="221673"/>
                  </a:lnTo>
                  <a:lnTo>
                    <a:pt x="1035426" y="216467"/>
                  </a:lnTo>
                  <a:lnTo>
                    <a:pt x="986390" y="216467"/>
                  </a:lnTo>
                  <a:lnTo>
                    <a:pt x="982195" y="215813"/>
                  </a:lnTo>
                  <a:lnTo>
                    <a:pt x="977495" y="214444"/>
                  </a:lnTo>
                  <a:close/>
                </a:path>
                <a:path w="1395095" h="243205">
                  <a:moveTo>
                    <a:pt x="994362" y="54525"/>
                  </a:moveTo>
                  <a:lnTo>
                    <a:pt x="960093" y="54525"/>
                  </a:lnTo>
                  <a:lnTo>
                    <a:pt x="1009800" y="194455"/>
                  </a:lnTo>
                  <a:lnTo>
                    <a:pt x="1007034" y="201862"/>
                  </a:lnTo>
                  <a:lnTo>
                    <a:pt x="1005071" y="207037"/>
                  </a:lnTo>
                  <a:lnTo>
                    <a:pt x="1002661" y="210726"/>
                  </a:lnTo>
                  <a:lnTo>
                    <a:pt x="999805" y="212927"/>
                  </a:lnTo>
                  <a:lnTo>
                    <a:pt x="997009" y="215188"/>
                  </a:lnTo>
                  <a:lnTo>
                    <a:pt x="993434" y="216467"/>
                  </a:lnTo>
                  <a:lnTo>
                    <a:pt x="1035426" y="216467"/>
                  </a:lnTo>
                  <a:lnTo>
                    <a:pt x="1035978" y="215456"/>
                  </a:lnTo>
                  <a:lnTo>
                    <a:pt x="1038536" y="208198"/>
                  </a:lnTo>
                  <a:lnTo>
                    <a:pt x="1056448" y="158044"/>
                  </a:lnTo>
                  <a:lnTo>
                    <a:pt x="1025953" y="158044"/>
                  </a:lnTo>
                  <a:lnTo>
                    <a:pt x="994362" y="54525"/>
                  </a:lnTo>
                  <a:close/>
                </a:path>
                <a:path w="1395095" h="243205">
                  <a:moveTo>
                    <a:pt x="1093419" y="54525"/>
                  </a:moveTo>
                  <a:lnTo>
                    <a:pt x="1059061" y="54525"/>
                  </a:lnTo>
                  <a:lnTo>
                    <a:pt x="1027381" y="158044"/>
                  </a:lnTo>
                  <a:lnTo>
                    <a:pt x="1056448" y="158044"/>
                  </a:lnTo>
                  <a:lnTo>
                    <a:pt x="1093419" y="54525"/>
                  </a:lnTo>
                  <a:close/>
                </a:path>
                <a:path w="1395095" h="243205">
                  <a:moveTo>
                    <a:pt x="1147543" y="54525"/>
                  </a:moveTo>
                  <a:lnTo>
                    <a:pt x="1115773" y="54525"/>
                  </a:lnTo>
                  <a:lnTo>
                    <a:pt x="1115773" y="243001"/>
                  </a:lnTo>
                  <a:lnTo>
                    <a:pt x="1148079" y="243001"/>
                  </a:lnTo>
                  <a:lnTo>
                    <a:pt x="1148079" y="170003"/>
                  </a:lnTo>
                  <a:lnTo>
                    <a:pt x="1233032" y="170003"/>
                  </a:lnTo>
                  <a:lnTo>
                    <a:pt x="1233727" y="169043"/>
                  </a:lnTo>
                  <a:lnTo>
                    <a:pt x="1234564" y="167504"/>
                  </a:lnTo>
                  <a:lnTo>
                    <a:pt x="1172828" y="167504"/>
                  </a:lnTo>
                  <a:lnTo>
                    <a:pt x="1166998" y="165660"/>
                  </a:lnTo>
                  <a:lnTo>
                    <a:pt x="1147454" y="131927"/>
                  </a:lnTo>
                  <a:lnTo>
                    <a:pt x="1147454" y="114198"/>
                  </a:lnTo>
                  <a:lnTo>
                    <a:pt x="1166829" y="81119"/>
                  </a:lnTo>
                  <a:lnTo>
                    <a:pt x="1172768" y="79245"/>
                  </a:lnTo>
                  <a:lnTo>
                    <a:pt x="1234588" y="79245"/>
                  </a:lnTo>
                  <a:lnTo>
                    <a:pt x="1233504" y="77276"/>
                  </a:lnTo>
                  <a:lnTo>
                    <a:pt x="1147543" y="77276"/>
                  </a:lnTo>
                  <a:lnTo>
                    <a:pt x="1147543" y="54525"/>
                  </a:lnTo>
                  <a:close/>
                </a:path>
                <a:path w="1395095" h="243205">
                  <a:moveTo>
                    <a:pt x="1233032" y="170003"/>
                  </a:moveTo>
                  <a:lnTo>
                    <a:pt x="1149417" y="170003"/>
                  </a:lnTo>
                  <a:lnTo>
                    <a:pt x="1151142" y="173334"/>
                  </a:lnTo>
                  <a:lnTo>
                    <a:pt x="1180830" y="194008"/>
                  </a:lnTo>
                  <a:lnTo>
                    <a:pt x="1188683" y="194008"/>
                  </a:lnTo>
                  <a:lnTo>
                    <a:pt x="1229020" y="175536"/>
                  </a:lnTo>
                  <a:lnTo>
                    <a:pt x="1233032" y="170003"/>
                  </a:lnTo>
                  <a:close/>
                </a:path>
                <a:path w="1395095" h="243205">
                  <a:moveTo>
                    <a:pt x="1234588" y="79245"/>
                  </a:moveTo>
                  <a:lnTo>
                    <a:pt x="1186868" y="79245"/>
                  </a:lnTo>
                  <a:lnTo>
                    <a:pt x="1192877" y="81119"/>
                  </a:lnTo>
                  <a:lnTo>
                    <a:pt x="1202515" y="88615"/>
                  </a:lnTo>
                  <a:lnTo>
                    <a:pt x="1206144" y="93791"/>
                  </a:lnTo>
                  <a:lnTo>
                    <a:pt x="1211023" y="106999"/>
                  </a:lnTo>
                  <a:lnTo>
                    <a:pt x="1212185" y="114198"/>
                  </a:lnTo>
                  <a:lnTo>
                    <a:pt x="1212194" y="131927"/>
                  </a:lnTo>
                  <a:lnTo>
                    <a:pt x="1210993" y="139274"/>
                  </a:lnTo>
                  <a:lnTo>
                    <a:pt x="1208494" y="145997"/>
                  </a:lnTo>
                  <a:lnTo>
                    <a:pt x="1206055" y="152660"/>
                  </a:lnTo>
                  <a:lnTo>
                    <a:pt x="1202426" y="157925"/>
                  </a:lnTo>
                  <a:lnTo>
                    <a:pt x="1197381" y="161971"/>
                  </a:lnTo>
                  <a:lnTo>
                    <a:pt x="1192601" y="165660"/>
                  </a:lnTo>
                  <a:lnTo>
                    <a:pt x="1186809" y="167504"/>
                  </a:lnTo>
                  <a:lnTo>
                    <a:pt x="1234564" y="167504"/>
                  </a:lnTo>
                  <a:lnTo>
                    <a:pt x="1237571" y="161971"/>
                  </a:lnTo>
                  <a:lnTo>
                    <a:pt x="1237668" y="161793"/>
                  </a:lnTo>
                  <a:lnTo>
                    <a:pt x="1237765" y="161614"/>
                  </a:lnTo>
                  <a:lnTo>
                    <a:pt x="1241006" y="153292"/>
                  </a:lnTo>
                  <a:lnTo>
                    <a:pt x="1243320" y="144123"/>
                  </a:lnTo>
                  <a:lnTo>
                    <a:pt x="1244709" y="134106"/>
                  </a:lnTo>
                  <a:lnTo>
                    <a:pt x="1245172" y="123241"/>
                  </a:lnTo>
                  <a:lnTo>
                    <a:pt x="1244797" y="114555"/>
                  </a:lnTo>
                  <a:lnTo>
                    <a:pt x="1244698" y="112264"/>
                  </a:lnTo>
                  <a:lnTo>
                    <a:pt x="1243276" y="102180"/>
                  </a:lnTo>
                  <a:lnTo>
                    <a:pt x="1241113" y="93791"/>
                  </a:lnTo>
                  <a:lnTo>
                    <a:pt x="1241013" y="93405"/>
                  </a:lnTo>
                  <a:lnTo>
                    <a:pt x="1240905" y="92988"/>
                  </a:lnTo>
                  <a:lnTo>
                    <a:pt x="1237587" y="84689"/>
                  </a:lnTo>
                  <a:lnTo>
                    <a:pt x="1234588" y="79245"/>
                  </a:lnTo>
                  <a:close/>
                </a:path>
                <a:path w="1395095" h="243205">
                  <a:moveTo>
                    <a:pt x="1188594" y="52741"/>
                  </a:moveTo>
                  <a:lnTo>
                    <a:pt x="1180562" y="52741"/>
                  </a:lnTo>
                  <a:lnTo>
                    <a:pt x="1173958" y="54109"/>
                  </a:lnTo>
                  <a:lnTo>
                    <a:pt x="1168782" y="56846"/>
                  </a:lnTo>
                  <a:lnTo>
                    <a:pt x="1163606" y="59523"/>
                  </a:lnTo>
                  <a:lnTo>
                    <a:pt x="1159501" y="62765"/>
                  </a:lnTo>
                  <a:lnTo>
                    <a:pt x="1156467" y="66573"/>
                  </a:lnTo>
                  <a:lnTo>
                    <a:pt x="1153433" y="70321"/>
                  </a:lnTo>
                  <a:lnTo>
                    <a:pt x="1151083" y="73861"/>
                  </a:lnTo>
                  <a:lnTo>
                    <a:pt x="1149375" y="77276"/>
                  </a:lnTo>
                  <a:lnTo>
                    <a:pt x="1233504" y="77276"/>
                  </a:lnTo>
                  <a:lnTo>
                    <a:pt x="1196341" y="53248"/>
                  </a:lnTo>
                  <a:lnTo>
                    <a:pt x="1188594" y="52741"/>
                  </a:lnTo>
                  <a:close/>
                </a:path>
                <a:path w="1395095" h="243205">
                  <a:moveTo>
                    <a:pt x="1340273" y="52741"/>
                  </a:moveTo>
                  <a:lnTo>
                    <a:pt x="1331825" y="52741"/>
                  </a:lnTo>
                  <a:lnTo>
                    <a:pt x="1322326" y="53304"/>
                  </a:lnTo>
                  <a:lnTo>
                    <a:pt x="1284706" y="72463"/>
                  </a:lnTo>
                  <a:lnTo>
                    <a:pt x="1267500" y="113290"/>
                  </a:lnTo>
                  <a:lnTo>
                    <a:pt x="1266947" y="123865"/>
                  </a:lnTo>
                  <a:lnTo>
                    <a:pt x="1267334" y="131897"/>
                  </a:lnTo>
                  <a:lnTo>
                    <a:pt x="1279424" y="168709"/>
                  </a:lnTo>
                  <a:lnTo>
                    <a:pt x="1314311" y="192134"/>
                  </a:lnTo>
                  <a:lnTo>
                    <a:pt x="1333520" y="194276"/>
                  </a:lnTo>
                  <a:lnTo>
                    <a:pt x="1341284" y="193975"/>
                  </a:lnTo>
                  <a:lnTo>
                    <a:pt x="1387600" y="169765"/>
                  </a:lnTo>
                  <a:lnTo>
                    <a:pt x="1387941" y="169110"/>
                  </a:lnTo>
                  <a:lnTo>
                    <a:pt x="1326946" y="169110"/>
                  </a:lnTo>
                  <a:lnTo>
                    <a:pt x="1320818" y="167623"/>
                  </a:lnTo>
                  <a:lnTo>
                    <a:pt x="1298984" y="139066"/>
                  </a:lnTo>
                  <a:lnTo>
                    <a:pt x="1298997" y="131897"/>
                  </a:lnTo>
                  <a:lnTo>
                    <a:pt x="1282118" y="131897"/>
                  </a:lnTo>
                  <a:lnTo>
                    <a:pt x="1282118" y="110122"/>
                  </a:lnTo>
                  <a:lnTo>
                    <a:pt x="1299036" y="110122"/>
                  </a:lnTo>
                  <a:lnTo>
                    <a:pt x="1299044" y="105958"/>
                  </a:lnTo>
                  <a:lnTo>
                    <a:pt x="1300442" y="100336"/>
                  </a:lnTo>
                  <a:lnTo>
                    <a:pt x="1305975" y="90043"/>
                  </a:lnTo>
                  <a:lnTo>
                    <a:pt x="1309872" y="85879"/>
                  </a:lnTo>
                  <a:lnTo>
                    <a:pt x="1314869" y="82725"/>
                  </a:lnTo>
                  <a:lnTo>
                    <a:pt x="1319867" y="79513"/>
                  </a:lnTo>
                  <a:lnTo>
                    <a:pt x="1325667" y="77906"/>
                  </a:lnTo>
                  <a:lnTo>
                    <a:pt x="1382770" y="77906"/>
                  </a:lnTo>
                  <a:lnTo>
                    <a:pt x="1379870" y="73868"/>
                  </a:lnTo>
                  <a:lnTo>
                    <a:pt x="1375731" y="69339"/>
                  </a:lnTo>
                  <a:lnTo>
                    <a:pt x="1369960" y="63687"/>
                  </a:lnTo>
                  <a:lnTo>
                    <a:pt x="1363297" y="59523"/>
                  </a:lnTo>
                  <a:lnTo>
                    <a:pt x="1355741" y="56846"/>
                  </a:lnTo>
                  <a:lnTo>
                    <a:pt x="1348245" y="54109"/>
                  </a:lnTo>
                  <a:lnTo>
                    <a:pt x="1340273" y="52741"/>
                  </a:lnTo>
                  <a:close/>
                </a:path>
                <a:path w="1395095" h="243205">
                  <a:moveTo>
                    <a:pt x="1362970" y="151441"/>
                  </a:moveTo>
                  <a:lnTo>
                    <a:pt x="1338667" y="169110"/>
                  </a:lnTo>
                  <a:lnTo>
                    <a:pt x="1387941" y="169110"/>
                  </a:lnTo>
                  <a:lnTo>
                    <a:pt x="1391229" y="162804"/>
                  </a:lnTo>
                  <a:lnTo>
                    <a:pt x="1393019" y="155308"/>
                  </a:lnTo>
                  <a:lnTo>
                    <a:pt x="1393133" y="154832"/>
                  </a:lnTo>
                  <a:lnTo>
                    <a:pt x="1362970" y="151441"/>
                  </a:lnTo>
                  <a:close/>
                </a:path>
                <a:path w="1395095" h="243205">
                  <a:moveTo>
                    <a:pt x="1299036" y="110122"/>
                  </a:moveTo>
                  <a:lnTo>
                    <a:pt x="1282118" y="110122"/>
                  </a:lnTo>
                  <a:lnTo>
                    <a:pt x="1282118" y="131897"/>
                  </a:lnTo>
                  <a:lnTo>
                    <a:pt x="1298997" y="131897"/>
                  </a:lnTo>
                  <a:lnTo>
                    <a:pt x="1299036" y="110122"/>
                  </a:lnTo>
                  <a:close/>
                </a:path>
                <a:path w="1395095" h="243205">
                  <a:moveTo>
                    <a:pt x="1382770" y="77906"/>
                  </a:moveTo>
                  <a:lnTo>
                    <a:pt x="1338458" y="77906"/>
                  </a:lnTo>
                  <a:lnTo>
                    <a:pt x="1343872" y="79305"/>
                  </a:lnTo>
                  <a:lnTo>
                    <a:pt x="1353213" y="84897"/>
                  </a:lnTo>
                  <a:lnTo>
                    <a:pt x="1356872" y="88734"/>
                  </a:lnTo>
                  <a:lnTo>
                    <a:pt x="1359489" y="93613"/>
                  </a:lnTo>
                  <a:lnTo>
                    <a:pt x="1362107" y="98432"/>
                  </a:lnTo>
                  <a:lnTo>
                    <a:pt x="1363446" y="104009"/>
                  </a:lnTo>
                  <a:lnTo>
                    <a:pt x="1363505" y="110122"/>
                  </a:lnTo>
                  <a:lnTo>
                    <a:pt x="1299036" y="110122"/>
                  </a:lnTo>
                  <a:lnTo>
                    <a:pt x="1298997" y="131897"/>
                  </a:lnTo>
                  <a:lnTo>
                    <a:pt x="1394472" y="131897"/>
                  </a:lnTo>
                  <a:lnTo>
                    <a:pt x="1394472" y="121991"/>
                  </a:lnTo>
                  <a:lnTo>
                    <a:pt x="1386741" y="84666"/>
                  </a:lnTo>
                  <a:lnTo>
                    <a:pt x="1383841" y="79513"/>
                  </a:lnTo>
                  <a:lnTo>
                    <a:pt x="1383724" y="79305"/>
                  </a:lnTo>
                  <a:lnTo>
                    <a:pt x="1383640" y="79156"/>
                  </a:lnTo>
                  <a:lnTo>
                    <a:pt x="1383540" y="78977"/>
                  </a:lnTo>
                  <a:lnTo>
                    <a:pt x="1382770" y="779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2197" y="2834754"/>
              <a:ext cx="7433889" cy="24558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6485" y="3225032"/>
              <a:ext cx="186954" cy="251301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63234" y="3233937"/>
            <a:ext cx="173041" cy="22521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97023" y="3274263"/>
            <a:ext cx="1391080" cy="24300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72197" y="3724779"/>
            <a:ext cx="15351373" cy="61968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329620" y="4743311"/>
            <a:ext cx="5455331" cy="476425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37944" y="9818567"/>
            <a:ext cx="15812926" cy="59139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3184" y="356010"/>
            <a:ext cx="19517995" cy="10596880"/>
            <a:chOff x="293184" y="356010"/>
            <a:chExt cx="19517995" cy="105968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184" y="356010"/>
              <a:ext cx="19517730" cy="1059653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782300" y="1667242"/>
              <a:ext cx="8550275" cy="318770"/>
            </a:xfrm>
            <a:custGeom>
              <a:avLst/>
              <a:gdLst/>
              <a:ahLst/>
              <a:cxnLst/>
              <a:rect l="l" t="t" r="r" b="b"/>
              <a:pathLst>
                <a:path w="8550275" h="318769">
                  <a:moveTo>
                    <a:pt x="60453" y="0"/>
                  </a:moveTo>
                  <a:lnTo>
                    <a:pt x="0" y="60453"/>
                  </a:lnTo>
                  <a:lnTo>
                    <a:pt x="60453" y="120907"/>
                  </a:lnTo>
                  <a:lnTo>
                    <a:pt x="110436" y="70924"/>
                  </a:lnTo>
                  <a:lnTo>
                    <a:pt x="60453" y="70924"/>
                  </a:lnTo>
                  <a:lnTo>
                    <a:pt x="60453" y="49982"/>
                  </a:lnTo>
                  <a:lnTo>
                    <a:pt x="110436" y="49982"/>
                  </a:lnTo>
                  <a:lnTo>
                    <a:pt x="60453" y="0"/>
                  </a:lnTo>
                  <a:close/>
                </a:path>
                <a:path w="8550275" h="318769">
                  <a:moveTo>
                    <a:pt x="76260" y="49982"/>
                  </a:moveTo>
                  <a:lnTo>
                    <a:pt x="60453" y="49982"/>
                  </a:lnTo>
                  <a:lnTo>
                    <a:pt x="60453" y="70924"/>
                  </a:lnTo>
                  <a:lnTo>
                    <a:pt x="76260" y="70924"/>
                  </a:lnTo>
                  <a:lnTo>
                    <a:pt x="76260" y="49982"/>
                  </a:lnTo>
                  <a:close/>
                </a:path>
                <a:path w="8550275" h="318769">
                  <a:moveTo>
                    <a:pt x="107872" y="49982"/>
                  </a:moveTo>
                  <a:lnTo>
                    <a:pt x="76260" y="49982"/>
                  </a:lnTo>
                  <a:lnTo>
                    <a:pt x="76260" y="70924"/>
                  </a:lnTo>
                  <a:lnTo>
                    <a:pt x="107872" y="70924"/>
                  </a:lnTo>
                  <a:lnTo>
                    <a:pt x="107872" y="49982"/>
                  </a:lnTo>
                  <a:close/>
                </a:path>
                <a:path w="8550275" h="318769">
                  <a:moveTo>
                    <a:pt x="110436" y="49982"/>
                  </a:moveTo>
                  <a:lnTo>
                    <a:pt x="107872" y="49982"/>
                  </a:lnTo>
                  <a:lnTo>
                    <a:pt x="107872" y="70924"/>
                  </a:lnTo>
                  <a:lnTo>
                    <a:pt x="110436" y="70924"/>
                  </a:lnTo>
                  <a:lnTo>
                    <a:pt x="120907" y="60453"/>
                  </a:lnTo>
                  <a:lnTo>
                    <a:pt x="110436" y="49982"/>
                  </a:lnTo>
                  <a:close/>
                </a:path>
                <a:path w="8550275" h="318769">
                  <a:moveTo>
                    <a:pt x="139485" y="49982"/>
                  </a:moveTo>
                  <a:lnTo>
                    <a:pt x="110436" y="49982"/>
                  </a:lnTo>
                  <a:lnTo>
                    <a:pt x="120907" y="60453"/>
                  </a:lnTo>
                  <a:lnTo>
                    <a:pt x="110436" y="70924"/>
                  </a:lnTo>
                  <a:lnTo>
                    <a:pt x="139485" y="70924"/>
                  </a:lnTo>
                  <a:lnTo>
                    <a:pt x="139485" y="49982"/>
                  </a:lnTo>
                  <a:close/>
                </a:path>
                <a:path w="8550275" h="318769">
                  <a:moveTo>
                    <a:pt x="8489517" y="0"/>
                  </a:moveTo>
                  <a:lnTo>
                    <a:pt x="8429063" y="60453"/>
                  </a:lnTo>
                  <a:lnTo>
                    <a:pt x="8489517" y="120907"/>
                  </a:lnTo>
                  <a:lnTo>
                    <a:pt x="8539499" y="70924"/>
                  </a:lnTo>
                  <a:lnTo>
                    <a:pt x="8442153" y="70924"/>
                  </a:lnTo>
                  <a:lnTo>
                    <a:pt x="8442153" y="49982"/>
                  </a:lnTo>
                  <a:lnTo>
                    <a:pt x="8539499" y="49982"/>
                  </a:lnTo>
                  <a:lnTo>
                    <a:pt x="8489517" y="0"/>
                  </a:lnTo>
                  <a:close/>
                </a:path>
                <a:path w="8550275" h="318769">
                  <a:moveTo>
                    <a:pt x="8439534" y="49982"/>
                  </a:moveTo>
                  <a:lnTo>
                    <a:pt x="8410574" y="49982"/>
                  </a:lnTo>
                  <a:lnTo>
                    <a:pt x="8410574" y="70924"/>
                  </a:lnTo>
                  <a:lnTo>
                    <a:pt x="8439534" y="70924"/>
                  </a:lnTo>
                  <a:lnTo>
                    <a:pt x="8429063" y="60453"/>
                  </a:lnTo>
                  <a:lnTo>
                    <a:pt x="8439534" y="49982"/>
                  </a:lnTo>
                  <a:close/>
                </a:path>
                <a:path w="8550275" h="318769">
                  <a:moveTo>
                    <a:pt x="8473733" y="49982"/>
                  </a:moveTo>
                  <a:lnTo>
                    <a:pt x="8442153" y="49982"/>
                  </a:lnTo>
                  <a:lnTo>
                    <a:pt x="8442153" y="70924"/>
                  </a:lnTo>
                  <a:lnTo>
                    <a:pt x="8473733" y="70924"/>
                  </a:lnTo>
                  <a:lnTo>
                    <a:pt x="8473733" y="49982"/>
                  </a:lnTo>
                  <a:close/>
                </a:path>
                <a:path w="8550275" h="318769">
                  <a:moveTo>
                    <a:pt x="8489517" y="49982"/>
                  </a:moveTo>
                  <a:lnTo>
                    <a:pt x="8473733" y="49982"/>
                  </a:lnTo>
                  <a:lnTo>
                    <a:pt x="8473733" y="70924"/>
                  </a:lnTo>
                  <a:lnTo>
                    <a:pt x="8489517" y="70924"/>
                  </a:lnTo>
                  <a:lnTo>
                    <a:pt x="8489517" y="49982"/>
                  </a:lnTo>
                  <a:close/>
                </a:path>
                <a:path w="8550275" h="318769">
                  <a:moveTo>
                    <a:pt x="8539499" y="49982"/>
                  </a:moveTo>
                  <a:lnTo>
                    <a:pt x="8489517" y="49982"/>
                  </a:lnTo>
                  <a:lnTo>
                    <a:pt x="8489517" y="70924"/>
                  </a:lnTo>
                  <a:lnTo>
                    <a:pt x="8539499" y="70924"/>
                  </a:lnTo>
                  <a:lnTo>
                    <a:pt x="8549970" y="60453"/>
                  </a:lnTo>
                  <a:lnTo>
                    <a:pt x="8539499" y="49982"/>
                  </a:lnTo>
                  <a:close/>
                </a:path>
                <a:path w="8550275" h="318769">
                  <a:moveTo>
                    <a:pt x="4150682" y="297501"/>
                  </a:moveTo>
                  <a:lnTo>
                    <a:pt x="4136474" y="312886"/>
                  </a:lnTo>
                  <a:lnTo>
                    <a:pt x="4143170" y="317054"/>
                  </a:lnTo>
                  <a:lnTo>
                    <a:pt x="4150682" y="318443"/>
                  </a:lnTo>
                  <a:lnTo>
                    <a:pt x="4158194" y="317054"/>
                  </a:lnTo>
                  <a:lnTo>
                    <a:pt x="4164890" y="312886"/>
                  </a:lnTo>
                  <a:lnTo>
                    <a:pt x="4150682" y="297501"/>
                  </a:lnTo>
                  <a:close/>
                </a:path>
                <a:path w="8550275" h="318769">
                  <a:moveTo>
                    <a:pt x="4138334" y="286098"/>
                  </a:moveTo>
                  <a:lnTo>
                    <a:pt x="4124126" y="301483"/>
                  </a:lnTo>
                  <a:lnTo>
                    <a:pt x="4136474" y="312886"/>
                  </a:lnTo>
                  <a:lnTo>
                    <a:pt x="4150682" y="297501"/>
                  </a:lnTo>
                  <a:lnTo>
                    <a:pt x="4138334" y="286098"/>
                  </a:lnTo>
                  <a:close/>
                </a:path>
                <a:path w="8550275" h="318769">
                  <a:moveTo>
                    <a:pt x="4163030" y="286098"/>
                  </a:moveTo>
                  <a:lnTo>
                    <a:pt x="4150682" y="297501"/>
                  </a:lnTo>
                  <a:lnTo>
                    <a:pt x="4164890" y="312886"/>
                  </a:lnTo>
                  <a:lnTo>
                    <a:pt x="4177238" y="301483"/>
                  </a:lnTo>
                  <a:lnTo>
                    <a:pt x="4163030" y="286098"/>
                  </a:lnTo>
                  <a:close/>
                </a:path>
                <a:path w="8550275" h="318769">
                  <a:moveTo>
                    <a:pt x="3903726" y="69432"/>
                  </a:moveTo>
                  <a:lnTo>
                    <a:pt x="3889518" y="84817"/>
                  </a:lnTo>
                  <a:lnTo>
                    <a:pt x="3901866" y="96220"/>
                  </a:lnTo>
                  <a:lnTo>
                    <a:pt x="3916074" y="80836"/>
                  </a:lnTo>
                  <a:lnTo>
                    <a:pt x="3903726" y="69432"/>
                  </a:lnTo>
                  <a:close/>
                </a:path>
                <a:path w="8550275" h="318769">
                  <a:moveTo>
                    <a:pt x="3892885" y="61148"/>
                  </a:moveTo>
                  <a:lnTo>
                    <a:pt x="3881774" y="78900"/>
                  </a:lnTo>
                  <a:lnTo>
                    <a:pt x="3884516" y="80616"/>
                  </a:lnTo>
                  <a:lnTo>
                    <a:pt x="3887110" y="82593"/>
                  </a:lnTo>
                  <a:lnTo>
                    <a:pt x="3889518" y="84817"/>
                  </a:lnTo>
                  <a:lnTo>
                    <a:pt x="3903726" y="69432"/>
                  </a:lnTo>
                  <a:lnTo>
                    <a:pt x="3900356" y="66319"/>
                  </a:lnTo>
                  <a:lnTo>
                    <a:pt x="3896723" y="63551"/>
                  </a:lnTo>
                  <a:lnTo>
                    <a:pt x="3892885" y="61148"/>
                  </a:lnTo>
                  <a:close/>
                </a:path>
                <a:path w="8550275" h="318769">
                  <a:moveTo>
                    <a:pt x="4397637" y="69432"/>
                  </a:moveTo>
                  <a:lnTo>
                    <a:pt x="4385289" y="80836"/>
                  </a:lnTo>
                  <a:lnTo>
                    <a:pt x="4399498" y="96220"/>
                  </a:lnTo>
                  <a:lnTo>
                    <a:pt x="4411845" y="84817"/>
                  </a:lnTo>
                  <a:lnTo>
                    <a:pt x="4397637" y="69432"/>
                  </a:lnTo>
                  <a:close/>
                </a:path>
                <a:path w="8550275" h="318769">
                  <a:moveTo>
                    <a:pt x="4408478" y="61148"/>
                  </a:moveTo>
                  <a:lnTo>
                    <a:pt x="4404640" y="63551"/>
                  </a:lnTo>
                  <a:lnTo>
                    <a:pt x="4401007" y="66320"/>
                  </a:lnTo>
                  <a:lnTo>
                    <a:pt x="4397637" y="69432"/>
                  </a:lnTo>
                  <a:lnTo>
                    <a:pt x="4411845" y="84817"/>
                  </a:lnTo>
                  <a:lnTo>
                    <a:pt x="4414253" y="82593"/>
                  </a:lnTo>
                  <a:lnTo>
                    <a:pt x="4416847" y="80616"/>
                  </a:lnTo>
                  <a:lnTo>
                    <a:pt x="4419589" y="78900"/>
                  </a:lnTo>
                  <a:lnTo>
                    <a:pt x="4408478" y="61148"/>
                  </a:lnTo>
                  <a:close/>
                </a:path>
                <a:path w="8550275" h="318769">
                  <a:moveTo>
                    <a:pt x="202711" y="49982"/>
                  </a:moveTo>
                  <a:lnTo>
                    <a:pt x="171098" y="49982"/>
                  </a:lnTo>
                  <a:lnTo>
                    <a:pt x="171098" y="70924"/>
                  </a:lnTo>
                  <a:lnTo>
                    <a:pt x="202711" y="70924"/>
                  </a:lnTo>
                  <a:lnTo>
                    <a:pt x="202711" y="49982"/>
                  </a:lnTo>
                  <a:close/>
                </a:path>
                <a:path w="8550275" h="318769">
                  <a:moveTo>
                    <a:pt x="265937" y="49982"/>
                  </a:moveTo>
                  <a:lnTo>
                    <a:pt x="234324" y="49982"/>
                  </a:lnTo>
                  <a:lnTo>
                    <a:pt x="234324" y="70924"/>
                  </a:lnTo>
                  <a:lnTo>
                    <a:pt x="265937" y="70924"/>
                  </a:lnTo>
                  <a:lnTo>
                    <a:pt x="265937" y="49982"/>
                  </a:lnTo>
                  <a:close/>
                </a:path>
                <a:path w="8550275" h="318769">
                  <a:moveTo>
                    <a:pt x="329163" y="49982"/>
                  </a:moveTo>
                  <a:lnTo>
                    <a:pt x="297550" y="49982"/>
                  </a:lnTo>
                  <a:lnTo>
                    <a:pt x="297550" y="70924"/>
                  </a:lnTo>
                  <a:lnTo>
                    <a:pt x="329163" y="70924"/>
                  </a:lnTo>
                  <a:lnTo>
                    <a:pt x="329163" y="49982"/>
                  </a:lnTo>
                  <a:close/>
                </a:path>
                <a:path w="8550275" h="318769">
                  <a:moveTo>
                    <a:pt x="392388" y="49982"/>
                  </a:moveTo>
                  <a:lnTo>
                    <a:pt x="360775" y="49982"/>
                  </a:lnTo>
                  <a:lnTo>
                    <a:pt x="360775" y="70924"/>
                  </a:lnTo>
                  <a:lnTo>
                    <a:pt x="392388" y="70924"/>
                  </a:lnTo>
                  <a:lnTo>
                    <a:pt x="392388" y="49982"/>
                  </a:lnTo>
                  <a:close/>
                </a:path>
                <a:path w="8550275" h="318769">
                  <a:moveTo>
                    <a:pt x="455614" y="49982"/>
                  </a:moveTo>
                  <a:lnTo>
                    <a:pt x="424001" y="49982"/>
                  </a:lnTo>
                  <a:lnTo>
                    <a:pt x="424001" y="70924"/>
                  </a:lnTo>
                  <a:lnTo>
                    <a:pt x="455614" y="70924"/>
                  </a:lnTo>
                  <a:lnTo>
                    <a:pt x="455614" y="49982"/>
                  </a:lnTo>
                  <a:close/>
                </a:path>
                <a:path w="8550275" h="318769">
                  <a:moveTo>
                    <a:pt x="518840" y="49982"/>
                  </a:moveTo>
                  <a:lnTo>
                    <a:pt x="487227" y="49982"/>
                  </a:lnTo>
                  <a:lnTo>
                    <a:pt x="487227" y="70924"/>
                  </a:lnTo>
                  <a:lnTo>
                    <a:pt x="518840" y="70924"/>
                  </a:lnTo>
                  <a:lnTo>
                    <a:pt x="518840" y="49982"/>
                  </a:lnTo>
                  <a:close/>
                </a:path>
                <a:path w="8550275" h="318769">
                  <a:moveTo>
                    <a:pt x="582065" y="49982"/>
                  </a:moveTo>
                  <a:lnTo>
                    <a:pt x="550453" y="49982"/>
                  </a:lnTo>
                  <a:lnTo>
                    <a:pt x="550453" y="70924"/>
                  </a:lnTo>
                  <a:lnTo>
                    <a:pt x="582065" y="70924"/>
                  </a:lnTo>
                  <a:lnTo>
                    <a:pt x="582065" y="49982"/>
                  </a:lnTo>
                  <a:close/>
                </a:path>
                <a:path w="8550275" h="318769">
                  <a:moveTo>
                    <a:pt x="645291" y="49982"/>
                  </a:moveTo>
                  <a:lnTo>
                    <a:pt x="613678" y="49982"/>
                  </a:lnTo>
                  <a:lnTo>
                    <a:pt x="613678" y="70924"/>
                  </a:lnTo>
                  <a:lnTo>
                    <a:pt x="645291" y="70924"/>
                  </a:lnTo>
                  <a:lnTo>
                    <a:pt x="645291" y="49982"/>
                  </a:lnTo>
                  <a:close/>
                </a:path>
                <a:path w="8550275" h="318769">
                  <a:moveTo>
                    <a:pt x="708517" y="49982"/>
                  </a:moveTo>
                  <a:lnTo>
                    <a:pt x="676904" y="49982"/>
                  </a:lnTo>
                  <a:lnTo>
                    <a:pt x="676904" y="70924"/>
                  </a:lnTo>
                  <a:lnTo>
                    <a:pt x="708517" y="70924"/>
                  </a:lnTo>
                  <a:lnTo>
                    <a:pt x="708517" y="49982"/>
                  </a:lnTo>
                  <a:close/>
                </a:path>
                <a:path w="8550275" h="318769">
                  <a:moveTo>
                    <a:pt x="771743" y="49982"/>
                  </a:moveTo>
                  <a:lnTo>
                    <a:pt x="740130" y="49982"/>
                  </a:lnTo>
                  <a:lnTo>
                    <a:pt x="740130" y="70924"/>
                  </a:lnTo>
                  <a:lnTo>
                    <a:pt x="771743" y="70924"/>
                  </a:lnTo>
                  <a:lnTo>
                    <a:pt x="771743" y="49982"/>
                  </a:lnTo>
                  <a:close/>
                </a:path>
                <a:path w="8550275" h="318769">
                  <a:moveTo>
                    <a:pt x="834968" y="49982"/>
                  </a:moveTo>
                  <a:lnTo>
                    <a:pt x="803355" y="49982"/>
                  </a:lnTo>
                  <a:lnTo>
                    <a:pt x="803355" y="70924"/>
                  </a:lnTo>
                  <a:lnTo>
                    <a:pt x="834968" y="70924"/>
                  </a:lnTo>
                  <a:lnTo>
                    <a:pt x="834968" y="49982"/>
                  </a:lnTo>
                  <a:close/>
                </a:path>
                <a:path w="8550275" h="318769">
                  <a:moveTo>
                    <a:pt x="898194" y="49982"/>
                  </a:moveTo>
                  <a:lnTo>
                    <a:pt x="866581" y="49982"/>
                  </a:lnTo>
                  <a:lnTo>
                    <a:pt x="866581" y="70924"/>
                  </a:lnTo>
                  <a:lnTo>
                    <a:pt x="898194" y="70924"/>
                  </a:lnTo>
                  <a:lnTo>
                    <a:pt x="898194" y="49982"/>
                  </a:lnTo>
                  <a:close/>
                </a:path>
                <a:path w="8550275" h="318769">
                  <a:moveTo>
                    <a:pt x="961420" y="49982"/>
                  </a:moveTo>
                  <a:lnTo>
                    <a:pt x="929807" y="49982"/>
                  </a:lnTo>
                  <a:lnTo>
                    <a:pt x="929807" y="70924"/>
                  </a:lnTo>
                  <a:lnTo>
                    <a:pt x="961420" y="70924"/>
                  </a:lnTo>
                  <a:lnTo>
                    <a:pt x="961420" y="49982"/>
                  </a:lnTo>
                  <a:close/>
                </a:path>
                <a:path w="8550275" h="318769">
                  <a:moveTo>
                    <a:pt x="1024645" y="49982"/>
                  </a:moveTo>
                  <a:lnTo>
                    <a:pt x="993033" y="49982"/>
                  </a:lnTo>
                  <a:lnTo>
                    <a:pt x="993033" y="70924"/>
                  </a:lnTo>
                  <a:lnTo>
                    <a:pt x="1024645" y="70924"/>
                  </a:lnTo>
                  <a:lnTo>
                    <a:pt x="1024645" y="49982"/>
                  </a:lnTo>
                  <a:close/>
                </a:path>
                <a:path w="8550275" h="318769">
                  <a:moveTo>
                    <a:pt x="1087871" y="49982"/>
                  </a:moveTo>
                  <a:lnTo>
                    <a:pt x="1056258" y="49982"/>
                  </a:lnTo>
                  <a:lnTo>
                    <a:pt x="1056258" y="70924"/>
                  </a:lnTo>
                  <a:lnTo>
                    <a:pt x="1087871" y="70924"/>
                  </a:lnTo>
                  <a:lnTo>
                    <a:pt x="1087871" y="49982"/>
                  </a:lnTo>
                  <a:close/>
                </a:path>
                <a:path w="8550275" h="318769">
                  <a:moveTo>
                    <a:pt x="1151097" y="49982"/>
                  </a:moveTo>
                  <a:lnTo>
                    <a:pt x="1119484" y="49982"/>
                  </a:lnTo>
                  <a:lnTo>
                    <a:pt x="1119484" y="70924"/>
                  </a:lnTo>
                  <a:lnTo>
                    <a:pt x="1151097" y="70924"/>
                  </a:lnTo>
                  <a:lnTo>
                    <a:pt x="1151097" y="49982"/>
                  </a:lnTo>
                  <a:close/>
                </a:path>
                <a:path w="8550275" h="318769">
                  <a:moveTo>
                    <a:pt x="1214323" y="49982"/>
                  </a:moveTo>
                  <a:lnTo>
                    <a:pt x="1182710" y="49982"/>
                  </a:lnTo>
                  <a:lnTo>
                    <a:pt x="1182710" y="70924"/>
                  </a:lnTo>
                  <a:lnTo>
                    <a:pt x="1214323" y="70924"/>
                  </a:lnTo>
                  <a:lnTo>
                    <a:pt x="1214323" y="49982"/>
                  </a:lnTo>
                  <a:close/>
                </a:path>
                <a:path w="8550275" h="318769">
                  <a:moveTo>
                    <a:pt x="1277548" y="49982"/>
                  </a:moveTo>
                  <a:lnTo>
                    <a:pt x="1245935" y="49982"/>
                  </a:lnTo>
                  <a:lnTo>
                    <a:pt x="1245935" y="70924"/>
                  </a:lnTo>
                  <a:lnTo>
                    <a:pt x="1277548" y="70924"/>
                  </a:lnTo>
                  <a:lnTo>
                    <a:pt x="1277548" y="49982"/>
                  </a:lnTo>
                  <a:close/>
                </a:path>
                <a:path w="8550275" h="318769">
                  <a:moveTo>
                    <a:pt x="1340774" y="49982"/>
                  </a:moveTo>
                  <a:lnTo>
                    <a:pt x="1309161" y="49982"/>
                  </a:lnTo>
                  <a:lnTo>
                    <a:pt x="1309161" y="70924"/>
                  </a:lnTo>
                  <a:lnTo>
                    <a:pt x="1340774" y="70924"/>
                  </a:lnTo>
                  <a:lnTo>
                    <a:pt x="1340774" y="49982"/>
                  </a:lnTo>
                  <a:close/>
                </a:path>
                <a:path w="8550275" h="318769">
                  <a:moveTo>
                    <a:pt x="1404000" y="49982"/>
                  </a:moveTo>
                  <a:lnTo>
                    <a:pt x="1372387" y="49982"/>
                  </a:lnTo>
                  <a:lnTo>
                    <a:pt x="1372387" y="70924"/>
                  </a:lnTo>
                  <a:lnTo>
                    <a:pt x="1404000" y="70924"/>
                  </a:lnTo>
                  <a:lnTo>
                    <a:pt x="1404000" y="49982"/>
                  </a:lnTo>
                  <a:close/>
                </a:path>
                <a:path w="8550275" h="318769">
                  <a:moveTo>
                    <a:pt x="1467225" y="49982"/>
                  </a:moveTo>
                  <a:lnTo>
                    <a:pt x="1435613" y="49982"/>
                  </a:lnTo>
                  <a:lnTo>
                    <a:pt x="1435613" y="70924"/>
                  </a:lnTo>
                  <a:lnTo>
                    <a:pt x="1467225" y="70924"/>
                  </a:lnTo>
                  <a:lnTo>
                    <a:pt x="1467225" y="49982"/>
                  </a:lnTo>
                  <a:close/>
                </a:path>
                <a:path w="8550275" h="318769">
                  <a:moveTo>
                    <a:pt x="1530451" y="49982"/>
                  </a:moveTo>
                  <a:lnTo>
                    <a:pt x="1498838" y="49982"/>
                  </a:lnTo>
                  <a:lnTo>
                    <a:pt x="1498838" y="70924"/>
                  </a:lnTo>
                  <a:lnTo>
                    <a:pt x="1530451" y="70924"/>
                  </a:lnTo>
                  <a:lnTo>
                    <a:pt x="1530451" y="49982"/>
                  </a:lnTo>
                  <a:close/>
                </a:path>
                <a:path w="8550275" h="318769">
                  <a:moveTo>
                    <a:pt x="1593677" y="49982"/>
                  </a:moveTo>
                  <a:lnTo>
                    <a:pt x="1562064" y="49982"/>
                  </a:lnTo>
                  <a:lnTo>
                    <a:pt x="1562064" y="70924"/>
                  </a:lnTo>
                  <a:lnTo>
                    <a:pt x="1593677" y="70924"/>
                  </a:lnTo>
                  <a:lnTo>
                    <a:pt x="1593677" y="49982"/>
                  </a:lnTo>
                  <a:close/>
                </a:path>
                <a:path w="8550275" h="318769">
                  <a:moveTo>
                    <a:pt x="1656902" y="49982"/>
                  </a:moveTo>
                  <a:lnTo>
                    <a:pt x="1625290" y="49982"/>
                  </a:lnTo>
                  <a:lnTo>
                    <a:pt x="1625290" y="70924"/>
                  </a:lnTo>
                  <a:lnTo>
                    <a:pt x="1656902" y="70924"/>
                  </a:lnTo>
                  <a:lnTo>
                    <a:pt x="1656902" y="49982"/>
                  </a:lnTo>
                  <a:close/>
                </a:path>
                <a:path w="8550275" h="318769">
                  <a:moveTo>
                    <a:pt x="1720128" y="49982"/>
                  </a:moveTo>
                  <a:lnTo>
                    <a:pt x="1688515" y="49982"/>
                  </a:lnTo>
                  <a:lnTo>
                    <a:pt x="1688515" y="70924"/>
                  </a:lnTo>
                  <a:lnTo>
                    <a:pt x="1720128" y="70924"/>
                  </a:lnTo>
                  <a:lnTo>
                    <a:pt x="1720128" y="49982"/>
                  </a:lnTo>
                  <a:close/>
                </a:path>
                <a:path w="8550275" h="318769">
                  <a:moveTo>
                    <a:pt x="1783354" y="49982"/>
                  </a:moveTo>
                  <a:lnTo>
                    <a:pt x="1751741" y="49982"/>
                  </a:lnTo>
                  <a:lnTo>
                    <a:pt x="1751741" y="70924"/>
                  </a:lnTo>
                  <a:lnTo>
                    <a:pt x="1783354" y="70924"/>
                  </a:lnTo>
                  <a:lnTo>
                    <a:pt x="1783354" y="49982"/>
                  </a:lnTo>
                  <a:close/>
                </a:path>
                <a:path w="8550275" h="318769">
                  <a:moveTo>
                    <a:pt x="1846580" y="49982"/>
                  </a:moveTo>
                  <a:lnTo>
                    <a:pt x="1814967" y="49982"/>
                  </a:lnTo>
                  <a:lnTo>
                    <a:pt x="1814967" y="70924"/>
                  </a:lnTo>
                  <a:lnTo>
                    <a:pt x="1846580" y="70924"/>
                  </a:lnTo>
                  <a:lnTo>
                    <a:pt x="1846580" y="49982"/>
                  </a:lnTo>
                  <a:close/>
                </a:path>
                <a:path w="8550275" h="318769">
                  <a:moveTo>
                    <a:pt x="1909805" y="49982"/>
                  </a:moveTo>
                  <a:lnTo>
                    <a:pt x="1878192" y="49982"/>
                  </a:lnTo>
                  <a:lnTo>
                    <a:pt x="1878192" y="70924"/>
                  </a:lnTo>
                  <a:lnTo>
                    <a:pt x="1909805" y="70924"/>
                  </a:lnTo>
                  <a:lnTo>
                    <a:pt x="1909805" y="49982"/>
                  </a:lnTo>
                  <a:close/>
                </a:path>
                <a:path w="8550275" h="318769">
                  <a:moveTo>
                    <a:pt x="1973031" y="49982"/>
                  </a:moveTo>
                  <a:lnTo>
                    <a:pt x="1941418" y="49982"/>
                  </a:lnTo>
                  <a:lnTo>
                    <a:pt x="1941418" y="70924"/>
                  </a:lnTo>
                  <a:lnTo>
                    <a:pt x="1973031" y="70924"/>
                  </a:lnTo>
                  <a:lnTo>
                    <a:pt x="1973031" y="49982"/>
                  </a:lnTo>
                  <a:close/>
                </a:path>
                <a:path w="8550275" h="318769">
                  <a:moveTo>
                    <a:pt x="2036257" y="49982"/>
                  </a:moveTo>
                  <a:lnTo>
                    <a:pt x="2004644" y="49982"/>
                  </a:lnTo>
                  <a:lnTo>
                    <a:pt x="2004644" y="70924"/>
                  </a:lnTo>
                  <a:lnTo>
                    <a:pt x="2036257" y="70924"/>
                  </a:lnTo>
                  <a:lnTo>
                    <a:pt x="2036257" y="49982"/>
                  </a:lnTo>
                  <a:close/>
                </a:path>
                <a:path w="8550275" h="318769">
                  <a:moveTo>
                    <a:pt x="2099482" y="49982"/>
                  </a:moveTo>
                  <a:lnTo>
                    <a:pt x="2067870" y="49982"/>
                  </a:lnTo>
                  <a:lnTo>
                    <a:pt x="2067870" y="70924"/>
                  </a:lnTo>
                  <a:lnTo>
                    <a:pt x="2099482" y="70924"/>
                  </a:lnTo>
                  <a:lnTo>
                    <a:pt x="2099482" y="49982"/>
                  </a:lnTo>
                  <a:close/>
                </a:path>
                <a:path w="8550275" h="318769">
                  <a:moveTo>
                    <a:pt x="2162708" y="49982"/>
                  </a:moveTo>
                  <a:lnTo>
                    <a:pt x="2131095" y="49982"/>
                  </a:lnTo>
                  <a:lnTo>
                    <a:pt x="2131095" y="70924"/>
                  </a:lnTo>
                  <a:lnTo>
                    <a:pt x="2162708" y="70924"/>
                  </a:lnTo>
                  <a:lnTo>
                    <a:pt x="2162708" y="49982"/>
                  </a:lnTo>
                  <a:close/>
                </a:path>
                <a:path w="8550275" h="318769">
                  <a:moveTo>
                    <a:pt x="2225934" y="49982"/>
                  </a:moveTo>
                  <a:lnTo>
                    <a:pt x="2194321" y="49982"/>
                  </a:lnTo>
                  <a:lnTo>
                    <a:pt x="2194321" y="70924"/>
                  </a:lnTo>
                  <a:lnTo>
                    <a:pt x="2225934" y="70924"/>
                  </a:lnTo>
                  <a:lnTo>
                    <a:pt x="2225934" y="49982"/>
                  </a:lnTo>
                  <a:close/>
                </a:path>
                <a:path w="8550275" h="318769">
                  <a:moveTo>
                    <a:pt x="2289160" y="49982"/>
                  </a:moveTo>
                  <a:lnTo>
                    <a:pt x="2257547" y="49982"/>
                  </a:lnTo>
                  <a:lnTo>
                    <a:pt x="2257547" y="70924"/>
                  </a:lnTo>
                  <a:lnTo>
                    <a:pt x="2289160" y="70924"/>
                  </a:lnTo>
                  <a:lnTo>
                    <a:pt x="2289160" y="49982"/>
                  </a:lnTo>
                  <a:close/>
                </a:path>
                <a:path w="8550275" h="318769">
                  <a:moveTo>
                    <a:pt x="2352385" y="49982"/>
                  </a:moveTo>
                  <a:lnTo>
                    <a:pt x="2320772" y="49982"/>
                  </a:lnTo>
                  <a:lnTo>
                    <a:pt x="2320772" y="70924"/>
                  </a:lnTo>
                  <a:lnTo>
                    <a:pt x="2352385" y="70924"/>
                  </a:lnTo>
                  <a:lnTo>
                    <a:pt x="2352385" y="49982"/>
                  </a:lnTo>
                  <a:close/>
                </a:path>
                <a:path w="8550275" h="318769">
                  <a:moveTo>
                    <a:pt x="2415611" y="49982"/>
                  </a:moveTo>
                  <a:lnTo>
                    <a:pt x="2383998" y="49982"/>
                  </a:lnTo>
                  <a:lnTo>
                    <a:pt x="2383998" y="70924"/>
                  </a:lnTo>
                  <a:lnTo>
                    <a:pt x="2415611" y="70924"/>
                  </a:lnTo>
                  <a:lnTo>
                    <a:pt x="2415611" y="49982"/>
                  </a:lnTo>
                  <a:close/>
                </a:path>
                <a:path w="8550275" h="318769">
                  <a:moveTo>
                    <a:pt x="2478837" y="49982"/>
                  </a:moveTo>
                  <a:lnTo>
                    <a:pt x="2447224" y="49982"/>
                  </a:lnTo>
                  <a:lnTo>
                    <a:pt x="2447224" y="70924"/>
                  </a:lnTo>
                  <a:lnTo>
                    <a:pt x="2478837" y="70924"/>
                  </a:lnTo>
                  <a:lnTo>
                    <a:pt x="2478837" y="49982"/>
                  </a:lnTo>
                  <a:close/>
                </a:path>
                <a:path w="8550275" h="318769">
                  <a:moveTo>
                    <a:pt x="2542062" y="49982"/>
                  </a:moveTo>
                  <a:lnTo>
                    <a:pt x="2510450" y="49982"/>
                  </a:lnTo>
                  <a:lnTo>
                    <a:pt x="2510450" y="70924"/>
                  </a:lnTo>
                  <a:lnTo>
                    <a:pt x="2542062" y="70924"/>
                  </a:lnTo>
                  <a:lnTo>
                    <a:pt x="2542062" y="49982"/>
                  </a:lnTo>
                  <a:close/>
                </a:path>
                <a:path w="8550275" h="318769">
                  <a:moveTo>
                    <a:pt x="2605288" y="49982"/>
                  </a:moveTo>
                  <a:lnTo>
                    <a:pt x="2573675" y="49982"/>
                  </a:lnTo>
                  <a:lnTo>
                    <a:pt x="2573675" y="70924"/>
                  </a:lnTo>
                  <a:lnTo>
                    <a:pt x="2605288" y="70924"/>
                  </a:lnTo>
                  <a:lnTo>
                    <a:pt x="2605288" y="49982"/>
                  </a:lnTo>
                  <a:close/>
                </a:path>
                <a:path w="8550275" h="318769">
                  <a:moveTo>
                    <a:pt x="2668514" y="49982"/>
                  </a:moveTo>
                  <a:lnTo>
                    <a:pt x="2636901" y="49982"/>
                  </a:lnTo>
                  <a:lnTo>
                    <a:pt x="2636901" y="70924"/>
                  </a:lnTo>
                  <a:lnTo>
                    <a:pt x="2668514" y="70924"/>
                  </a:lnTo>
                  <a:lnTo>
                    <a:pt x="2668514" y="49982"/>
                  </a:lnTo>
                  <a:close/>
                </a:path>
                <a:path w="8550275" h="318769">
                  <a:moveTo>
                    <a:pt x="2731739" y="49982"/>
                  </a:moveTo>
                  <a:lnTo>
                    <a:pt x="2700127" y="49982"/>
                  </a:lnTo>
                  <a:lnTo>
                    <a:pt x="2700127" y="70924"/>
                  </a:lnTo>
                  <a:lnTo>
                    <a:pt x="2731739" y="70924"/>
                  </a:lnTo>
                  <a:lnTo>
                    <a:pt x="2731739" y="49982"/>
                  </a:lnTo>
                  <a:close/>
                </a:path>
                <a:path w="8550275" h="318769">
                  <a:moveTo>
                    <a:pt x="2794965" y="49982"/>
                  </a:moveTo>
                  <a:lnTo>
                    <a:pt x="2763352" y="49982"/>
                  </a:lnTo>
                  <a:lnTo>
                    <a:pt x="2763352" y="70924"/>
                  </a:lnTo>
                  <a:lnTo>
                    <a:pt x="2794965" y="70924"/>
                  </a:lnTo>
                  <a:lnTo>
                    <a:pt x="2794965" y="49982"/>
                  </a:lnTo>
                  <a:close/>
                </a:path>
                <a:path w="8550275" h="318769">
                  <a:moveTo>
                    <a:pt x="2858191" y="49982"/>
                  </a:moveTo>
                  <a:lnTo>
                    <a:pt x="2826579" y="49982"/>
                  </a:lnTo>
                  <a:lnTo>
                    <a:pt x="2826579" y="70924"/>
                  </a:lnTo>
                  <a:lnTo>
                    <a:pt x="2858191" y="70924"/>
                  </a:lnTo>
                  <a:lnTo>
                    <a:pt x="2858191" y="49982"/>
                  </a:lnTo>
                  <a:close/>
                </a:path>
                <a:path w="8550275" h="318769">
                  <a:moveTo>
                    <a:pt x="2921417" y="49982"/>
                  </a:moveTo>
                  <a:lnTo>
                    <a:pt x="2889804" y="49982"/>
                  </a:lnTo>
                  <a:lnTo>
                    <a:pt x="2889804" y="70924"/>
                  </a:lnTo>
                  <a:lnTo>
                    <a:pt x="2921417" y="70924"/>
                  </a:lnTo>
                  <a:lnTo>
                    <a:pt x="2921417" y="49982"/>
                  </a:lnTo>
                  <a:close/>
                </a:path>
                <a:path w="8550275" h="318769">
                  <a:moveTo>
                    <a:pt x="2984643" y="49982"/>
                  </a:moveTo>
                  <a:lnTo>
                    <a:pt x="2953031" y="49982"/>
                  </a:lnTo>
                  <a:lnTo>
                    <a:pt x="2953031" y="70924"/>
                  </a:lnTo>
                  <a:lnTo>
                    <a:pt x="2984643" y="70924"/>
                  </a:lnTo>
                  <a:lnTo>
                    <a:pt x="2984643" y="49982"/>
                  </a:lnTo>
                  <a:close/>
                </a:path>
                <a:path w="8550275" h="318769">
                  <a:moveTo>
                    <a:pt x="3047870" y="49982"/>
                  </a:moveTo>
                  <a:lnTo>
                    <a:pt x="3016256" y="49982"/>
                  </a:lnTo>
                  <a:lnTo>
                    <a:pt x="3016256" y="70924"/>
                  </a:lnTo>
                  <a:lnTo>
                    <a:pt x="3047870" y="70924"/>
                  </a:lnTo>
                  <a:lnTo>
                    <a:pt x="3047870" y="49982"/>
                  </a:lnTo>
                  <a:close/>
                </a:path>
                <a:path w="8550275" h="318769">
                  <a:moveTo>
                    <a:pt x="3111096" y="49982"/>
                  </a:moveTo>
                  <a:lnTo>
                    <a:pt x="3079483" y="49982"/>
                  </a:lnTo>
                  <a:lnTo>
                    <a:pt x="3079483" y="70924"/>
                  </a:lnTo>
                  <a:lnTo>
                    <a:pt x="3111096" y="70924"/>
                  </a:lnTo>
                  <a:lnTo>
                    <a:pt x="3111096" y="49982"/>
                  </a:lnTo>
                  <a:close/>
                </a:path>
                <a:path w="8550275" h="318769">
                  <a:moveTo>
                    <a:pt x="3174322" y="49982"/>
                  </a:moveTo>
                  <a:lnTo>
                    <a:pt x="3142709" y="49982"/>
                  </a:lnTo>
                  <a:lnTo>
                    <a:pt x="3142709" y="70924"/>
                  </a:lnTo>
                  <a:lnTo>
                    <a:pt x="3174322" y="70924"/>
                  </a:lnTo>
                  <a:lnTo>
                    <a:pt x="3174322" y="49982"/>
                  </a:lnTo>
                  <a:close/>
                </a:path>
                <a:path w="8550275" h="318769">
                  <a:moveTo>
                    <a:pt x="3237548" y="49982"/>
                  </a:moveTo>
                  <a:lnTo>
                    <a:pt x="3205935" y="49982"/>
                  </a:lnTo>
                  <a:lnTo>
                    <a:pt x="3205935" y="70924"/>
                  </a:lnTo>
                  <a:lnTo>
                    <a:pt x="3237548" y="70924"/>
                  </a:lnTo>
                  <a:lnTo>
                    <a:pt x="3237548" y="49982"/>
                  </a:lnTo>
                  <a:close/>
                </a:path>
                <a:path w="8550275" h="318769">
                  <a:moveTo>
                    <a:pt x="3300774" y="49982"/>
                  </a:moveTo>
                  <a:lnTo>
                    <a:pt x="3269161" y="49982"/>
                  </a:lnTo>
                  <a:lnTo>
                    <a:pt x="3269161" y="70924"/>
                  </a:lnTo>
                  <a:lnTo>
                    <a:pt x="3300774" y="70924"/>
                  </a:lnTo>
                  <a:lnTo>
                    <a:pt x="3300774" y="49982"/>
                  </a:lnTo>
                  <a:close/>
                </a:path>
                <a:path w="8550275" h="318769">
                  <a:moveTo>
                    <a:pt x="3364000" y="49982"/>
                  </a:moveTo>
                  <a:lnTo>
                    <a:pt x="3332387" y="49982"/>
                  </a:lnTo>
                  <a:lnTo>
                    <a:pt x="3332387" y="70924"/>
                  </a:lnTo>
                  <a:lnTo>
                    <a:pt x="3364000" y="70924"/>
                  </a:lnTo>
                  <a:lnTo>
                    <a:pt x="3364000" y="49982"/>
                  </a:lnTo>
                  <a:close/>
                </a:path>
                <a:path w="8550275" h="318769">
                  <a:moveTo>
                    <a:pt x="3427226" y="49982"/>
                  </a:moveTo>
                  <a:lnTo>
                    <a:pt x="3395613" y="49982"/>
                  </a:lnTo>
                  <a:lnTo>
                    <a:pt x="3395613" y="70924"/>
                  </a:lnTo>
                  <a:lnTo>
                    <a:pt x="3427226" y="70924"/>
                  </a:lnTo>
                  <a:lnTo>
                    <a:pt x="3427226" y="49982"/>
                  </a:lnTo>
                  <a:close/>
                </a:path>
                <a:path w="8550275" h="318769">
                  <a:moveTo>
                    <a:pt x="3490452" y="49982"/>
                  </a:moveTo>
                  <a:lnTo>
                    <a:pt x="3458839" y="49982"/>
                  </a:lnTo>
                  <a:lnTo>
                    <a:pt x="3458839" y="70924"/>
                  </a:lnTo>
                  <a:lnTo>
                    <a:pt x="3490452" y="70924"/>
                  </a:lnTo>
                  <a:lnTo>
                    <a:pt x="3490452" y="49982"/>
                  </a:lnTo>
                  <a:close/>
                </a:path>
                <a:path w="8550275" h="318769">
                  <a:moveTo>
                    <a:pt x="3553678" y="49982"/>
                  </a:moveTo>
                  <a:lnTo>
                    <a:pt x="3522065" y="49982"/>
                  </a:lnTo>
                  <a:lnTo>
                    <a:pt x="3522065" y="70924"/>
                  </a:lnTo>
                  <a:lnTo>
                    <a:pt x="3553678" y="70924"/>
                  </a:lnTo>
                  <a:lnTo>
                    <a:pt x="3553678" y="49982"/>
                  </a:lnTo>
                  <a:close/>
                </a:path>
                <a:path w="8550275" h="318769">
                  <a:moveTo>
                    <a:pt x="3616904" y="49982"/>
                  </a:moveTo>
                  <a:lnTo>
                    <a:pt x="3585291" y="49982"/>
                  </a:lnTo>
                  <a:lnTo>
                    <a:pt x="3585291" y="70924"/>
                  </a:lnTo>
                  <a:lnTo>
                    <a:pt x="3616904" y="70924"/>
                  </a:lnTo>
                  <a:lnTo>
                    <a:pt x="3616904" y="49982"/>
                  </a:lnTo>
                  <a:close/>
                </a:path>
                <a:path w="8550275" h="318769">
                  <a:moveTo>
                    <a:pt x="3680130" y="49982"/>
                  </a:moveTo>
                  <a:lnTo>
                    <a:pt x="3648517" y="49982"/>
                  </a:lnTo>
                  <a:lnTo>
                    <a:pt x="3648517" y="70924"/>
                  </a:lnTo>
                  <a:lnTo>
                    <a:pt x="3680130" y="70924"/>
                  </a:lnTo>
                  <a:lnTo>
                    <a:pt x="3680130" y="49982"/>
                  </a:lnTo>
                  <a:close/>
                </a:path>
                <a:path w="8550275" h="318769">
                  <a:moveTo>
                    <a:pt x="3743356" y="49982"/>
                  </a:moveTo>
                  <a:lnTo>
                    <a:pt x="3711743" y="49982"/>
                  </a:lnTo>
                  <a:lnTo>
                    <a:pt x="3711743" y="70924"/>
                  </a:lnTo>
                  <a:lnTo>
                    <a:pt x="3743356" y="70924"/>
                  </a:lnTo>
                  <a:lnTo>
                    <a:pt x="3743356" y="49982"/>
                  </a:lnTo>
                  <a:close/>
                </a:path>
                <a:path w="8550275" h="318769">
                  <a:moveTo>
                    <a:pt x="3806582" y="49982"/>
                  </a:moveTo>
                  <a:lnTo>
                    <a:pt x="3774969" y="49982"/>
                  </a:lnTo>
                  <a:lnTo>
                    <a:pt x="3774969" y="70924"/>
                  </a:lnTo>
                  <a:lnTo>
                    <a:pt x="3806582" y="70924"/>
                  </a:lnTo>
                  <a:lnTo>
                    <a:pt x="3806582" y="49982"/>
                  </a:lnTo>
                  <a:close/>
                </a:path>
                <a:path w="8550275" h="318769">
                  <a:moveTo>
                    <a:pt x="3858586" y="49982"/>
                  </a:moveTo>
                  <a:lnTo>
                    <a:pt x="3853998" y="49982"/>
                  </a:lnTo>
                  <a:lnTo>
                    <a:pt x="3853998" y="70924"/>
                  </a:lnTo>
                  <a:lnTo>
                    <a:pt x="3857276" y="70924"/>
                  </a:lnTo>
                  <a:lnTo>
                    <a:pt x="3860523" y="71231"/>
                  </a:lnTo>
                  <a:lnTo>
                    <a:pt x="3863701" y="71831"/>
                  </a:lnTo>
                  <a:lnTo>
                    <a:pt x="3867582" y="51252"/>
                  </a:lnTo>
                  <a:lnTo>
                    <a:pt x="3863132" y="50413"/>
                  </a:lnTo>
                  <a:lnTo>
                    <a:pt x="3858586" y="49982"/>
                  </a:lnTo>
                  <a:close/>
                </a:path>
                <a:path w="8550275" h="318769">
                  <a:moveTo>
                    <a:pt x="3853998" y="49982"/>
                  </a:moveTo>
                  <a:lnTo>
                    <a:pt x="3838195" y="49982"/>
                  </a:lnTo>
                  <a:lnTo>
                    <a:pt x="3838195" y="70924"/>
                  </a:lnTo>
                  <a:lnTo>
                    <a:pt x="3853998" y="70924"/>
                  </a:lnTo>
                  <a:lnTo>
                    <a:pt x="3853998" y="49982"/>
                  </a:lnTo>
                  <a:close/>
                </a:path>
                <a:path w="8550275" h="318769">
                  <a:moveTo>
                    <a:pt x="3940769" y="103643"/>
                  </a:moveTo>
                  <a:lnTo>
                    <a:pt x="3926561" y="119027"/>
                  </a:lnTo>
                  <a:lnTo>
                    <a:pt x="3951257" y="141834"/>
                  </a:lnTo>
                  <a:lnTo>
                    <a:pt x="3965465" y="126449"/>
                  </a:lnTo>
                  <a:lnTo>
                    <a:pt x="3940769" y="103643"/>
                  </a:lnTo>
                  <a:close/>
                </a:path>
                <a:path w="8550275" h="318769">
                  <a:moveTo>
                    <a:pt x="3990161" y="149256"/>
                  </a:moveTo>
                  <a:lnTo>
                    <a:pt x="3975953" y="164641"/>
                  </a:lnTo>
                  <a:lnTo>
                    <a:pt x="4000648" y="187448"/>
                  </a:lnTo>
                  <a:lnTo>
                    <a:pt x="4014856" y="172063"/>
                  </a:lnTo>
                  <a:lnTo>
                    <a:pt x="3990161" y="149256"/>
                  </a:lnTo>
                  <a:close/>
                </a:path>
                <a:path w="8550275" h="318769">
                  <a:moveTo>
                    <a:pt x="4039552" y="194870"/>
                  </a:moveTo>
                  <a:lnTo>
                    <a:pt x="4025344" y="210255"/>
                  </a:lnTo>
                  <a:lnTo>
                    <a:pt x="4050039" y="233062"/>
                  </a:lnTo>
                  <a:lnTo>
                    <a:pt x="4064247" y="217677"/>
                  </a:lnTo>
                  <a:lnTo>
                    <a:pt x="4039552" y="194870"/>
                  </a:lnTo>
                  <a:close/>
                </a:path>
                <a:path w="8550275" h="318769">
                  <a:moveTo>
                    <a:pt x="4088943" y="240484"/>
                  </a:moveTo>
                  <a:lnTo>
                    <a:pt x="4074735" y="255869"/>
                  </a:lnTo>
                  <a:lnTo>
                    <a:pt x="4099430" y="278676"/>
                  </a:lnTo>
                  <a:lnTo>
                    <a:pt x="4113639" y="263291"/>
                  </a:lnTo>
                  <a:lnTo>
                    <a:pt x="4088943" y="240484"/>
                  </a:lnTo>
                  <a:close/>
                </a:path>
                <a:path w="8550275" h="318769">
                  <a:moveTo>
                    <a:pt x="4212421" y="240484"/>
                  </a:moveTo>
                  <a:lnTo>
                    <a:pt x="4187725" y="263291"/>
                  </a:lnTo>
                  <a:lnTo>
                    <a:pt x="4201933" y="278676"/>
                  </a:lnTo>
                  <a:lnTo>
                    <a:pt x="4226629" y="255869"/>
                  </a:lnTo>
                  <a:lnTo>
                    <a:pt x="4212421" y="240484"/>
                  </a:lnTo>
                  <a:close/>
                </a:path>
                <a:path w="8550275" h="318769">
                  <a:moveTo>
                    <a:pt x="4261812" y="194870"/>
                  </a:moveTo>
                  <a:lnTo>
                    <a:pt x="4237116" y="217677"/>
                  </a:lnTo>
                  <a:lnTo>
                    <a:pt x="4251324" y="233062"/>
                  </a:lnTo>
                  <a:lnTo>
                    <a:pt x="4276020" y="210255"/>
                  </a:lnTo>
                  <a:lnTo>
                    <a:pt x="4261812" y="194870"/>
                  </a:lnTo>
                  <a:close/>
                </a:path>
                <a:path w="8550275" h="318769">
                  <a:moveTo>
                    <a:pt x="4311203" y="149256"/>
                  </a:moveTo>
                  <a:lnTo>
                    <a:pt x="4286507" y="172063"/>
                  </a:lnTo>
                  <a:lnTo>
                    <a:pt x="4300715" y="187448"/>
                  </a:lnTo>
                  <a:lnTo>
                    <a:pt x="4325411" y="164641"/>
                  </a:lnTo>
                  <a:lnTo>
                    <a:pt x="4311203" y="149256"/>
                  </a:lnTo>
                  <a:close/>
                </a:path>
                <a:path w="8550275" h="318769">
                  <a:moveTo>
                    <a:pt x="4360594" y="103643"/>
                  </a:moveTo>
                  <a:lnTo>
                    <a:pt x="4335898" y="126449"/>
                  </a:lnTo>
                  <a:lnTo>
                    <a:pt x="4350106" y="141834"/>
                  </a:lnTo>
                  <a:lnTo>
                    <a:pt x="4374802" y="119027"/>
                  </a:lnTo>
                  <a:lnTo>
                    <a:pt x="4360594" y="103643"/>
                  </a:lnTo>
                  <a:close/>
                </a:path>
                <a:path w="8550275" h="318769">
                  <a:moveTo>
                    <a:pt x="4447366" y="49982"/>
                  </a:moveTo>
                  <a:lnTo>
                    <a:pt x="4442778" y="49982"/>
                  </a:lnTo>
                  <a:lnTo>
                    <a:pt x="4438231" y="50413"/>
                  </a:lnTo>
                  <a:lnTo>
                    <a:pt x="4433781" y="51252"/>
                  </a:lnTo>
                  <a:lnTo>
                    <a:pt x="4437491" y="70924"/>
                  </a:lnTo>
                  <a:lnTo>
                    <a:pt x="4437549" y="71231"/>
                  </a:lnTo>
                  <a:lnTo>
                    <a:pt x="4437662" y="71831"/>
                  </a:lnTo>
                  <a:lnTo>
                    <a:pt x="4440840" y="71231"/>
                  </a:lnTo>
                  <a:lnTo>
                    <a:pt x="4444088" y="70924"/>
                  </a:lnTo>
                  <a:lnTo>
                    <a:pt x="4447366" y="70924"/>
                  </a:lnTo>
                  <a:lnTo>
                    <a:pt x="4447366" y="49982"/>
                  </a:lnTo>
                  <a:close/>
                </a:path>
                <a:path w="8550275" h="318769">
                  <a:moveTo>
                    <a:pt x="4463155" y="49982"/>
                  </a:moveTo>
                  <a:lnTo>
                    <a:pt x="4447366" y="49982"/>
                  </a:lnTo>
                  <a:lnTo>
                    <a:pt x="4447366" y="70924"/>
                  </a:lnTo>
                  <a:lnTo>
                    <a:pt x="4463155" y="70924"/>
                  </a:lnTo>
                  <a:lnTo>
                    <a:pt x="4463155" y="49982"/>
                  </a:lnTo>
                  <a:close/>
                </a:path>
                <a:path w="8550275" h="318769">
                  <a:moveTo>
                    <a:pt x="4526314" y="49982"/>
                  </a:moveTo>
                  <a:lnTo>
                    <a:pt x="4494734" y="49982"/>
                  </a:lnTo>
                  <a:lnTo>
                    <a:pt x="4494734" y="70924"/>
                  </a:lnTo>
                  <a:lnTo>
                    <a:pt x="4526314" y="70924"/>
                  </a:lnTo>
                  <a:lnTo>
                    <a:pt x="4526314" y="49982"/>
                  </a:lnTo>
                  <a:close/>
                </a:path>
                <a:path w="8550275" h="318769">
                  <a:moveTo>
                    <a:pt x="4589472" y="49982"/>
                  </a:moveTo>
                  <a:lnTo>
                    <a:pt x="4557893" y="49982"/>
                  </a:lnTo>
                  <a:lnTo>
                    <a:pt x="4557893" y="70924"/>
                  </a:lnTo>
                  <a:lnTo>
                    <a:pt x="4589472" y="70924"/>
                  </a:lnTo>
                  <a:lnTo>
                    <a:pt x="4589472" y="49982"/>
                  </a:lnTo>
                  <a:close/>
                </a:path>
                <a:path w="8550275" h="318769">
                  <a:moveTo>
                    <a:pt x="4652631" y="49982"/>
                  </a:moveTo>
                  <a:lnTo>
                    <a:pt x="4621052" y="49982"/>
                  </a:lnTo>
                  <a:lnTo>
                    <a:pt x="4621052" y="70924"/>
                  </a:lnTo>
                  <a:lnTo>
                    <a:pt x="4652631" y="70924"/>
                  </a:lnTo>
                  <a:lnTo>
                    <a:pt x="4652631" y="49982"/>
                  </a:lnTo>
                  <a:close/>
                </a:path>
                <a:path w="8550275" h="318769">
                  <a:moveTo>
                    <a:pt x="4715789" y="49982"/>
                  </a:moveTo>
                  <a:lnTo>
                    <a:pt x="4684210" y="49982"/>
                  </a:lnTo>
                  <a:lnTo>
                    <a:pt x="4684210" y="70924"/>
                  </a:lnTo>
                  <a:lnTo>
                    <a:pt x="4715789" y="70924"/>
                  </a:lnTo>
                  <a:lnTo>
                    <a:pt x="4715789" y="49982"/>
                  </a:lnTo>
                  <a:close/>
                </a:path>
                <a:path w="8550275" h="318769">
                  <a:moveTo>
                    <a:pt x="4778948" y="49982"/>
                  </a:moveTo>
                  <a:lnTo>
                    <a:pt x="4747369" y="49982"/>
                  </a:lnTo>
                  <a:lnTo>
                    <a:pt x="4747369" y="70924"/>
                  </a:lnTo>
                  <a:lnTo>
                    <a:pt x="4778948" y="70924"/>
                  </a:lnTo>
                  <a:lnTo>
                    <a:pt x="4778948" y="49982"/>
                  </a:lnTo>
                  <a:close/>
                </a:path>
                <a:path w="8550275" h="318769">
                  <a:moveTo>
                    <a:pt x="4842107" y="49982"/>
                  </a:moveTo>
                  <a:lnTo>
                    <a:pt x="4810527" y="49982"/>
                  </a:lnTo>
                  <a:lnTo>
                    <a:pt x="4810527" y="70924"/>
                  </a:lnTo>
                  <a:lnTo>
                    <a:pt x="4842107" y="70924"/>
                  </a:lnTo>
                  <a:lnTo>
                    <a:pt x="4842107" y="49982"/>
                  </a:lnTo>
                  <a:close/>
                </a:path>
                <a:path w="8550275" h="318769">
                  <a:moveTo>
                    <a:pt x="4905265" y="49982"/>
                  </a:moveTo>
                  <a:lnTo>
                    <a:pt x="4873686" y="49982"/>
                  </a:lnTo>
                  <a:lnTo>
                    <a:pt x="4873686" y="70924"/>
                  </a:lnTo>
                  <a:lnTo>
                    <a:pt x="4905265" y="70924"/>
                  </a:lnTo>
                  <a:lnTo>
                    <a:pt x="4905265" y="49982"/>
                  </a:lnTo>
                  <a:close/>
                </a:path>
                <a:path w="8550275" h="318769">
                  <a:moveTo>
                    <a:pt x="4968424" y="49982"/>
                  </a:moveTo>
                  <a:lnTo>
                    <a:pt x="4936845" y="49982"/>
                  </a:lnTo>
                  <a:lnTo>
                    <a:pt x="4936845" y="70924"/>
                  </a:lnTo>
                  <a:lnTo>
                    <a:pt x="4968424" y="70924"/>
                  </a:lnTo>
                  <a:lnTo>
                    <a:pt x="4968424" y="49982"/>
                  </a:lnTo>
                  <a:close/>
                </a:path>
                <a:path w="8550275" h="318769">
                  <a:moveTo>
                    <a:pt x="5031582" y="49982"/>
                  </a:moveTo>
                  <a:lnTo>
                    <a:pt x="5000003" y="49982"/>
                  </a:lnTo>
                  <a:lnTo>
                    <a:pt x="5000003" y="70924"/>
                  </a:lnTo>
                  <a:lnTo>
                    <a:pt x="5031582" y="70924"/>
                  </a:lnTo>
                  <a:lnTo>
                    <a:pt x="5031582" y="49982"/>
                  </a:lnTo>
                  <a:close/>
                </a:path>
                <a:path w="8550275" h="318769">
                  <a:moveTo>
                    <a:pt x="5094741" y="49982"/>
                  </a:moveTo>
                  <a:lnTo>
                    <a:pt x="5063162" y="49982"/>
                  </a:lnTo>
                  <a:lnTo>
                    <a:pt x="5063162" y="70924"/>
                  </a:lnTo>
                  <a:lnTo>
                    <a:pt x="5094741" y="70924"/>
                  </a:lnTo>
                  <a:lnTo>
                    <a:pt x="5094741" y="49982"/>
                  </a:lnTo>
                  <a:close/>
                </a:path>
                <a:path w="8550275" h="318769">
                  <a:moveTo>
                    <a:pt x="5157900" y="49982"/>
                  </a:moveTo>
                  <a:lnTo>
                    <a:pt x="5126320" y="49982"/>
                  </a:lnTo>
                  <a:lnTo>
                    <a:pt x="5126320" y="70924"/>
                  </a:lnTo>
                  <a:lnTo>
                    <a:pt x="5157900" y="70924"/>
                  </a:lnTo>
                  <a:lnTo>
                    <a:pt x="5157900" y="49982"/>
                  </a:lnTo>
                  <a:close/>
                </a:path>
                <a:path w="8550275" h="318769">
                  <a:moveTo>
                    <a:pt x="5221058" y="49982"/>
                  </a:moveTo>
                  <a:lnTo>
                    <a:pt x="5189479" y="49982"/>
                  </a:lnTo>
                  <a:lnTo>
                    <a:pt x="5189479" y="70924"/>
                  </a:lnTo>
                  <a:lnTo>
                    <a:pt x="5221058" y="70924"/>
                  </a:lnTo>
                  <a:lnTo>
                    <a:pt x="5221058" y="49982"/>
                  </a:lnTo>
                  <a:close/>
                </a:path>
                <a:path w="8550275" h="318769">
                  <a:moveTo>
                    <a:pt x="5284217" y="49982"/>
                  </a:moveTo>
                  <a:lnTo>
                    <a:pt x="5252638" y="49982"/>
                  </a:lnTo>
                  <a:lnTo>
                    <a:pt x="5252638" y="70924"/>
                  </a:lnTo>
                  <a:lnTo>
                    <a:pt x="5284217" y="70924"/>
                  </a:lnTo>
                  <a:lnTo>
                    <a:pt x="5284217" y="49982"/>
                  </a:lnTo>
                  <a:close/>
                </a:path>
                <a:path w="8550275" h="318769">
                  <a:moveTo>
                    <a:pt x="5347375" y="49982"/>
                  </a:moveTo>
                  <a:lnTo>
                    <a:pt x="5315796" y="49982"/>
                  </a:lnTo>
                  <a:lnTo>
                    <a:pt x="5315796" y="70924"/>
                  </a:lnTo>
                  <a:lnTo>
                    <a:pt x="5347375" y="70924"/>
                  </a:lnTo>
                  <a:lnTo>
                    <a:pt x="5347375" y="49982"/>
                  </a:lnTo>
                  <a:close/>
                </a:path>
                <a:path w="8550275" h="318769">
                  <a:moveTo>
                    <a:pt x="5410534" y="49982"/>
                  </a:moveTo>
                  <a:lnTo>
                    <a:pt x="5378955" y="49982"/>
                  </a:lnTo>
                  <a:lnTo>
                    <a:pt x="5378955" y="70924"/>
                  </a:lnTo>
                  <a:lnTo>
                    <a:pt x="5410534" y="70924"/>
                  </a:lnTo>
                  <a:lnTo>
                    <a:pt x="5410534" y="49982"/>
                  </a:lnTo>
                  <a:close/>
                </a:path>
                <a:path w="8550275" h="318769">
                  <a:moveTo>
                    <a:pt x="5473693" y="49982"/>
                  </a:moveTo>
                  <a:lnTo>
                    <a:pt x="5442114" y="49982"/>
                  </a:lnTo>
                  <a:lnTo>
                    <a:pt x="5442114" y="70924"/>
                  </a:lnTo>
                  <a:lnTo>
                    <a:pt x="5473693" y="70924"/>
                  </a:lnTo>
                  <a:lnTo>
                    <a:pt x="5473693" y="49982"/>
                  </a:lnTo>
                  <a:close/>
                </a:path>
                <a:path w="8550275" h="318769">
                  <a:moveTo>
                    <a:pt x="5536851" y="49982"/>
                  </a:moveTo>
                  <a:lnTo>
                    <a:pt x="5505272" y="49982"/>
                  </a:lnTo>
                  <a:lnTo>
                    <a:pt x="5505272" y="70924"/>
                  </a:lnTo>
                  <a:lnTo>
                    <a:pt x="5536851" y="70924"/>
                  </a:lnTo>
                  <a:lnTo>
                    <a:pt x="5536851" y="49982"/>
                  </a:lnTo>
                  <a:close/>
                </a:path>
                <a:path w="8550275" h="318769">
                  <a:moveTo>
                    <a:pt x="5600010" y="49982"/>
                  </a:moveTo>
                  <a:lnTo>
                    <a:pt x="5568430" y="49982"/>
                  </a:lnTo>
                  <a:lnTo>
                    <a:pt x="5568430" y="70924"/>
                  </a:lnTo>
                  <a:lnTo>
                    <a:pt x="5600010" y="70924"/>
                  </a:lnTo>
                  <a:lnTo>
                    <a:pt x="5600010" y="49982"/>
                  </a:lnTo>
                  <a:close/>
                </a:path>
                <a:path w="8550275" h="318769">
                  <a:moveTo>
                    <a:pt x="5663169" y="49982"/>
                  </a:moveTo>
                  <a:lnTo>
                    <a:pt x="5631589" y="49982"/>
                  </a:lnTo>
                  <a:lnTo>
                    <a:pt x="5631589" y="70924"/>
                  </a:lnTo>
                  <a:lnTo>
                    <a:pt x="5663169" y="70924"/>
                  </a:lnTo>
                  <a:lnTo>
                    <a:pt x="5663169" y="49982"/>
                  </a:lnTo>
                  <a:close/>
                </a:path>
                <a:path w="8550275" h="318769">
                  <a:moveTo>
                    <a:pt x="5726327" y="49982"/>
                  </a:moveTo>
                  <a:lnTo>
                    <a:pt x="5694748" y="49982"/>
                  </a:lnTo>
                  <a:lnTo>
                    <a:pt x="5694748" y="70924"/>
                  </a:lnTo>
                  <a:lnTo>
                    <a:pt x="5726327" y="70924"/>
                  </a:lnTo>
                  <a:lnTo>
                    <a:pt x="5726327" y="49982"/>
                  </a:lnTo>
                  <a:close/>
                </a:path>
                <a:path w="8550275" h="318769">
                  <a:moveTo>
                    <a:pt x="5789486" y="49982"/>
                  </a:moveTo>
                  <a:lnTo>
                    <a:pt x="5757906" y="49982"/>
                  </a:lnTo>
                  <a:lnTo>
                    <a:pt x="5757906" y="70924"/>
                  </a:lnTo>
                  <a:lnTo>
                    <a:pt x="5789486" y="70924"/>
                  </a:lnTo>
                  <a:lnTo>
                    <a:pt x="5789486" y="49982"/>
                  </a:lnTo>
                  <a:close/>
                </a:path>
                <a:path w="8550275" h="318769">
                  <a:moveTo>
                    <a:pt x="5852644" y="49982"/>
                  </a:moveTo>
                  <a:lnTo>
                    <a:pt x="5821065" y="49982"/>
                  </a:lnTo>
                  <a:lnTo>
                    <a:pt x="5821065" y="70924"/>
                  </a:lnTo>
                  <a:lnTo>
                    <a:pt x="5852644" y="70924"/>
                  </a:lnTo>
                  <a:lnTo>
                    <a:pt x="5852644" y="49982"/>
                  </a:lnTo>
                  <a:close/>
                </a:path>
                <a:path w="8550275" h="318769">
                  <a:moveTo>
                    <a:pt x="5915803" y="49982"/>
                  </a:moveTo>
                  <a:lnTo>
                    <a:pt x="5884224" y="49982"/>
                  </a:lnTo>
                  <a:lnTo>
                    <a:pt x="5884224" y="70924"/>
                  </a:lnTo>
                  <a:lnTo>
                    <a:pt x="5915803" y="70924"/>
                  </a:lnTo>
                  <a:lnTo>
                    <a:pt x="5915803" y="49982"/>
                  </a:lnTo>
                  <a:close/>
                </a:path>
                <a:path w="8550275" h="318769">
                  <a:moveTo>
                    <a:pt x="5978961" y="49982"/>
                  </a:moveTo>
                  <a:lnTo>
                    <a:pt x="5947383" y="49982"/>
                  </a:lnTo>
                  <a:lnTo>
                    <a:pt x="5947383" y="70924"/>
                  </a:lnTo>
                  <a:lnTo>
                    <a:pt x="5978961" y="70924"/>
                  </a:lnTo>
                  <a:lnTo>
                    <a:pt x="5978961" y="49982"/>
                  </a:lnTo>
                  <a:close/>
                </a:path>
                <a:path w="8550275" h="318769">
                  <a:moveTo>
                    <a:pt x="6042120" y="49982"/>
                  </a:moveTo>
                  <a:lnTo>
                    <a:pt x="6010541" y="49982"/>
                  </a:lnTo>
                  <a:lnTo>
                    <a:pt x="6010541" y="70924"/>
                  </a:lnTo>
                  <a:lnTo>
                    <a:pt x="6042120" y="70924"/>
                  </a:lnTo>
                  <a:lnTo>
                    <a:pt x="6042120" y="49982"/>
                  </a:lnTo>
                  <a:close/>
                </a:path>
                <a:path w="8550275" h="318769">
                  <a:moveTo>
                    <a:pt x="6105279" y="49982"/>
                  </a:moveTo>
                  <a:lnTo>
                    <a:pt x="6073700" y="49982"/>
                  </a:lnTo>
                  <a:lnTo>
                    <a:pt x="6073700" y="70924"/>
                  </a:lnTo>
                  <a:lnTo>
                    <a:pt x="6105279" y="70924"/>
                  </a:lnTo>
                  <a:lnTo>
                    <a:pt x="6105279" y="49982"/>
                  </a:lnTo>
                  <a:close/>
                </a:path>
                <a:path w="8550275" h="318769">
                  <a:moveTo>
                    <a:pt x="6168437" y="49982"/>
                  </a:moveTo>
                  <a:lnTo>
                    <a:pt x="6136858" y="49982"/>
                  </a:lnTo>
                  <a:lnTo>
                    <a:pt x="6136858" y="70924"/>
                  </a:lnTo>
                  <a:lnTo>
                    <a:pt x="6168437" y="70924"/>
                  </a:lnTo>
                  <a:lnTo>
                    <a:pt x="6168437" y="49982"/>
                  </a:lnTo>
                  <a:close/>
                </a:path>
                <a:path w="8550275" h="318769">
                  <a:moveTo>
                    <a:pt x="6231596" y="49982"/>
                  </a:moveTo>
                  <a:lnTo>
                    <a:pt x="6200016" y="49982"/>
                  </a:lnTo>
                  <a:lnTo>
                    <a:pt x="6200016" y="70924"/>
                  </a:lnTo>
                  <a:lnTo>
                    <a:pt x="6231596" y="70924"/>
                  </a:lnTo>
                  <a:lnTo>
                    <a:pt x="6231596" y="49982"/>
                  </a:lnTo>
                  <a:close/>
                </a:path>
                <a:path w="8550275" h="318769">
                  <a:moveTo>
                    <a:pt x="6294755" y="49982"/>
                  </a:moveTo>
                  <a:lnTo>
                    <a:pt x="6263175" y="49982"/>
                  </a:lnTo>
                  <a:lnTo>
                    <a:pt x="6263175" y="70924"/>
                  </a:lnTo>
                  <a:lnTo>
                    <a:pt x="6294755" y="70924"/>
                  </a:lnTo>
                  <a:lnTo>
                    <a:pt x="6294755" y="49982"/>
                  </a:lnTo>
                  <a:close/>
                </a:path>
                <a:path w="8550275" h="318769">
                  <a:moveTo>
                    <a:pt x="6357913" y="49982"/>
                  </a:moveTo>
                  <a:lnTo>
                    <a:pt x="6326334" y="49982"/>
                  </a:lnTo>
                  <a:lnTo>
                    <a:pt x="6326334" y="70924"/>
                  </a:lnTo>
                  <a:lnTo>
                    <a:pt x="6357913" y="70924"/>
                  </a:lnTo>
                  <a:lnTo>
                    <a:pt x="6357913" y="49982"/>
                  </a:lnTo>
                  <a:close/>
                </a:path>
                <a:path w="8550275" h="318769">
                  <a:moveTo>
                    <a:pt x="6421072" y="49982"/>
                  </a:moveTo>
                  <a:lnTo>
                    <a:pt x="6389492" y="49982"/>
                  </a:lnTo>
                  <a:lnTo>
                    <a:pt x="6389492" y="70924"/>
                  </a:lnTo>
                  <a:lnTo>
                    <a:pt x="6421072" y="70924"/>
                  </a:lnTo>
                  <a:lnTo>
                    <a:pt x="6421072" y="49982"/>
                  </a:lnTo>
                  <a:close/>
                </a:path>
                <a:path w="8550275" h="318769">
                  <a:moveTo>
                    <a:pt x="6484230" y="49982"/>
                  </a:moveTo>
                  <a:lnTo>
                    <a:pt x="6452651" y="49982"/>
                  </a:lnTo>
                  <a:lnTo>
                    <a:pt x="6452651" y="70924"/>
                  </a:lnTo>
                  <a:lnTo>
                    <a:pt x="6484230" y="70924"/>
                  </a:lnTo>
                  <a:lnTo>
                    <a:pt x="6484230" y="49982"/>
                  </a:lnTo>
                  <a:close/>
                </a:path>
                <a:path w="8550275" h="318769">
                  <a:moveTo>
                    <a:pt x="6547389" y="49982"/>
                  </a:moveTo>
                  <a:lnTo>
                    <a:pt x="6515810" y="49982"/>
                  </a:lnTo>
                  <a:lnTo>
                    <a:pt x="6515810" y="70924"/>
                  </a:lnTo>
                  <a:lnTo>
                    <a:pt x="6547389" y="70924"/>
                  </a:lnTo>
                  <a:lnTo>
                    <a:pt x="6547389" y="49982"/>
                  </a:lnTo>
                  <a:close/>
                </a:path>
                <a:path w="8550275" h="318769">
                  <a:moveTo>
                    <a:pt x="6610547" y="49982"/>
                  </a:moveTo>
                  <a:lnTo>
                    <a:pt x="6578968" y="49982"/>
                  </a:lnTo>
                  <a:lnTo>
                    <a:pt x="6578968" y="70924"/>
                  </a:lnTo>
                  <a:lnTo>
                    <a:pt x="6610547" y="70924"/>
                  </a:lnTo>
                  <a:lnTo>
                    <a:pt x="6610547" y="49982"/>
                  </a:lnTo>
                  <a:close/>
                </a:path>
                <a:path w="8550275" h="318769">
                  <a:moveTo>
                    <a:pt x="6673706" y="49982"/>
                  </a:moveTo>
                  <a:lnTo>
                    <a:pt x="6642127" y="49982"/>
                  </a:lnTo>
                  <a:lnTo>
                    <a:pt x="6642127" y="70924"/>
                  </a:lnTo>
                  <a:lnTo>
                    <a:pt x="6673706" y="70924"/>
                  </a:lnTo>
                  <a:lnTo>
                    <a:pt x="6673706" y="49982"/>
                  </a:lnTo>
                  <a:close/>
                </a:path>
                <a:path w="8550275" h="318769">
                  <a:moveTo>
                    <a:pt x="6736865" y="49982"/>
                  </a:moveTo>
                  <a:lnTo>
                    <a:pt x="6705285" y="49982"/>
                  </a:lnTo>
                  <a:lnTo>
                    <a:pt x="6705285" y="70924"/>
                  </a:lnTo>
                  <a:lnTo>
                    <a:pt x="6736865" y="70924"/>
                  </a:lnTo>
                  <a:lnTo>
                    <a:pt x="6736865" y="49982"/>
                  </a:lnTo>
                  <a:close/>
                </a:path>
                <a:path w="8550275" h="318769">
                  <a:moveTo>
                    <a:pt x="6800023" y="49982"/>
                  </a:moveTo>
                  <a:lnTo>
                    <a:pt x="6768444" y="49982"/>
                  </a:lnTo>
                  <a:lnTo>
                    <a:pt x="6768444" y="70924"/>
                  </a:lnTo>
                  <a:lnTo>
                    <a:pt x="6800023" y="70924"/>
                  </a:lnTo>
                  <a:lnTo>
                    <a:pt x="6800023" y="49982"/>
                  </a:lnTo>
                  <a:close/>
                </a:path>
                <a:path w="8550275" h="318769">
                  <a:moveTo>
                    <a:pt x="6863182" y="49982"/>
                  </a:moveTo>
                  <a:lnTo>
                    <a:pt x="6831602" y="49982"/>
                  </a:lnTo>
                  <a:lnTo>
                    <a:pt x="6831602" y="70924"/>
                  </a:lnTo>
                  <a:lnTo>
                    <a:pt x="6863182" y="70924"/>
                  </a:lnTo>
                  <a:lnTo>
                    <a:pt x="6863182" y="49982"/>
                  </a:lnTo>
                  <a:close/>
                </a:path>
                <a:path w="8550275" h="318769">
                  <a:moveTo>
                    <a:pt x="6926341" y="49982"/>
                  </a:moveTo>
                  <a:lnTo>
                    <a:pt x="6894761" y="49982"/>
                  </a:lnTo>
                  <a:lnTo>
                    <a:pt x="6894761" y="70924"/>
                  </a:lnTo>
                  <a:lnTo>
                    <a:pt x="6926341" y="70924"/>
                  </a:lnTo>
                  <a:lnTo>
                    <a:pt x="6926341" y="49982"/>
                  </a:lnTo>
                  <a:close/>
                </a:path>
                <a:path w="8550275" h="318769">
                  <a:moveTo>
                    <a:pt x="6989499" y="49982"/>
                  </a:moveTo>
                  <a:lnTo>
                    <a:pt x="6957920" y="49982"/>
                  </a:lnTo>
                  <a:lnTo>
                    <a:pt x="6957920" y="70924"/>
                  </a:lnTo>
                  <a:lnTo>
                    <a:pt x="6989499" y="70924"/>
                  </a:lnTo>
                  <a:lnTo>
                    <a:pt x="6989499" y="49982"/>
                  </a:lnTo>
                  <a:close/>
                </a:path>
                <a:path w="8550275" h="318769">
                  <a:moveTo>
                    <a:pt x="7052658" y="49982"/>
                  </a:moveTo>
                  <a:lnTo>
                    <a:pt x="7021078" y="49982"/>
                  </a:lnTo>
                  <a:lnTo>
                    <a:pt x="7021078" y="70924"/>
                  </a:lnTo>
                  <a:lnTo>
                    <a:pt x="7052658" y="70924"/>
                  </a:lnTo>
                  <a:lnTo>
                    <a:pt x="7052658" y="49982"/>
                  </a:lnTo>
                  <a:close/>
                </a:path>
                <a:path w="8550275" h="318769">
                  <a:moveTo>
                    <a:pt x="7115816" y="49982"/>
                  </a:moveTo>
                  <a:lnTo>
                    <a:pt x="7084237" y="49982"/>
                  </a:lnTo>
                  <a:lnTo>
                    <a:pt x="7084237" y="70924"/>
                  </a:lnTo>
                  <a:lnTo>
                    <a:pt x="7115816" y="70924"/>
                  </a:lnTo>
                  <a:lnTo>
                    <a:pt x="7115816" y="49982"/>
                  </a:lnTo>
                  <a:close/>
                </a:path>
                <a:path w="8550275" h="318769">
                  <a:moveTo>
                    <a:pt x="7178975" y="49982"/>
                  </a:moveTo>
                  <a:lnTo>
                    <a:pt x="7147396" y="49982"/>
                  </a:lnTo>
                  <a:lnTo>
                    <a:pt x="7147396" y="70924"/>
                  </a:lnTo>
                  <a:lnTo>
                    <a:pt x="7178975" y="70924"/>
                  </a:lnTo>
                  <a:lnTo>
                    <a:pt x="7178975" y="49982"/>
                  </a:lnTo>
                  <a:close/>
                </a:path>
                <a:path w="8550275" h="318769">
                  <a:moveTo>
                    <a:pt x="7242134" y="49982"/>
                  </a:moveTo>
                  <a:lnTo>
                    <a:pt x="7210555" y="49982"/>
                  </a:lnTo>
                  <a:lnTo>
                    <a:pt x="7210555" y="70924"/>
                  </a:lnTo>
                  <a:lnTo>
                    <a:pt x="7242134" y="70924"/>
                  </a:lnTo>
                  <a:lnTo>
                    <a:pt x="7242134" y="49982"/>
                  </a:lnTo>
                  <a:close/>
                </a:path>
                <a:path w="8550275" h="318769">
                  <a:moveTo>
                    <a:pt x="7305293" y="49982"/>
                  </a:moveTo>
                  <a:lnTo>
                    <a:pt x="7273713" y="49982"/>
                  </a:lnTo>
                  <a:lnTo>
                    <a:pt x="7273713" y="70924"/>
                  </a:lnTo>
                  <a:lnTo>
                    <a:pt x="7305293" y="70924"/>
                  </a:lnTo>
                  <a:lnTo>
                    <a:pt x="7305293" y="49982"/>
                  </a:lnTo>
                  <a:close/>
                </a:path>
                <a:path w="8550275" h="318769">
                  <a:moveTo>
                    <a:pt x="7368452" y="49982"/>
                  </a:moveTo>
                  <a:lnTo>
                    <a:pt x="7336872" y="49982"/>
                  </a:lnTo>
                  <a:lnTo>
                    <a:pt x="7336872" y="70924"/>
                  </a:lnTo>
                  <a:lnTo>
                    <a:pt x="7368452" y="70924"/>
                  </a:lnTo>
                  <a:lnTo>
                    <a:pt x="7368452" y="49982"/>
                  </a:lnTo>
                  <a:close/>
                </a:path>
                <a:path w="8550275" h="318769">
                  <a:moveTo>
                    <a:pt x="7431611" y="49982"/>
                  </a:moveTo>
                  <a:lnTo>
                    <a:pt x="7400031" y="49982"/>
                  </a:lnTo>
                  <a:lnTo>
                    <a:pt x="7400031" y="70924"/>
                  </a:lnTo>
                  <a:lnTo>
                    <a:pt x="7431611" y="70924"/>
                  </a:lnTo>
                  <a:lnTo>
                    <a:pt x="7431611" y="49982"/>
                  </a:lnTo>
                  <a:close/>
                </a:path>
                <a:path w="8550275" h="318769">
                  <a:moveTo>
                    <a:pt x="7494770" y="49982"/>
                  </a:moveTo>
                  <a:lnTo>
                    <a:pt x="7463190" y="49982"/>
                  </a:lnTo>
                  <a:lnTo>
                    <a:pt x="7463190" y="70924"/>
                  </a:lnTo>
                  <a:lnTo>
                    <a:pt x="7494770" y="70924"/>
                  </a:lnTo>
                  <a:lnTo>
                    <a:pt x="7494770" y="49982"/>
                  </a:lnTo>
                  <a:close/>
                </a:path>
                <a:path w="8550275" h="318769">
                  <a:moveTo>
                    <a:pt x="7557929" y="49982"/>
                  </a:moveTo>
                  <a:lnTo>
                    <a:pt x="7526349" y="49982"/>
                  </a:lnTo>
                  <a:lnTo>
                    <a:pt x="7526349" y="70924"/>
                  </a:lnTo>
                  <a:lnTo>
                    <a:pt x="7557929" y="70924"/>
                  </a:lnTo>
                  <a:lnTo>
                    <a:pt x="7557929" y="49982"/>
                  </a:lnTo>
                  <a:close/>
                </a:path>
                <a:path w="8550275" h="318769">
                  <a:moveTo>
                    <a:pt x="7621087" y="49982"/>
                  </a:moveTo>
                  <a:lnTo>
                    <a:pt x="7589508" y="49982"/>
                  </a:lnTo>
                  <a:lnTo>
                    <a:pt x="7589508" y="70924"/>
                  </a:lnTo>
                  <a:lnTo>
                    <a:pt x="7621087" y="70924"/>
                  </a:lnTo>
                  <a:lnTo>
                    <a:pt x="7621087" y="49982"/>
                  </a:lnTo>
                  <a:close/>
                </a:path>
                <a:path w="8550275" h="318769">
                  <a:moveTo>
                    <a:pt x="7684246" y="49982"/>
                  </a:moveTo>
                  <a:lnTo>
                    <a:pt x="7652667" y="49982"/>
                  </a:lnTo>
                  <a:lnTo>
                    <a:pt x="7652667" y="70924"/>
                  </a:lnTo>
                  <a:lnTo>
                    <a:pt x="7684246" y="70924"/>
                  </a:lnTo>
                  <a:lnTo>
                    <a:pt x="7684246" y="49982"/>
                  </a:lnTo>
                  <a:close/>
                </a:path>
                <a:path w="8550275" h="318769">
                  <a:moveTo>
                    <a:pt x="7747405" y="49982"/>
                  </a:moveTo>
                  <a:lnTo>
                    <a:pt x="7715826" y="49982"/>
                  </a:lnTo>
                  <a:lnTo>
                    <a:pt x="7715826" y="70924"/>
                  </a:lnTo>
                  <a:lnTo>
                    <a:pt x="7747405" y="70924"/>
                  </a:lnTo>
                  <a:lnTo>
                    <a:pt x="7747405" y="49982"/>
                  </a:lnTo>
                  <a:close/>
                </a:path>
                <a:path w="8550275" h="318769">
                  <a:moveTo>
                    <a:pt x="7810564" y="49982"/>
                  </a:moveTo>
                  <a:lnTo>
                    <a:pt x="7778985" y="49982"/>
                  </a:lnTo>
                  <a:lnTo>
                    <a:pt x="7778985" y="70924"/>
                  </a:lnTo>
                  <a:lnTo>
                    <a:pt x="7810564" y="70924"/>
                  </a:lnTo>
                  <a:lnTo>
                    <a:pt x="7810564" y="49982"/>
                  </a:lnTo>
                  <a:close/>
                </a:path>
                <a:path w="8550275" h="318769">
                  <a:moveTo>
                    <a:pt x="7873723" y="49982"/>
                  </a:moveTo>
                  <a:lnTo>
                    <a:pt x="7842144" y="49982"/>
                  </a:lnTo>
                  <a:lnTo>
                    <a:pt x="7842144" y="70924"/>
                  </a:lnTo>
                  <a:lnTo>
                    <a:pt x="7873723" y="70924"/>
                  </a:lnTo>
                  <a:lnTo>
                    <a:pt x="7873723" y="49982"/>
                  </a:lnTo>
                  <a:close/>
                </a:path>
                <a:path w="8550275" h="318769">
                  <a:moveTo>
                    <a:pt x="7936882" y="49982"/>
                  </a:moveTo>
                  <a:lnTo>
                    <a:pt x="7905303" y="49982"/>
                  </a:lnTo>
                  <a:lnTo>
                    <a:pt x="7905303" y="70924"/>
                  </a:lnTo>
                  <a:lnTo>
                    <a:pt x="7936882" y="70924"/>
                  </a:lnTo>
                  <a:lnTo>
                    <a:pt x="7936882" y="49982"/>
                  </a:lnTo>
                  <a:close/>
                </a:path>
                <a:path w="8550275" h="318769">
                  <a:moveTo>
                    <a:pt x="8000041" y="49982"/>
                  </a:moveTo>
                  <a:lnTo>
                    <a:pt x="7968462" y="49982"/>
                  </a:lnTo>
                  <a:lnTo>
                    <a:pt x="7968462" y="70924"/>
                  </a:lnTo>
                  <a:lnTo>
                    <a:pt x="8000041" y="70924"/>
                  </a:lnTo>
                  <a:lnTo>
                    <a:pt x="8000041" y="49982"/>
                  </a:lnTo>
                  <a:close/>
                </a:path>
                <a:path w="8550275" h="318769">
                  <a:moveTo>
                    <a:pt x="8063200" y="49982"/>
                  </a:moveTo>
                  <a:lnTo>
                    <a:pt x="8031620" y="49982"/>
                  </a:lnTo>
                  <a:lnTo>
                    <a:pt x="8031620" y="70924"/>
                  </a:lnTo>
                  <a:lnTo>
                    <a:pt x="8063200" y="70924"/>
                  </a:lnTo>
                  <a:lnTo>
                    <a:pt x="8063200" y="49982"/>
                  </a:lnTo>
                  <a:close/>
                </a:path>
                <a:path w="8550275" h="318769">
                  <a:moveTo>
                    <a:pt x="8126359" y="49982"/>
                  </a:moveTo>
                  <a:lnTo>
                    <a:pt x="8094779" y="49982"/>
                  </a:lnTo>
                  <a:lnTo>
                    <a:pt x="8094779" y="70924"/>
                  </a:lnTo>
                  <a:lnTo>
                    <a:pt x="8126359" y="70924"/>
                  </a:lnTo>
                  <a:lnTo>
                    <a:pt x="8126359" y="49982"/>
                  </a:lnTo>
                  <a:close/>
                </a:path>
                <a:path w="8550275" h="318769">
                  <a:moveTo>
                    <a:pt x="8189518" y="49982"/>
                  </a:moveTo>
                  <a:lnTo>
                    <a:pt x="8157938" y="49982"/>
                  </a:lnTo>
                  <a:lnTo>
                    <a:pt x="8157938" y="70924"/>
                  </a:lnTo>
                  <a:lnTo>
                    <a:pt x="8189518" y="70924"/>
                  </a:lnTo>
                  <a:lnTo>
                    <a:pt x="8189518" y="49982"/>
                  </a:lnTo>
                  <a:close/>
                </a:path>
                <a:path w="8550275" h="318769">
                  <a:moveTo>
                    <a:pt x="8252677" y="49982"/>
                  </a:moveTo>
                  <a:lnTo>
                    <a:pt x="8221097" y="49982"/>
                  </a:lnTo>
                  <a:lnTo>
                    <a:pt x="8221097" y="70924"/>
                  </a:lnTo>
                  <a:lnTo>
                    <a:pt x="8252677" y="70924"/>
                  </a:lnTo>
                  <a:lnTo>
                    <a:pt x="8252677" y="49982"/>
                  </a:lnTo>
                  <a:close/>
                </a:path>
                <a:path w="8550275" h="318769">
                  <a:moveTo>
                    <a:pt x="8315836" y="49982"/>
                  </a:moveTo>
                  <a:lnTo>
                    <a:pt x="8284256" y="49982"/>
                  </a:lnTo>
                  <a:lnTo>
                    <a:pt x="8284256" y="70924"/>
                  </a:lnTo>
                  <a:lnTo>
                    <a:pt x="8315836" y="70924"/>
                  </a:lnTo>
                  <a:lnTo>
                    <a:pt x="8315836" y="49982"/>
                  </a:lnTo>
                  <a:close/>
                </a:path>
                <a:path w="8550275" h="318769">
                  <a:moveTo>
                    <a:pt x="8378995" y="49982"/>
                  </a:moveTo>
                  <a:lnTo>
                    <a:pt x="8347415" y="49982"/>
                  </a:lnTo>
                  <a:lnTo>
                    <a:pt x="8347415" y="70924"/>
                  </a:lnTo>
                  <a:lnTo>
                    <a:pt x="8378995" y="70924"/>
                  </a:lnTo>
                  <a:lnTo>
                    <a:pt x="8378995" y="49982"/>
                  </a:lnTo>
                  <a:close/>
                </a:path>
              </a:pathLst>
            </a:custGeom>
            <a:solidFill>
              <a:srgbClr val="2C52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19331" y="2219827"/>
              <a:ext cx="17078325" cy="1906270"/>
            </a:xfrm>
            <a:custGeom>
              <a:avLst/>
              <a:gdLst/>
              <a:ahLst/>
              <a:cxnLst/>
              <a:rect l="l" t="t" r="r" b="b"/>
              <a:pathLst>
                <a:path w="17078325" h="1906270">
                  <a:moveTo>
                    <a:pt x="16826712" y="0"/>
                  </a:moveTo>
                  <a:lnTo>
                    <a:pt x="251301" y="0"/>
                  </a:lnTo>
                  <a:lnTo>
                    <a:pt x="206129" y="4048"/>
                  </a:lnTo>
                  <a:lnTo>
                    <a:pt x="163614" y="15722"/>
                  </a:lnTo>
                  <a:lnTo>
                    <a:pt x="124464" y="34309"/>
                  </a:lnTo>
                  <a:lnTo>
                    <a:pt x="89391" y="59102"/>
                  </a:lnTo>
                  <a:lnTo>
                    <a:pt x="59102" y="89391"/>
                  </a:lnTo>
                  <a:lnTo>
                    <a:pt x="34309" y="124464"/>
                  </a:lnTo>
                  <a:lnTo>
                    <a:pt x="15722" y="163614"/>
                  </a:lnTo>
                  <a:lnTo>
                    <a:pt x="4048" y="206129"/>
                  </a:lnTo>
                  <a:lnTo>
                    <a:pt x="0" y="251301"/>
                  </a:lnTo>
                  <a:lnTo>
                    <a:pt x="0" y="1654399"/>
                  </a:lnTo>
                  <a:lnTo>
                    <a:pt x="4048" y="1699571"/>
                  </a:lnTo>
                  <a:lnTo>
                    <a:pt x="15722" y="1742087"/>
                  </a:lnTo>
                  <a:lnTo>
                    <a:pt x="34309" y="1781236"/>
                  </a:lnTo>
                  <a:lnTo>
                    <a:pt x="59102" y="1816310"/>
                  </a:lnTo>
                  <a:lnTo>
                    <a:pt x="89391" y="1846598"/>
                  </a:lnTo>
                  <a:lnTo>
                    <a:pt x="124464" y="1871391"/>
                  </a:lnTo>
                  <a:lnTo>
                    <a:pt x="163614" y="1889979"/>
                  </a:lnTo>
                  <a:lnTo>
                    <a:pt x="206129" y="1901652"/>
                  </a:lnTo>
                  <a:lnTo>
                    <a:pt x="251301" y="1905701"/>
                  </a:lnTo>
                  <a:lnTo>
                    <a:pt x="16826712" y="1905701"/>
                  </a:lnTo>
                  <a:lnTo>
                    <a:pt x="16871884" y="1901652"/>
                  </a:lnTo>
                  <a:lnTo>
                    <a:pt x="16914400" y="1889979"/>
                  </a:lnTo>
                  <a:lnTo>
                    <a:pt x="16953549" y="1871391"/>
                  </a:lnTo>
                  <a:lnTo>
                    <a:pt x="16988623" y="1846598"/>
                  </a:lnTo>
                  <a:lnTo>
                    <a:pt x="17018911" y="1816310"/>
                  </a:lnTo>
                  <a:lnTo>
                    <a:pt x="17043704" y="1781236"/>
                  </a:lnTo>
                  <a:lnTo>
                    <a:pt x="17062292" y="1742087"/>
                  </a:lnTo>
                  <a:lnTo>
                    <a:pt x="17073965" y="1699571"/>
                  </a:lnTo>
                  <a:lnTo>
                    <a:pt x="17078014" y="1654399"/>
                  </a:lnTo>
                  <a:lnTo>
                    <a:pt x="17078014" y="251301"/>
                  </a:lnTo>
                  <a:lnTo>
                    <a:pt x="17073965" y="206129"/>
                  </a:lnTo>
                  <a:lnTo>
                    <a:pt x="17062292" y="163614"/>
                  </a:lnTo>
                  <a:lnTo>
                    <a:pt x="17043704" y="124464"/>
                  </a:lnTo>
                  <a:lnTo>
                    <a:pt x="17018911" y="89391"/>
                  </a:lnTo>
                  <a:lnTo>
                    <a:pt x="16988623" y="59102"/>
                  </a:lnTo>
                  <a:lnTo>
                    <a:pt x="16953549" y="34309"/>
                  </a:lnTo>
                  <a:lnTo>
                    <a:pt x="16914400" y="15722"/>
                  </a:lnTo>
                  <a:lnTo>
                    <a:pt x="16871884" y="4048"/>
                  </a:lnTo>
                  <a:lnTo>
                    <a:pt x="168267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19331" y="2219827"/>
              <a:ext cx="17078325" cy="1906270"/>
            </a:xfrm>
            <a:custGeom>
              <a:avLst/>
              <a:gdLst/>
              <a:ahLst/>
              <a:cxnLst/>
              <a:rect l="l" t="t" r="r" b="b"/>
              <a:pathLst>
                <a:path w="17078325" h="1906270">
                  <a:moveTo>
                    <a:pt x="251301" y="0"/>
                  </a:moveTo>
                  <a:lnTo>
                    <a:pt x="206129" y="4048"/>
                  </a:lnTo>
                  <a:lnTo>
                    <a:pt x="163614" y="15722"/>
                  </a:lnTo>
                  <a:lnTo>
                    <a:pt x="124464" y="34310"/>
                  </a:lnTo>
                  <a:lnTo>
                    <a:pt x="89391" y="59102"/>
                  </a:lnTo>
                  <a:lnTo>
                    <a:pt x="59102" y="89391"/>
                  </a:lnTo>
                  <a:lnTo>
                    <a:pt x="34309" y="124464"/>
                  </a:lnTo>
                  <a:lnTo>
                    <a:pt x="15722" y="163614"/>
                  </a:lnTo>
                  <a:lnTo>
                    <a:pt x="4048" y="206129"/>
                  </a:lnTo>
                  <a:lnTo>
                    <a:pt x="0" y="251301"/>
                  </a:lnTo>
                  <a:lnTo>
                    <a:pt x="0" y="1654399"/>
                  </a:lnTo>
                  <a:lnTo>
                    <a:pt x="4048" y="1699571"/>
                  </a:lnTo>
                  <a:lnTo>
                    <a:pt x="15722" y="1742086"/>
                  </a:lnTo>
                  <a:lnTo>
                    <a:pt x="34309" y="1781236"/>
                  </a:lnTo>
                  <a:lnTo>
                    <a:pt x="59102" y="1816310"/>
                  </a:lnTo>
                  <a:lnTo>
                    <a:pt x="89391" y="1846598"/>
                  </a:lnTo>
                  <a:lnTo>
                    <a:pt x="124464" y="1871391"/>
                  </a:lnTo>
                  <a:lnTo>
                    <a:pt x="163614" y="1889979"/>
                  </a:lnTo>
                  <a:lnTo>
                    <a:pt x="206129" y="1901652"/>
                  </a:lnTo>
                  <a:lnTo>
                    <a:pt x="251301" y="1905701"/>
                  </a:lnTo>
                  <a:lnTo>
                    <a:pt x="251301" y="1895230"/>
                  </a:lnTo>
                  <a:lnTo>
                    <a:pt x="202765" y="1890337"/>
                  </a:lnTo>
                  <a:lnTo>
                    <a:pt x="157559" y="1876304"/>
                  </a:lnTo>
                  <a:lnTo>
                    <a:pt x="116650" y="1854100"/>
                  </a:lnTo>
                  <a:lnTo>
                    <a:pt x="81008" y="1824692"/>
                  </a:lnTo>
                  <a:lnTo>
                    <a:pt x="51600" y="1789050"/>
                  </a:lnTo>
                  <a:lnTo>
                    <a:pt x="29396" y="1748141"/>
                  </a:lnTo>
                  <a:lnTo>
                    <a:pt x="15363" y="1702935"/>
                  </a:lnTo>
                  <a:lnTo>
                    <a:pt x="10470" y="1654399"/>
                  </a:lnTo>
                  <a:lnTo>
                    <a:pt x="10470" y="251301"/>
                  </a:lnTo>
                  <a:lnTo>
                    <a:pt x="15363" y="202765"/>
                  </a:lnTo>
                  <a:lnTo>
                    <a:pt x="29396" y="157559"/>
                  </a:lnTo>
                  <a:lnTo>
                    <a:pt x="51600" y="116650"/>
                  </a:lnTo>
                  <a:lnTo>
                    <a:pt x="81008" y="81008"/>
                  </a:lnTo>
                  <a:lnTo>
                    <a:pt x="116650" y="51600"/>
                  </a:lnTo>
                  <a:lnTo>
                    <a:pt x="157559" y="29396"/>
                  </a:lnTo>
                  <a:lnTo>
                    <a:pt x="202765" y="15363"/>
                  </a:lnTo>
                  <a:lnTo>
                    <a:pt x="251301" y="10470"/>
                  </a:lnTo>
                  <a:lnTo>
                    <a:pt x="251301" y="0"/>
                  </a:lnTo>
                  <a:close/>
                </a:path>
                <a:path w="17078325" h="1906270">
                  <a:moveTo>
                    <a:pt x="16826712" y="1895230"/>
                  </a:moveTo>
                  <a:lnTo>
                    <a:pt x="251301" y="1895230"/>
                  </a:lnTo>
                  <a:lnTo>
                    <a:pt x="251301" y="1905701"/>
                  </a:lnTo>
                  <a:lnTo>
                    <a:pt x="16826712" y="1905701"/>
                  </a:lnTo>
                  <a:lnTo>
                    <a:pt x="16826712" y="1895230"/>
                  </a:lnTo>
                  <a:close/>
                </a:path>
                <a:path w="17078325" h="1906270">
                  <a:moveTo>
                    <a:pt x="16826712" y="0"/>
                  </a:moveTo>
                  <a:lnTo>
                    <a:pt x="16826712" y="10470"/>
                  </a:lnTo>
                  <a:lnTo>
                    <a:pt x="16875248" y="15363"/>
                  </a:lnTo>
                  <a:lnTo>
                    <a:pt x="16920454" y="29396"/>
                  </a:lnTo>
                  <a:lnTo>
                    <a:pt x="16961363" y="51600"/>
                  </a:lnTo>
                  <a:lnTo>
                    <a:pt x="16997005" y="81008"/>
                  </a:lnTo>
                  <a:lnTo>
                    <a:pt x="17026413" y="116650"/>
                  </a:lnTo>
                  <a:lnTo>
                    <a:pt x="17048617" y="157559"/>
                  </a:lnTo>
                  <a:lnTo>
                    <a:pt x="17062650" y="202765"/>
                  </a:lnTo>
                  <a:lnTo>
                    <a:pt x="17067543" y="251301"/>
                  </a:lnTo>
                  <a:lnTo>
                    <a:pt x="17067543" y="1654399"/>
                  </a:lnTo>
                  <a:lnTo>
                    <a:pt x="17062650" y="1702935"/>
                  </a:lnTo>
                  <a:lnTo>
                    <a:pt x="17048617" y="1748141"/>
                  </a:lnTo>
                  <a:lnTo>
                    <a:pt x="17026413" y="1789050"/>
                  </a:lnTo>
                  <a:lnTo>
                    <a:pt x="16997005" y="1824692"/>
                  </a:lnTo>
                  <a:lnTo>
                    <a:pt x="16961363" y="1854100"/>
                  </a:lnTo>
                  <a:lnTo>
                    <a:pt x="16920454" y="1876304"/>
                  </a:lnTo>
                  <a:lnTo>
                    <a:pt x="16875248" y="1890337"/>
                  </a:lnTo>
                  <a:lnTo>
                    <a:pt x="16826712" y="1895230"/>
                  </a:lnTo>
                  <a:lnTo>
                    <a:pt x="16826712" y="1905701"/>
                  </a:lnTo>
                  <a:lnTo>
                    <a:pt x="16871884" y="1901652"/>
                  </a:lnTo>
                  <a:lnTo>
                    <a:pt x="16914400" y="1889979"/>
                  </a:lnTo>
                  <a:lnTo>
                    <a:pt x="16953549" y="1871391"/>
                  </a:lnTo>
                  <a:lnTo>
                    <a:pt x="16988623" y="1846598"/>
                  </a:lnTo>
                  <a:lnTo>
                    <a:pt x="17018911" y="1816310"/>
                  </a:lnTo>
                  <a:lnTo>
                    <a:pt x="17043704" y="1781236"/>
                  </a:lnTo>
                  <a:lnTo>
                    <a:pt x="17062292" y="1742086"/>
                  </a:lnTo>
                  <a:lnTo>
                    <a:pt x="17073965" y="1699571"/>
                  </a:lnTo>
                  <a:lnTo>
                    <a:pt x="17078014" y="1654399"/>
                  </a:lnTo>
                  <a:lnTo>
                    <a:pt x="17078014" y="251301"/>
                  </a:lnTo>
                  <a:lnTo>
                    <a:pt x="17073965" y="206129"/>
                  </a:lnTo>
                  <a:lnTo>
                    <a:pt x="17062292" y="163614"/>
                  </a:lnTo>
                  <a:lnTo>
                    <a:pt x="17043704" y="124464"/>
                  </a:lnTo>
                  <a:lnTo>
                    <a:pt x="17018911" y="89391"/>
                  </a:lnTo>
                  <a:lnTo>
                    <a:pt x="16988623" y="59102"/>
                  </a:lnTo>
                  <a:lnTo>
                    <a:pt x="16953549" y="34310"/>
                  </a:lnTo>
                  <a:lnTo>
                    <a:pt x="16914400" y="15722"/>
                  </a:lnTo>
                  <a:lnTo>
                    <a:pt x="16871884" y="4048"/>
                  </a:lnTo>
                  <a:lnTo>
                    <a:pt x="16826712" y="0"/>
                  </a:lnTo>
                  <a:close/>
                </a:path>
                <a:path w="17078325" h="1906270">
                  <a:moveTo>
                    <a:pt x="16826712" y="0"/>
                  </a:moveTo>
                  <a:lnTo>
                    <a:pt x="251301" y="0"/>
                  </a:lnTo>
                  <a:lnTo>
                    <a:pt x="251301" y="10470"/>
                  </a:lnTo>
                  <a:lnTo>
                    <a:pt x="16826712" y="10470"/>
                  </a:lnTo>
                  <a:lnTo>
                    <a:pt x="16826712" y="0"/>
                  </a:lnTo>
                  <a:close/>
                </a:path>
              </a:pathLst>
            </a:custGeom>
            <a:solidFill>
              <a:srgbClr val="2C52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6485" y="2335007"/>
              <a:ext cx="186954" cy="251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3234" y="2343912"/>
              <a:ext cx="173041" cy="22521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985154" y="2384238"/>
              <a:ext cx="1395095" cy="243204"/>
            </a:xfrm>
            <a:custGeom>
              <a:avLst/>
              <a:gdLst/>
              <a:ahLst/>
              <a:cxnLst/>
              <a:rect l="l" t="t" r="r" b="b"/>
              <a:pathLst>
                <a:path w="1395095" h="243205">
                  <a:moveTo>
                    <a:pt x="36320" y="8834"/>
                  </a:moveTo>
                  <a:lnTo>
                    <a:pt x="0" y="8834"/>
                  </a:lnTo>
                  <a:lnTo>
                    <a:pt x="64342" y="191599"/>
                  </a:lnTo>
                  <a:lnTo>
                    <a:pt x="105214" y="191599"/>
                  </a:lnTo>
                  <a:lnTo>
                    <a:pt x="118931" y="152690"/>
                  </a:lnTo>
                  <a:lnTo>
                    <a:pt x="83886" y="152690"/>
                  </a:lnTo>
                  <a:lnTo>
                    <a:pt x="36320" y="8834"/>
                  </a:lnTo>
                  <a:close/>
                </a:path>
                <a:path w="1395095" h="243205">
                  <a:moveTo>
                    <a:pt x="169646" y="8834"/>
                  </a:moveTo>
                  <a:lnTo>
                    <a:pt x="133236" y="8834"/>
                  </a:lnTo>
                  <a:lnTo>
                    <a:pt x="85760" y="152690"/>
                  </a:lnTo>
                  <a:lnTo>
                    <a:pt x="118931" y="152690"/>
                  </a:lnTo>
                  <a:lnTo>
                    <a:pt x="169646" y="8834"/>
                  </a:lnTo>
                  <a:close/>
                </a:path>
                <a:path w="1395095" h="243205">
                  <a:moveTo>
                    <a:pt x="224596" y="54525"/>
                  </a:moveTo>
                  <a:lnTo>
                    <a:pt x="192290" y="54525"/>
                  </a:lnTo>
                  <a:lnTo>
                    <a:pt x="192290" y="191599"/>
                  </a:lnTo>
                  <a:lnTo>
                    <a:pt x="224596" y="191599"/>
                  </a:lnTo>
                  <a:lnTo>
                    <a:pt x="224596" y="54525"/>
                  </a:lnTo>
                  <a:close/>
                </a:path>
                <a:path w="1395095" h="243205">
                  <a:moveTo>
                    <a:pt x="213708" y="0"/>
                  </a:moveTo>
                  <a:lnTo>
                    <a:pt x="203416" y="0"/>
                  </a:lnTo>
                  <a:lnTo>
                    <a:pt x="199013" y="1725"/>
                  </a:lnTo>
                  <a:lnTo>
                    <a:pt x="195325" y="5175"/>
                  </a:lnTo>
                  <a:lnTo>
                    <a:pt x="191636" y="8567"/>
                  </a:lnTo>
                  <a:lnTo>
                    <a:pt x="189792" y="12701"/>
                  </a:lnTo>
                  <a:lnTo>
                    <a:pt x="189792" y="22399"/>
                  </a:lnTo>
                  <a:lnTo>
                    <a:pt x="191636" y="26534"/>
                  </a:lnTo>
                  <a:lnTo>
                    <a:pt x="195325" y="29984"/>
                  </a:lnTo>
                  <a:lnTo>
                    <a:pt x="199013" y="33375"/>
                  </a:lnTo>
                  <a:lnTo>
                    <a:pt x="203416" y="35071"/>
                  </a:lnTo>
                  <a:lnTo>
                    <a:pt x="213708" y="35071"/>
                  </a:lnTo>
                  <a:lnTo>
                    <a:pt x="218111" y="33375"/>
                  </a:lnTo>
                  <a:lnTo>
                    <a:pt x="225428" y="26534"/>
                  </a:lnTo>
                  <a:lnTo>
                    <a:pt x="227273" y="22399"/>
                  </a:lnTo>
                  <a:lnTo>
                    <a:pt x="227273" y="12701"/>
                  </a:lnTo>
                  <a:lnTo>
                    <a:pt x="225428" y="8567"/>
                  </a:lnTo>
                  <a:lnTo>
                    <a:pt x="221740" y="5175"/>
                  </a:lnTo>
                  <a:lnTo>
                    <a:pt x="218111" y="1725"/>
                  </a:lnTo>
                  <a:lnTo>
                    <a:pt x="213708" y="0"/>
                  </a:lnTo>
                  <a:close/>
                </a:path>
                <a:path w="1395095" h="243205">
                  <a:moveTo>
                    <a:pt x="283249" y="151173"/>
                  </a:moveTo>
                  <a:lnTo>
                    <a:pt x="251747" y="154207"/>
                  </a:lnTo>
                  <a:lnTo>
                    <a:pt x="253995" y="163148"/>
                  </a:lnTo>
                  <a:lnTo>
                    <a:pt x="257793" y="171051"/>
                  </a:lnTo>
                  <a:lnTo>
                    <a:pt x="298587" y="193618"/>
                  </a:lnTo>
                  <a:lnTo>
                    <a:pt x="310556" y="194276"/>
                  </a:lnTo>
                  <a:lnTo>
                    <a:pt x="318878" y="193930"/>
                  </a:lnTo>
                  <a:lnTo>
                    <a:pt x="357447" y="178034"/>
                  </a:lnTo>
                  <a:lnTo>
                    <a:pt x="364147" y="169913"/>
                  </a:lnTo>
                  <a:lnTo>
                    <a:pt x="303031" y="169913"/>
                  </a:lnTo>
                  <a:lnTo>
                    <a:pt x="296992" y="168337"/>
                  </a:lnTo>
                  <a:lnTo>
                    <a:pt x="287711" y="162031"/>
                  </a:lnTo>
                  <a:lnTo>
                    <a:pt x="284677" y="157360"/>
                  </a:lnTo>
                  <a:lnTo>
                    <a:pt x="283249" y="151173"/>
                  </a:lnTo>
                  <a:close/>
                </a:path>
                <a:path w="1395095" h="243205">
                  <a:moveTo>
                    <a:pt x="311003" y="52741"/>
                  </a:moveTo>
                  <a:lnTo>
                    <a:pt x="273670" y="61308"/>
                  </a:lnTo>
                  <a:lnTo>
                    <a:pt x="255584" y="94327"/>
                  </a:lnTo>
                  <a:lnTo>
                    <a:pt x="256136" y="101499"/>
                  </a:lnTo>
                  <a:lnTo>
                    <a:pt x="284917" y="130564"/>
                  </a:lnTo>
                  <a:lnTo>
                    <a:pt x="323824" y="139244"/>
                  </a:lnTo>
                  <a:lnTo>
                    <a:pt x="328464" y="141208"/>
                  </a:lnTo>
                  <a:lnTo>
                    <a:pt x="331439" y="143766"/>
                  </a:lnTo>
                  <a:lnTo>
                    <a:pt x="334473" y="146324"/>
                  </a:lnTo>
                  <a:lnTo>
                    <a:pt x="335990" y="149567"/>
                  </a:lnTo>
                  <a:lnTo>
                    <a:pt x="335990" y="158134"/>
                  </a:lnTo>
                  <a:lnTo>
                    <a:pt x="333640" y="162031"/>
                  </a:lnTo>
                  <a:lnTo>
                    <a:pt x="324299" y="168337"/>
                  </a:lnTo>
                  <a:lnTo>
                    <a:pt x="318142" y="169913"/>
                  </a:lnTo>
                  <a:lnTo>
                    <a:pt x="364147" y="169913"/>
                  </a:lnTo>
                  <a:lnTo>
                    <a:pt x="366510" y="166790"/>
                  </a:lnTo>
                  <a:lnTo>
                    <a:pt x="369039" y="159175"/>
                  </a:lnTo>
                  <a:lnTo>
                    <a:pt x="369009" y="149567"/>
                  </a:lnTo>
                  <a:lnTo>
                    <a:pt x="339649" y="115828"/>
                  </a:lnTo>
                  <a:lnTo>
                    <a:pt x="307165" y="108427"/>
                  </a:lnTo>
                  <a:lnTo>
                    <a:pt x="300205" y="106820"/>
                  </a:lnTo>
                  <a:lnTo>
                    <a:pt x="295207" y="104768"/>
                  </a:lnTo>
                  <a:lnTo>
                    <a:pt x="292173" y="102269"/>
                  </a:lnTo>
                  <a:lnTo>
                    <a:pt x="289198" y="99770"/>
                  </a:lnTo>
                  <a:lnTo>
                    <a:pt x="287741" y="96528"/>
                  </a:lnTo>
                  <a:lnTo>
                    <a:pt x="287741" y="87901"/>
                  </a:lnTo>
                  <a:lnTo>
                    <a:pt x="289972" y="84124"/>
                  </a:lnTo>
                  <a:lnTo>
                    <a:pt x="299074" y="78293"/>
                  </a:lnTo>
                  <a:lnTo>
                    <a:pt x="304726" y="76836"/>
                  </a:lnTo>
                  <a:lnTo>
                    <a:pt x="361065" y="76836"/>
                  </a:lnTo>
                  <a:lnTo>
                    <a:pt x="360196" y="75073"/>
                  </a:lnTo>
                  <a:lnTo>
                    <a:pt x="322409" y="53382"/>
                  </a:lnTo>
                  <a:lnTo>
                    <a:pt x="311003" y="52741"/>
                  </a:lnTo>
                  <a:close/>
                </a:path>
                <a:path w="1395095" h="243205">
                  <a:moveTo>
                    <a:pt x="361065" y="76836"/>
                  </a:moveTo>
                  <a:lnTo>
                    <a:pt x="316446" y="76836"/>
                  </a:lnTo>
                  <a:lnTo>
                    <a:pt x="320670" y="77639"/>
                  </a:lnTo>
                  <a:lnTo>
                    <a:pt x="327572" y="80851"/>
                  </a:lnTo>
                  <a:lnTo>
                    <a:pt x="330308" y="82963"/>
                  </a:lnTo>
                  <a:lnTo>
                    <a:pt x="332331" y="85581"/>
                  </a:lnTo>
                  <a:lnTo>
                    <a:pt x="334413" y="88199"/>
                  </a:lnTo>
                  <a:lnTo>
                    <a:pt x="335747" y="90757"/>
                  </a:lnTo>
                  <a:lnTo>
                    <a:pt x="335871" y="90995"/>
                  </a:lnTo>
                  <a:lnTo>
                    <a:pt x="336704" y="93970"/>
                  </a:lnTo>
                  <a:lnTo>
                    <a:pt x="366153" y="90757"/>
                  </a:lnTo>
                  <a:lnTo>
                    <a:pt x="363839" y="82463"/>
                  </a:lnTo>
                  <a:lnTo>
                    <a:pt x="361065" y="76836"/>
                  </a:lnTo>
                  <a:close/>
                </a:path>
                <a:path w="1395095" h="243205">
                  <a:moveTo>
                    <a:pt x="428042" y="54525"/>
                  </a:moveTo>
                  <a:lnTo>
                    <a:pt x="395737" y="54525"/>
                  </a:lnTo>
                  <a:lnTo>
                    <a:pt x="395737" y="141803"/>
                  </a:lnTo>
                  <a:lnTo>
                    <a:pt x="410759" y="183359"/>
                  </a:lnTo>
                  <a:lnTo>
                    <a:pt x="432444" y="193384"/>
                  </a:lnTo>
                  <a:lnTo>
                    <a:pt x="441428" y="193384"/>
                  </a:lnTo>
                  <a:lnTo>
                    <a:pt x="479563" y="174911"/>
                  </a:lnTo>
                  <a:lnTo>
                    <a:pt x="482657" y="167236"/>
                  </a:lnTo>
                  <a:lnTo>
                    <a:pt x="515408" y="167236"/>
                  </a:lnTo>
                  <a:lnTo>
                    <a:pt x="515408" y="165184"/>
                  </a:lnTo>
                  <a:lnTo>
                    <a:pt x="446187" y="165184"/>
                  </a:lnTo>
                  <a:lnTo>
                    <a:pt x="439940" y="162625"/>
                  </a:lnTo>
                  <a:lnTo>
                    <a:pt x="430421" y="152393"/>
                  </a:lnTo>
                  <a:lnTo>
                    <a:pt x="428042" y="145491"/>
                  </a:lnTo>
                  <a:lnTo>
                    <a:pt x="428042" y="54525"/>
                  </a:lnTo>
                  <a:close/>
                </a:path>
                <a:path w="1395095" h="243205">
                  <a:moveTo>
                    <a:pt x="515408" y="167236"/>
                  </a:moveTo>
                  <a:lnTo>
                    <a:pt x="484085" y="167236"/>
                  </a:lnTo>
                  <a:lnTo>
                    <a:pt x="484085" y="191599"/>
                  </a:lnTo>
                  <a:lnTo>
                    <a:pt x="515408" y="191599"/>
                  </a:lnTo>
                  <a:lnTo>
                    <a:pt x="515408" y="167236"/>
                  </a:lnTo>
                  <a:close/>
                </a:path>
                <a:path w="1395095" h="243205">
                  <a:moveTo>
                    <a:pt x="515408" y="54525"/>
                  </a:moveTo>
                  <a:lnTo>
                    <a:pt x="483103" y="54525"/>
                  </a:lnTo>
                  <a:lnTo>
                    <a:pt x="483103" y="140910"/>
                  </a:lnTo>
                  <a:lnTo>
                    <a:pt x="481645" y="146711"/>
                  </a:lnTo>
                  <a:lnTo>
                    <a:pt x="475874" y="155932"/>
                  </a:lnTo>
                  <a:lnTo>
                    <a:pt x="472216" y="159383"/>
                  </a:lnTo>
                  <a:lnTo>
                    <a:pt x="463292" y="164024"/>
                  </a:lnTo>
                  <a:lnTo>
                    <a:pt x="458681" y="165184"/>
                  </a:lnTo>
                  <a:lnTo>
                    <a:pt x="515408" y="165184"/>
                  </a:lnTo>
                  <a:lnTo>
                    <a:pt x="515408" y="54525"/>
                  </a:lnTo>
                  <a:close/>
                </a:path>
                <a:path w="1395095" h="243205">
                  <a:moveTo>
                    <a:pt x="655645" y="77460"/>
                  </a:moveTo>
                  <a:lnTo>
                    <a:pt x="612435" y="77460"/>
                  </a:lnTo>
                  <a:lnTo>
                    <a:pt x="618176" y="79305"/>
                  </a:lnTo>
                  <a:lnTo>
                    <a:pt x="626148" y="86682"/>
                  </a:lnTo>
                  <a:lnTo>
                    <a:pt x="628141" y="91887"/>
                  </a:lnTo>
                  <a:lnTo>
                    <a:pt x="628141" y="102239"/>
                  </a:lnTo>
                  <a:lnTo>
                    <a:pt x="587566" y="112175"/>
                  </a:lnTo>
                  <a:lnTo>
                    <a:pt x="581111" y="113335"/>
                  </a:lnTo>
                  <a:lnTo>
                    <a:pt x="543630" y="139006"/>
                  </a:lnTo>
                  <a:lnTo>
                    <a:pt x="542202" y="162120"/>
                  </a:lnTo>
                  <a:lnTo>
                    <a:pt x="544046" y="169110"/>
                  </a:lnTo>
                  <a:lnTo>
                    <a:pt x="544109" y="169348"/>
                  </a:lnTo>
                  <a:lnTo>
                    <a:pt x="579386" y="194365"/>
                  </a:lnTo>
                  <a:lnTo>
                    <a:pt x="595211" y="194365"/>
                  </a:lnTo>
                  <a:lnTo>
                    <a:pt x="628320" y="172769"/>
                  </a:lnTo>
                  <a:lnTo>
                    <a:pt x="660446" y="172769"/>
                  </a:lnTo>
                  <a:lnTo>
                    <a:pt x="660446" y="170627"/>
                  </a:lnTo>
                  <a:lnTo>
                    <a:pt x="589738" y="170627"/>
                  </a:lnTo>
                  <a:lnTo>
                    <a:pt x="584205" y="169110"/>
                  </a:lnTo>
                  <a:lnTo>
                    <a:pt x="575519" y="163042"/>
                  </a:lnTo>
                  <a:lnTo>
                    <a:pt x="573347" y="158550"/>
                  </a:lnTo>
                  <a:lnTo>
                    <a:pt x="573347" y="148436"/>
                  </a:lnTo>
                  <a:lnTo>
                    <a:pt x="574332" y="145402"/>
                  </a:lnTo>
                  <a:lnTo>
                    <a:pt x="574448" y="145045"/>
                  </a:lnTo>
                  <a:lnTo>
                    <a:pt x="576649" y="142427"/>
                  </a:lnTo>
                  <a:lnTo>
                    <a:pt x="578851" y="139750"/>
                  </a:lnTo>
                  <a:lnTo>
                    <a:pt x="581855" y="137668"/>
                  </a:lnTo>
                  <a:lnTo>
                    <a:pt x="589470" y="134693"/>
                  </a:lnTo>
                  <a:lnTo>
                    <a:pt x="593783" y="133622"/>
                  </a:lnTo>
                  <a:lnTo>
                    <a:pt x="609103" y="131481"/>
                  </a:lnTo>
                  <a:lnTo>
                    <a:pt x="612048" y="131005"/>
                  </a:lnTo>
                  <a:lnTo>
                    <a:pt x="628230" y="126275"/>
                  </a:lnTo>
                  <a:lnTo>
                    <a:pt x="660446" y="126275"/>
                  </a:lnTo>
                  <a:lnTo>
                    <a:pt x="660407" y="90579"/>
                  </a:lnTo>
                  <a:lnTo>
                    <a:pt x="658780" y="83172"/>
                  </a:lnTo>
                  <a:lnTo>
                    <a:pt x="655645" y="77460"/>
                  </a:lnTo>
                  <a:close/>
                </a:path>
                <a:path w="1395095" h="243205">
                  <a:moveTo>
                    <a:pt x="660446" y="172769"/>
                  </a:moveTo>
                  <a:lnTo>
                    <a:pt x="629390" y="172769"/>
                  </a:lnTo>
                  <a:lnTo>
                    <a:pt x="629390" y="191599"/>
                  </a:lnTo>
                  <a:lnTo>
                    <a:pt x="660446" y="191599"/>
                  </a:lnTo>
                  <a:lnTo>
                    <a:pt x="660446" y="172769"/>
                  </a:lnTo>
                  <a:close/>
                </a:path>
                <a:path w="1395095" h="243205">
                  <a:moveTo>
                    <a:pt x="660446" y="126275"/>
                  </a:moveTo>
                  <a:lnTo>
                    <a:pt x="628230" y="126275"/>
                  </a:lnTo>
                  <a:lnTo>
                    <a:pt x="628230" y="147484"/>
                  </a:lnTo>
                  <a:lnTo>
                    <a:pt x="626921" y="152155"/>
                  </a:lnTo>
                  <a:lnTo>
                    <a:pt x="624304" y="156438"/>
                  </a:lnTo>
                  <a:lnTo>
                    <a:pt x="621745" y="160722"/>
                  </a:lnTo>
                  <a:lnTo>
                    <a:pt x="618087" y="164172"/>
                  </a:lnTo>
                  <a:lnTo>
                    <a:pt x="613327" y="166790"/>
                  </a:lnTo>
                  <a:lnTo>
                    <a:pt x="608568" y="169348"/>
                  </a:lnTo>
                  <a:lnTo>
                    <a:pt x="602946" y="170627"/>
                  </a:lnTo>
                  <a:lnTo>
                    <a:pt x="660446" y="170627"/>
                  </a:lnTo>
                  <a:lnTo>
                    <a:pt x="660446" y="126275"/>
                  </a:lnTo>
                  <a:close/>
                </a:path>
                <a:path w="1395095" h="243205">
                  <a:moveTo>
                    <a:pt x="611364" y="52741"/>
                  </a:moveTo>
                  <a:lnTo>
                    <a:pt x="604760" y="52741"/>
                  </a:lnTo>
                  <a:lnTo>
                    <a:pt x="597732" y="53008"/>
                  </a:lnTo>
                  <a:lnTo>
                    <a:pt x="558444" y="69696"/>
                  </a:lnTo>
                  <a:lnTo>
                    <a:pt x="552971" y="75289"/>
                  </a:lnTo>
                  <a:lnTo>
                    <a:pt x="549044" y="82249"/>
                  </a:lnTo>
                  <a:lnTo>
                    <a:pt x="546783" y="90162"/>
                  </a:lnTo>
                  <a:lnTo>
                    <a:pt x="546664" y="90579"/>
                  </a:lnTo>
                  <a:lnTo>
                    <a:pt x="576828" y="94862"/>
                  </a:lnTo>
                  <a:lnTo>
                    <a:pt x="578434" y="90162"/>
                  </a:lnTo>
                  <a:lnTo>
                    <a:pt x="581528" y="86087"/>
                  </a:lnTo>
                  <a:lnTo>
                    <a:pt x="590589" y="79305"/>
                  </a:lnTo>
                  <a:lnTo>
                    <a:pt x="590316" y="79305"/>
                  </a:lnTo>
                  <a:lnTo>
                    <a:pt x="597026" y="77460"/>
                  </a:lnTo>
                  <a:lnTo>
                    <a:pt x="655645" y="77460"/>
                  </a:lnTo>
                  <a:lnTo>
                    <a:pt x="652177" y="71035"/>
                  </a:lnTo>
                  <a:lnTo>
                    <a:pt x="647834" y="66246"/>
                  </a:lnTo>
                  <a:lnTo>
                    <a:pt x="642420" y="62736"/>
                  </a:lnTo>
                  <a:lnTo>
                    <a:pt x="637006" y="59166"/>
                  </a:lnTo>
                  <a:lnTo>
                    <a:pt x="631027" y="56608"/>
                  </a:lnTo>
                  <a:lnTo>
                    <a:pt x="617938" y="53514"/>
                  </a:lnTo>
                  <a:lnTo>
                    <a:pt x="611364" y="52741"/>
                  </a:lnTo>
                  <a:close/>
                </a:path>
                <a:path w="1395095" h="243205">
                  <a:moveTo>
                    <a:pt x="725235" y="8834"/>
                  </a:moveTo>
                  <a:lnTo>
                    <a:pt x="692930" y="8834"/>
                  </a:lnTo>
                  <a:lnTo>
                    <a:pt x="692930" y="191599"/>
                  </a:lnTo>
                  <a:lnTo>
                    <a:pt x="725235" y="191599"/>
                  </a:lnTo>
                  <a:lnTo>
                    <a:pt x="725235" y="8834"/>
                  </a:lnTo>
                  <a:close/>
                </a:path>
                <a:path w="1395095" h="243205">
                  <a:moveTo>
                    <a:pt x="903515" y="36588"/>
                  </a:moveTo>
                  <a:lnTo>
                    <a:pt x="870674" y="36588"/>
                  </a:lnTo>
                  <a:lnTo>
                    <a:pt x="870674" y="191599"/>
                  </a:lnTo>
                  <a:lnTo>
                    <a:pt x="903515" y="191599"/>
                  </a:lnTo>
                  <a:lnTo>
                    <a:pt x="903515" y="36588"/>
                  </a:lnTo>
                  <a:close/>
                </a:path>
                <a:path w="1395095" h="243205">
                  <a:moveTo>
                    <a:pt x="960004" y="8834"/>
                  </a:moveTo>
                  <a:lnTo>
                    <a:pt x="814185" y="8834"/>
                  </a:lnTo>
                  <a:lnTo>
                    <a:pt x="814185" y="36588"/>
                  </a:lnTo>
                  <a:lnTo>
                    <a:pt x="960004" y="36588"/>
                  </a:lnTo>
                  <a:lnTo>
                    <a:pt x="960004" y="8834"/>
                  </a:lnTo>
                  <a:close/>
                </a:path>
                <a:path w="1395095" h="243205">
                  <a:moveTo>
                    <a:pt x="977495" y="214444"/>
                  </a:moveTo>
                  <a:lnTo>
                    <a:pt x="969999" y="239610"/>
                  </a:lnTo>
                  <a:lnTo>
                    <a:pt x="972200" y="240503"/>
                  </a:lnTo>
                  <a:lnTo>
                    <a:pt x="975145" y="241276"/>
                  </a:lnTo>
                  <a:lnTo>
                    <a:pt x="978834" y="241931"/>
                  </a:lnTo>
                  <a:lnTo>
                    <a:pt x="982582" y="242644"/>
                  </a:lnTo>
                  <a:lnTo>
                    <a:pt x="986657" y="243001"/>
                  </a:lnTo>
                  <a:lnTo>
                    <a:pt x="999508" y="243001"/>
                  </a:lnTo>
                  <a:lnTo>
                    <a:pt x="1006766" y="241603"/>
                  </a:lnTo>
                  <a:lnTo>
                    <a:pt x="1012835" y="238807"/>
                  </a:lnTo>
                  <a:lnTo>
                    <a:pt x="1018962" y="236070"/>
                  </a:lnTo>
                  <a:lnTo>
                    <a:pt x="1024138" y="232084"/>
                  </a:lnTo>
                  <a:lnTo>
                    <a:pt x="1028362" y="226849"/>
                  </a:lnTo>
                  <a:lnTo>
                    <a:pt x="1032586" y="221673"/>
                  </a:lnTo>
                  <a:lnTo>
                    <a:pt x="1035426" y="216467"/>
                  </a:lnTo>
                  <a:lnTo>
                    <a:pt x="986390" y="216467"/>
                  </a:lnTo>
                  <a:lnTo>
                    <a:pt x="982195" y="215813"/>
                  </a:lnTo>
                  <a:lnTo>
                    <a:pt x="977495" y="214444"/>
                  </a:lnTo>
                  <a:close/>
                </a:path>
                <a:path w="1395095" h="243205">
                  <a:moveTo>
                    <a:pt x="994362" y="54525"/>
                  </a:moveTo>
                  <a:lnTo>
                    <a:pt x="960093" y="54525"/>
                  </a:lnTo>
                  <a:lnTo>
                    <a:pt x="1009800" y="194455"/>
                  </a:lnTo>
                  <a:lnTo>
                    <a:pt x="1007034" y="201862"/>
                  </a:lnTo>
                  <a:lnTo>
                    <a:pt x="1005071" y="207037"/>
                  </a:lnTo>
                  <a:lnTo>
                    <a:pt x="1002661" y="210726"/>
                  </a:lnTo>
                  <a:lnTo>
                    <a:pt x="999805" y="212927"/>
                  </a:lnTo>
                  <a:lnTo>
                    <a:pt x="997009" y="215188"/>
                  </a:lnTo>
                  <a:lnTo>
                    <a:pt x="993434" y="216467"/>
                  </a:lnTo>
                  <a:lnTo>
                    <a:pt x="1035426" y="216467"/>
                  </a:lnTo>
                  <a:lnTo>
                    <a:pt x="1035978" y="215456"/>
                  </a:lnTo>
                  <a:lnTo>
                    <a:pt x="1038536" y="208198"/>
                  </a:lnTo>
                  <a:lnTo>
                    <a:pt x="1056448" y="158044"/>
                  </a:lnTo>
                  <a:lnTo>
                    <a:pt x="1025953" y="158044"/>
                  </a:lnTo>
                  <a:lnTo>
                    <a:pt x="994362" y="54525"/>
                  </a:lnTo>
                  <a:close/>
                </a:path>
                <a:path w="1395095" h="243205">
                  <a:moveTo>
                    <a:pt x="1093419" y="54525"/>
                  </a:moveTo>
                  <a:lnTo>
                    <a:pt x="1059061" y="54525"/>
                  </a:lnTo>
                  <a:lnTo>
                    <a:pt x="1027381" y="158044"/>
                  </a:lnTo>
                  <a:lnTo>
                    <a:pt x="1056448" y="158044"/>
                  </a:lnTo>
                  <a:lnTo>
                    <a:pt x="1093419" y="54525"/>
                  </a:lnTo>
                  <a:close/>
                </a:path>
                <a:path w="1395095" h="243205">
                  <a:moveTo>
                    <a:pt x="1147543" y="54525"/>
                  </a:moveTo>
                  <a:lnTo>
                    <a:pt x="1115773" y="54525"/>
                  </a:lnTo>
                  <a:lnTo>
                    <a:pt x="1115773" y="243001"/>
                  </a:lnTo>
                  <a:lnTo>
                    <a:pt x="1148079" y="243001"/>
                  </a:lnTo>
                  <a:lnTo>
                    <a:pt x="1148079" y="170003"/>
                  </a:lnTo>
                  <a:lnTo>
                    <a:pt x="1233032" y="170003"/>
                  </a:lnTo>
                  <a:lnTo>
                    <a:pt x="1233727" y="169043"/>
                  </a:lnTo>
                  <a:lnTo>
                    <a:pt x="1234564" y="167504"/>
                  </a:lnTo>
                  <a:lnTo>
                    <a:pt x="1172828" y="167504"/>
                  </a:lnTo>
                  <a:lnTo>
                    <a:pt x="1166998" y="165660"/>
                  </a:lnTo>
                  <a:lnTo>
                    <a:pt x="1147454" y="131927"/>
                  </a:lnTo>
                  <a:lnTo>
                    <a:pt x="1147454" y="114198"/>
                  </a:lnTo>
                  <a:lnTo>
                    <a:pt x="1166829" y="81119"/>
                  </a:lnTo>
                  <a:lnTo>
                    <a:pt x="1172768" y="79245"/>
                  </a:lnTo>
                  <a:lnTo>
                    <a:pt x="1234588" y="79245"/>
                  </a:lnTo>
                  <a:lnTo>
                    <a:pt x="1233504" y="77276"/>
                  </a:lnTo>
                  <a:lnTo>
                    <a:pt x="1147543" y="77276"/>
                  </a:lnTo>
                  <a:lnTo>
                    <a:pt x="1147543" y="54525"/>
                  </a:lnTo>
                  <a:close/>
                </a:path>
                <a:path w="1395095" h="243205">
                  <a:moveTo>
                    <a:pt x="1233032" y="170003"/>
                  </a:moveTo>
                  <a:lnTo>
                    <a:pt x="1149417" y="170003"/>
                  </a:lnTo>
                  <a:lnTo>
                    <a:pt x="1151142" y="173334"/>
                  </a:lnTo>
                  <a:lnTo>
                    <a:pt x="1180830" y="194008"/>
                  </a:lnTo>
                  <a:lnTo>
                    <a:pt x="1188683" y="194008"/>
                  </a:lnTo>
                  <a:lnTo>
                    <a:pt x="1229020" y="175536"/>
                  </a:lnTo>
                  <a:lnTo>
                    <a:pt x="1233032" y="170003"/>
                  </a:lnTo>
                  <a:close/>
                </a:path>
                <a:path w="1395095" h="243205">
                  <a:moveTo>
                    <a:pt x="1234588" y="79245"/>
                  </a:moveTo>
                  <a:lnTo>
                    <a:pt x="1186868" y="79245"/>
                  </a:lnTo>
                  <a:lnTo>
                    <a:pt x="1192877" y="81119"/>
                  </a:lnTo>
                  <a:lnTo>
                    <a:pt x="1202515" y="88615"/>
                  </a:lnTo>
                  <a:lnTo>
                    <a:pt x="1206144" y="93791"/>
                  </a:lnTo>
                  <a:lnTo>
                    <a:pt x="1211023" y="106999"/>
                  </a:lnTo>
                  <a:lnTo>
                    <a:pt x="1212185" y="114198"/>
                  </a:lnTo>
                  <a:lnTo>
                    <a:pt x="1212194" y="131927"/>
                  </a:lnTo>
                  <a:lnTo>
                    <a:pt x="1210993" y="139274"/>
                  </a:lnTo>
                  <a:lnTo>
                    <a:pt x="1208494" y="145997"/>
                  </a:lnTo>
                  <a:lnTo>
                    <a:pt x="1206055" y="152660"/>
                  </a:lnTo>
                  <a:lnTo>
                    <a:pt x="1202426" y="157925"/>
                  </a:lnTo>
                  <a:lnTo>
                    <a:pt x="1197381" y="161971"/>
                  </a:lnTo>
                  <a:lnTo>
                    <a:pt x="1192601" y="165660"/>
                  </a:lnTo>
                  <a:lnTo>
                    <a:pt x="1186809" y="167504"/>
                  </a:lnTo>
                  <a:lnTo>
                    <a:pt x="1234564" y="167504"/>
                  </a:lnTo>
                  <a:lnTo>
                    <a:pt x="1237571" y="161971"/>
                  </a:lnTo>
                  <a:lnTo>
                    <a:pt x="1237668" y="161793"/>
                  </a:lnTo>
                  <a:lnTo>
                    <a:pt x="1237765" y="161614"/>
                  </a:lnTo>
                  <a:lnTo>
                    <a:pt x="1241006" y="153292"/>
                  </a:lnTo>
                  <a:lnTo>
                    <a:pt x="1243320" y="144123"/>
                  </a:lnTo>
                  <a:lnTo>
                    <a:pt x="1244709" y="134106"/>
                  </a:lnTo>
                  <a:lnTo>
                    <a:pt x="1245172" y="123241"/>
                  </a:lnTo>
                  <a:lnTo>
                    <a:pt x="1244797" y="114555"/>
                  </a:lnTo>
                  <a:lnTo>
                    <a:pt x="1244698" y="112264"/>
                  </a:lnTo>
                  <a:lnTo>
                    <a:pt x="1243276" y="102180"/>
                  </a:lnTo>
                  <a:lnTo>
                    <a:pt x="1241113" y="93791"/>
                  </a:lnTo>
                  <a:lnTo>
                    <a:pt x="1241013" y="93405"/>
                  </a:lnTo>
                  <a:lnTo>
                    <a:pt x="1240905" y="92988"/>
                  </a:lnTo>
                  <a:lnTo>
                    <a:pt x="1237587" y="84689"/>
                  </a:lnTo>
                  <a:lnTo>
                    <a:pt x="1234588" y="79245"/>
                  </a:lnTo>
                  <a:close/>
                </a:path>
                <a:path w="1395095" h="243205">
                  <a:moveTo>
                    <a:pt x="1188594" y="52741"/>
                  </a:moveTo>
                  <a:lnTo>
                    <a:pt x="1180562" y="52741"/>
                  </a:lnTo>
                  <a:lnTo>
                    <a:pt x="1173958" y="54109"/>
                  </a:lnTo>
                  <a:lnTo>
                    <a:pt x="1168782" y="56846"/>
                  </a:lnTo>
                  <a:lnTo>
                    <a:pt x="1163606" y="59523"/>
                  </a:lnTo>
                  <a:lnTo>
                    <a:pt x="1159501" y="62765"/>
                  </a:lnTo>
                  <a:lnTo>
                    <a:pt x="1156467" y="66573"/>
                  </a:lnTo>
                  <a:lnTo>
                    <a:pt x="1153433" y="70321"/>
                  </a:lnTo>
                  <a:lnTo>
                    <a:pt x="1151083" y="73861"/>
                  </a:lnTo>
                  <a:lnTo>
                    <a:pt x="1149375" y="77276"/>
                  </a:lnTo>
                  <a:lnTo>
                    <a:pt x="1233504" y="77276"/>
                  </a:lnTo>
                  <a:lnTo>
                    <a:pt x="1196341" y="53248"/>
                  </a:lnTo>
                  <a:lnTo>
                    <a:pt x="1188594" y="52741"/>
                  </a:lnTo>
                  <a:close/>
                </a:path>
                <a:path w="1395095" h="243205">
                  <a:moveTo>
                    <a:pt x="1340273" y="52741"/>
                  </a:moveTo>
                  <a:lnTo>
                    <a:pt x="1331825" y="52741"/>
                  </a:lnTo>
                  <a:lnTo>
                    <a:pt x="1322326" y="53304"/>
                  </a:lnTo>
                  <a:lnTo>
                    <a:pt x="1284706" y="72463"/>
                  </a:lnTo>
                  <a:lnTo>
                    <a:pt x="1267500" y="113290"/>
                  </a:lnTo>
                  <a:lnTo>
                    <a:pt x="1266947" y="123865"/>
                  </a:lnTo>
                  <a:lnTo>
                    <a:pt x="1267334" y="131897"/>
                  </a:lnTo>
                  <a:lnTo>
                    <a:pt x="1279424" y="168709"/>
                  </a:lnTo>
                  <a:lnTo>
                    <a:pt x="1314311" y="192134"/>
                  </a:lnTo>
                  <a:lnTo>
                    <a:pt x="1333520" y="194276"/>
                  </a:lnTo>
                  <a:lnTo>
                    <a:pt x="1341284" y="193975"/>
                  </a:lnTo>
                  <a:lnTo>
                    <a:pt x="1387600" y="169765"/>
                  </a:lnTo>
                  <a:lnTo>
                    <a:pt x="1387941" y="169110"/>
                  </a:lnTo>
                  <a:lnTo>
                    <a:pt x="1326946" y="169110"/>
                  </a:lnTo>
                  <a:lnTo>
                    <a:pt x="1320818" y="167623"/>
                  </a:lnTo>
                  <a:lnTo>
                    <a:pt x="1298984" y="139066"/>
                  </a:lnTo>
                  <a:lnTo>
                    <a:pt x="1298997" y="131897"/>
                  </a:lnTo>
                  <a:lnTo>
                    <a:pt x="1282118" y="131897"/>
                  </a:lnTo>
                  <a:lnTo>
                    <a:pt x="1282118" y="110122"/>
                  </a:lnTo>
                  <a:lnTo>
                    <a:pt x="1299036" y="110122"/>
                  </a:lnTo>
                  <a:lnTo>
                    <a:pt x="1299044" y="105958"/>
                  </a:lnTo>
                  <a:lnTo>
                    <a:pt x="1300442" y="100336"/>
                  </a:lnTo>
                  <a:lnTo>
                    <a:pt x="1305975" y="90043"/>
                  </a:lnTo>
                  <a:lnTo>
                    <a:pt x="1309872" y="85879"/>
                  </a:lnTo>
                  <a:lnTo>
                    <a:pt x="1314869" y="82725"/>
                  </a:lnTo>
                  <a:lnTo>
                    <a:pt x="1319867" y="79513"/>
                  </a:lnTo>
                  <a:lnTo>
                    <a:pt x="1325667" y="77906"/>
                  </a:lnTo>
                  <a:lnTo>
                    <a:pt x="1382770" y="77906"/>
                  </a:lnTo>
                  <a:lnTo>
                    <a:pt x="1379870" y="73868"/>
                  </a:lnTo>
                  <a:lnTo>
                    <a:pt x="1375731" y="69339"/>
                  </a:lnTo>
                  <a:lnTo>
                    <a:pt x="1369960" y="63687"/>
                  </a:lnTo>
                  <a:lnTo>
                    <a:pt x="1363297" y="59523"/>
                  </a:lnTo>
                  <a:lnTo>
                    <a:pt x="1355741" y="56846"/>
                  </a:lnTo>
                  <a:lnTo>
                    <a:pt x="1348245" y="54109"/>
                  </a:lnTo>
                  <a:lnTo>
                    <a:pt x="1340273" y="52741"/>
                  </a:lnTo>
                  <a:close/>
                </a:path>
                <a:path w="1395095" h="243205">
                  <a:moveTo>
                    <a:pt x="1362970" y="151441"/>
                  </a:moveTo>
                  <a:lnTo>
                    <a:pt x="1338667" y="169110"/>
                  </a:lnTo>
                  <a:lnTo>
                    <a:pt x="1387941" y="169110"/>
                  </a:lnTo>
                  <a:lnTo>
                    <a:pt x="1391229" y="162804"/>
                  </a:lnTo>
                  <a:lnTo>
                    <a:pt x="1393019" y="155308"/>
                  </a:lnTo>
                  <a:lnTo>
                    <a:pt x="1393133" y="154832"/>
                  </a:lnTo>
                  <a:lnTo>
                    <a:pt x="1362970" y="151441"/>
                  </a:lnTo>
                  <a:close/>
                </a:path>
                <a:path w="1395095" h="243205">
                  <a:moveTo>
                    <a:pt x="1299036" y="110122"/>
                  </a:moveTo>
                  <a:lnTo>
                    <a:pt x="1282118" y="110122"/>
                  </a:lnTo>
                  <a:lnTo>
                    <a:pt x="1282118" y="131897"/>
                  </a:lnTo>
                  <a:lnTo>
                    <a:pt x="1298997" y="131897"/>
                  </a:lnTo>
                  <a:lnTo>
                    <a:pt x="1299036" y="110122"/>
                  </a:lnTo>
                  <a:close/>
                </a:path>
                <a:path w="1395095" h="243205">
                  <a:moveTo>
                    <a:pt x="1382770" y="77906"/>
                  </a:moveTo>
                  <a:lnTo>
                    <a:pt x="1338458" y="77906"/>
                  </a:lnTo>
                  <a:lnTo>
                    <a:pt x="1343872" y="79305"/>
                  </a:lnTo>
                  <a:lnTo>
                    <a:pt x="1353213" y="84897"/>
                  </a:lnTo>
                  <a:lnTo>
                    <a:pt x="1356872" y="88734"/>
                  </a:lnTo>
                  <a:lnTo>
                    <a:pt x="1359489" y="93613"/>
                  </a:lnTo>
                  <a:lnTo>
                    <a:pt x="1362107" y="98432"/>
                  </a:lnTo>
                  <a:lnTo>
                    <a:pt x="1363446" y="104009"/>
                  </a:lnTo>
                  <a:lnTo>
                    <a:pt x="1363505" y="110122"/>
                  </a:lnTo>
                  <a:lnTo>
                    <a:pt x="1299036" y="110122"/>
                  </a:lnTo>
                  <a:lnTo>
                    <a:pt x="1298997" y="131897"/>
                  </a:lnTo>
                  <a:lnTo>
                    <a:pt x="1394472" y="131897"/>
                  </a:lnTo>
                  <a:lnTo>
                    <a:pt x="1394472" y="121991"/>
                  </a:lnTo>
                  <a:lnTo>
                    <a:pt x="1386741" y="84666"/>
                  </a:lnTo>
                  <a:lnTo>
                    <a:pt x="1383841" y="79513"/>
                  </a:lnTo>
                  <a:lnTo>
                    <a:pt x="1383724" y="79305"/>
                  </a:lnTo>
                  <a:lnTo>
                    <a:pt x="1383640" y="79156"/>
                  </a:lnTo>
                  <a:lnTo>
                    <a:pt x="1383540" y="78977"/>
                  </a:lnTo>
                  <a:lnTo>
                    <a:pt x="1382770" y="779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2197" y="2837610"/>
              <a:ext cx="5096948" cy="23987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6485" y="3225032"/>
              <a:ext cx="186954" cy="251301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63234" y="3233937"/>
            <a:ext cx="173041" cy="22521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97023" y="3274263"/>
            <a:ext cx="1391080" cy="24300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72197" y="3710501"/>
            <a:ext cx="8661437" cy="25701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09791" y="4397771"/>
            <a:ext cx="9894986" cy="504696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02289" y="10027984"/>
            <a:ext cx="18032359" cy="24585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3184" y="356010"/>
            <a:ext cx="19517995" cy="10596880"/>
            <a:chOff x="293184" y="356010"/>
            <a:chExt cx="19517995" cy="105968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184" y="356010"/>
              <a:ext cx="19517730" cy="1059653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782300" y="1667242"/>
              <a:ext cx="8550275" cy="318770"/>
            </a:xfrm>
            <a:custGeom>
              <a:avLst/>
              <a:gdLst/>
              <a:ahLst/>
              <a:cxnLst/>
              <a:rect l="l" t="t" r="r" b="b"/>
              <a:pathLst>
                <a:path w="8550275" h="318769">
                  <a:moveTo>
                    <a:pt x="60453" y="0"/>
                  </a:moveTo>
                  <a:lnTo>
                    <a:pt x="0" y="60453"/>
                  </a:lnTo>
                  <a:lnTo>
                    <a:pt x="60453" y="120907"/>
                  </a:lnTo>
                  <a:lnTo>
                    <a:pt x="110436" y="70924"/>
                  </a:lnTo>
                  <a:lnTo>
                    <a:pt x="60453" y="70924"/>
                  </a:lnTo>
                  <a:lnTo>
                    <a:pt x="60453" y="49982"/>
                  </a:lnTo>
                  <a:lnTo>
                    <a:pt x="110436" y="49982"/>
                  </a:lnTo>
                  <a:lnTo>
                    <a:pt x="60453" y="0"/>
                  </a:lnTo>
                  <a:close/>
                </a:path>
                <a:path w="8550275" h="318769">
                  <a:moveTo>
                    <a:pt x="76260" y="49982"/>
                  </a:moveTo>
                  <a:lnTo>
                    <a:pt x="60453" y="49982"/>
                  </a:lnTo>
                  <a:lnTo>
                    <a:pt x="60453" y="70924"/>
                  </a:lnTo>
                  <a:lnTo>
                    <a:pt x="76260" y="70924"/>
                  </a:lnTo>
                  <a:lnTo>
                    <a:pt x="76260" y="49982"/>
                  </a:lnTo>
                  <a:close/>
                </a:path>
                <a:path w="8550275" h="318769">
                  <a:moveTo>
                    <a:pt x="107872" y="49982"/>
                  </a:moveTo>
                  <a:lnTo>
                    <a:pt x="76260" y="49982"/>
                  </a:lnTo>
                  <a:lnTo>
                    <a:pt x="76260" y="70924"/>
                  </a:lnTo>
                  <a:lnTo>
                    <a:pt x="107872" y="70924"/>
                  </a:lnTo>
                  <a:lnTo>
                    <a:pt x="107872" y="49982"/>
                  </a:lnTo>
                  <a:close/>
                </a:path>
                <a:path w="8550275" h="318769">
                  <a:moveTo>
                    <a:pt x="110436" y="49982"/>
                  </a:moveTo>
                  <a:lnTo>
                    <a:pt x="107872" y="49982"/>
                  </a:lnTo>
                  <a:lnTo>
                    <a:pt x="107872" y="70924"/>
                  </a:lnTo>
                  <a:lnTo>
                    <a:pt x="110436" y="70924"/>
                  </a:lnTo>
                  <a:lnTo>
                    <a:pt x="120907" y="60453"/>
                  </a:lnTo>
                  <a:lnTo>
                    <a:pt x="110436" y="49982"/>
                  </a:lnTo>
                  <a:close/>
                </a:path>
                <a:path w="8550275" h="318769">
                  <a:moveTo>
                    <a:pt x="139485" y="49982"/>
                  </a:moveTo>
                  <a:lnTo>
                    <a:pt x="110436" y="49982"/>
                  </a:lnTo>
                  <a:lnTo>
                    <a:pt x="120907" y="60453"/>
                  </a:lnTo>
                  <a:lnTo>
                    <a:pt x="110436" y="70924"/>
                  </a:lnTo>
                  <a:lnTo>
                    <a:pt x="139485" y="70924"/>
                  </a:lnTo>
                  <a:lnTo>
                    <a:pt x="139485" y="49982"/>
                  </a:lnTo>
                  <a:close/>
                </a:path>
                <a:path w="8550275" h="318769">
                  <a:moveTo>
                    <a:pt x="8489517" y="0"/>
                  </a:moveTo>
                  <a:lnTo>
                    <a:pt x="8429063" y="60453"/>
                  </a:lnTo>
                  <a:lnTo>
                    <a:pt x="8489517" y="120907"/>
                  </a:lnTo>
                  <a:lnTo>
                    <a:pt x="8539499" y="70924"/>
                  </a:lnTo>
                  <a:lnTo>
                    <a:pt x="8442153" y="70924"/>
                  </a:lnTo>
                  <a:lnTo>
                    <a:pt x="8442153" y="49982"/>
                  </a:lnTo>
                  <a:lnTo>
                    <a:pt x="8539499" y="49982"/>
                  </a:lnTo>
                  <a:lnTo>
                    <a:pt x="8489517" y="0"/>
                  </a:lnTo>
                  <a:close/>
                </a:path>
                <a:path w="8550275" h="318769">
                  <a:moveTo>
                    <a:pt x="8439534" y="49982"/>
                  </a:moveTo>
                  <a:lnTo>
                    <a:pt x="8410574" y="49982"/>
                  </a:lnTo>
                  <a:lnTo>
                    <a:pt x="8410574" y="70924"/>
                  </a:lnTo>
                  <a:lnTo>
                    <a:pt x="8439534" y="70924"/>
                  </a:lnTo>
                  <a:lnTo>
                    <a:pt x="8429063" y="60453"/>
                  </a:lnTo>
                  <a:lnTo>
                    <a:pt x="8439534" y="49982"/>
                  </a:lnTo>
                  <a:close/>
                </a:path>
                <a:path w="8550275" h="318769">
                  <a:moveTo>
                    <a:pt x="8473733" y="49982"/>
                  </a:moveTo>
                  <a:lnTo>
                    <a:pt x="8442153" y="49982"/>
                  </a:lnTo>
                  <a:lnTo>
                    <a:pt x="8442153" y="70924"/>
                  </a:lnTo>
                  <a:lnTo>
                    <a:pt x="8473733" y="70924"/>
                  </a:lnTo>
                  <a:lnTo>
                    <a:pt x="8473733" y="49982"/>
                  </a:lnTo>
                  <a:close/>
                </a:path>
                <a:path w="8550275" h="318769">
                  <a:moveTo>
                    <a:pt x="8489517" y="49982"/>
                  </a:moveTo>
                  <a:lnTo>
                    <a:pt x="8473733" y="49982"/>
                  </a:lnTo>
                  <a:lnTo>
                    <a:pt x="8473733" y="70924"/>
                  </a:lnTo>
                  <a:lnTo>
                    <a:pt x="8489517" y="70924"/>
                  </a:lnTo>
                  <a:lnTo>
                    <a:pt x="8489517" y="49982"/>
                  </a:lnTo>
                  <a:close/>
                </a:path>
                <a:path w="8550275" h="318769">
                  <a:moveTo>
                    <a:pt x="8539499" y="49982"/>
                  </a:moveTo>
                  <a:lnTo>
                    <a:pt x="8489517" y="49982"/>
                  </a:lnTo>
                  <a:lnTo>
                    <a:pt x="8489517" y="70924"/>
                  </a:lnTo>
                  <a:lnTo>
                    <a:pt x="8539499" y="70924"/>
                  </a:lnTo>
                  <a:lnTo>
                    <a:pt x="8549970" y="60453"/>
                  </a:lnTo>
                  <a:lnTo>
                    <a:pt x="8539499" y="49982"/>
                  </a:lnTo>
                  <a:close/>
                </a:path>
                <a:path w="8550275" h="318769">
                  <a:moveTo>
                    <a:pt x="4150682" y="297501"/>
                  </a:moveTo>
                  <a:lnTo>
                    <a:pt x="4136474" y="312886"/>
                  </a:lnTo>
                  <a:lnTo>
                    <a:pt x="4143170" y="317054"/>
                  </a:lnTo>
                  <a:lnTo>
                    <a:pt x="4150682" y="318443"/>
                  </a:lnTo>
                  <a:lnTo>
                    <a:pt x="4158194" y="317054"/>
                  </a:lnTo>
                  <a:lnTo>
                    <a:pt x="4164890" y="312886"/>
                  </a:lnTo>
                  <a:lnTo>
                    <a:pt x="4150682" y="297501"/>
                  </a:lnTo>
                  <a:close/>
                </a:path>
                <a:path w="8550275" h="318769">
                  <a:moveTo>
                    <a:pt x="4138334" y="286098"/>
                  </a:moveTo>
                  <a:lnTo>
                    <a:pt x="4124126" y="301483"/>
                  </a:lnTo>
                  <a:lnTo>
                    <a:pt x="4136474" y="312886"/>
                  </a:lnTo>
                  <a:lnTo>
                    <a:pt x="4150682" y="297501"/>
                  </a:lnTo>
                  <a:lnTo>
                    <a:pt x="4138334" y="286098"/>
                  </a:lnTo>
                  <a:close/>
                </a:path>
                <a:path w="8550275" h="318769">
                  <a:moveTo>
                    <a:pt x="4163030" y="286098"/>
                  </a:moveTo>
                  <a:lnTo>
                    <a:pt x="4150682" y="297501"/>
                  </a:lnTo>
                  <a:lnTo>
                    <a:pt x="4164890" y="312886"/>
                  </a:lnTo>
                  <a:lnTo>
                    <a:pt x="4177238" y="301483"/>
                  </a:lnTo>
                  <a:lnTo>
                    <a:pt x="4163030" y="286098"/>
                  </a:lnTo>
                  <a:close/>
                </a:path>
                <a:path w="8550275" h="318769">
                  <a:moveTo>
                    <a:pt x="3903726" y="69432"/>
                  </a:moveTo>
                  <a:lnTo>
                    <a:pt x="3889518" y="84817"/>
                  </a:lnTo>
                  <a:lnTo>
                    <a:pt x="3901866" y="96220"/>
                  </a:lnTo>
                  <a:lnTo>
                    <a:pt x="3916074" y="80836"/>
                  </a:lnTo>
                  <a:lnTo>
                    <a:pt x="3903726" y="69432"/>
                  </a:lnTo>
                  <a:close/>
                </a:path>
                <a:path w="8550275" h="318769">
                  <a:moveTo>
                    <a:pt x="3892885" y="61148"/>
                  </a:moveTo>
                  <a:lnTo>
                    <a:pt x="3881774" y="78900"/>
                  </a:lnTo>
                  <a:lnTo>
                    <a:pt x="3884516" y="80616"/>
                  </a:lnTo>
                  <a:lnTo>
                    <a:pt x="3887110" y="82593"/>
                  </a:lnTo>
                  <a:lnTo>
                    <a:pt x="3889518" y="84817"/>
                  </a:lnTo>
                  <a:lnTo>
                    <a:pt x="3903726" y="69432"/>
                  </a:lnTo>
                  <a:lnTo>
                    <a:pt x="3900356" y="66319"/>
                  </a:lnTo>
                  <a:lnTo>
                    <a:pt x="3896723" y="63551"/>
                  </a:lnTo>
                  <a:lnTo>
                    <a:pt x="3892885" y="61148"/>
                  </a:lnTo>
                  <a:close/>
                </a:path>
                <a:path w="8550275" h="318769">
                  <a:moveTo>
                    <a:pt x="4397637" y="69432"/>
                  </a:moveTo>
                  <a:lnTo>
                    <a:pt x="4385289" y="80836"/>
                  </a:lnTo>
                  <a:lnTo>
                    <a:pt x="4399498" y="96220"/>
                  </a:lnTo>
                  <a:lnTo>
                    <a:pt x="4411845" y="84817"/>
                  </a:lnTo>
                  <a:lnTo>
                    <a:pt x="4397637" y="69432"/>
                  </a:lnTo>
                  <a:close/>
                </a:path>
                <a:path w="8550275" h="318769">
                  <a:moveTo>
                    <a:pt x="4408478" y="61148"/>
                  </a:moveTo>
                  <a:lnTo>
                    <a:pt x="4404640" y="63551"/>
                  </a:lnTo>
                  <a:lnTo>
                    <a:pt x="4401007" y="66320"/>
                  </a:lnTo>
                  <a:lnTo>
                    <a:pt x="4397637" y="69432"/>
                  </a:lnTo>
                  <a:lnTo>
                    <a:pt x="4411845" y="84817"/>
                  </a:lnTo>
                  <a:lnTo>
                    <a:pt x="4414253" y="82593"/>
                  </a:lnTo>
                  <a:lnTo>
                    <a:pt x="4416847" y="80616"/>
                  </a:lnTo>
                  <a:lnTo>
                    <a:pt x="4419589" y="78900"/>
                  </a:lnTo>
                  <a:lnTo>
                    <a:pt x="4408478" y="61148"/>
                  </a:lnTo>
                  <a:close/>
                </a:path>
                <a:path w="8550275" h="318769">
                  <a:moveTo>
                    <a:pt x="202711" y="49982"/>
                  </a:moveTo>
                  <a:lnTo>
                    <a:pt x="171098" y="49982"/>
                  </a:lnTo>
                  <a:lnTo>
                    <a:pt x="171098" y="70924"/>
                  </a:lnTo>
                  <a:lnTo>
                    <a:pt x="202711" y="70924"/>
                  </a:lnTo>
                  <a:lnTo>
                    <a:pt x="202711" y="49982"/>
                  </a:lnTo>
                  <a:close/>
                </a:path>
                <a:path w="8550275" h="318769">
                  <a:moveTo>
                    <a:pt x="265937" y="49982"/>
                  </a:moveTo>
                  <a:lnTo>
                    <a:pt x="234324" y="49982"/>
                  </a:lnTo>
                  <a:lnTo>
                    <a:pt x="234324" y="70924"/>
                  </a:lnTo>
                  <a:lnTo>
                    <a:pt x="265937" y="70924"/>
                  </a:lnTo>
                  <a:lnTo>
                    <a:pt x="265937" y="49982"/>
                  </a:lnTo>
                  <a:close/>
                </a:path>
                <a:path w="8550275" h="318769">
                  <a:moveTo>
                    <a:pt x="329163" y="49982"/>
                  </a:moveTo>
                  <a:lnTo>
                    <a:pt x="297550" y="49982"/>
                  </a:lnTo>
                  <a:lnTo>
                    <a:pt x="297550" y="70924"/>
                  </a:lnTo>
                  <a:lnTo>
                    <a:pt x="329163" y="70924"/>
                  </a:lnTo>
                  <a:lnTo>
                    <a:pt x="329163" y="49982"/>
                  </a:lnTo>
                  <a:close/>
                </a:path>
                <a:path w="8550275" h="318769">
                  <a:moveTo>
                    <a:pt x="392388" y="49982"/>
                  </a:moveTo>
                  <a:lnTo>
                    <a:pt x="360775" y="49982"/>
                  </a:lnTo>
                  <a:lnTo>
                    <a:pt x="360775" y="70924"/>
                  </a:lnTo>
                  <a:lnTo>
                    <a:pt x="392388" y="70924"/>
                  </a:lnTo>
                  <a:lnTo>
                    <a:pt x="392388" y="49982"/>
                  </a:lnTo>
                  <a:close/>
                </a:path>
                <a:path w="8550275" h="318769">
                  <a:moveTo>
                    <a:pt x="455614" y="49982"/>
                  </a:moveTo>
                  <a:lnTo>
                    <a:pt x="424001" y="49982"/>
                  </a:lnTo>
                  <a:lnTo>
                    <a:pt x="424001" y="70924"/>
                  </a:lnTo>
                  <a:lnTo>
                    <a:pt x="455614" y="70924"/>
                  </a:lnTo>
                  <a:lnTo>
                    <a:pt x="455614" y="49982"/>
                  </a:lnTo>
                  <a:close/>
                </a:path>
                <a:path w="8550275" h="318769">
                  <a:moveTo>
                    <a:pt x="518840" y="49982"/>
                  </a:moveTo>
                  <a:lnTo>
                    <a:pt x="487227" y="49982"/>
                  </a:lnTo>
                  <a:lnTo>
                    <a:pt x="487227" y="70924"/>
                  </a:lnTo>
                  <a:lnTo>
                    <a:pt x="518840" y="70924"/>
                  </a:lnTo>
                  <a:lnTo>
                    <a:pt x="518840" y="49982"/>
                  </a:lnTo>
                  <a:close/>
                </a:path>
                <a:path w="8550275" h="318769">
                  <a:moveTo>
                    <a:pt x="582065" y="49982"/>
                  </a:moveTo>
                  <a:lnTo>
                    <a:pt x="550453" y="49982"/>
                  </a:lnTo>
                  <a:lnTo>
                    <a:pt x="550453" y="70924"/>
                  </a:lnTo>
                  <a:lnTo>
                    <a:pt x="582065" y="70924"/>
                  </a:lnTo>
                  <a:lnTo>
                    <a:pt x="582065" y="49982"/>
                  </a:lnTo>
                  <a:close/>
                </a:path>
                <a:path w="8550275" h="318769">
                  <a:moveTo>
                    <a:pt x="645291" y="49982"/>
                  </a:moveTo>
                  <a:lnTo>
                    <a:pt x="613678" y="49982"/>
                  </a:lnTo>
                  <a:lnTo>
                    <a:pt x="613678" y="70924"/>
                  </a:lnTo>
                  <a:lnTo>
                    <a:pt x="645291" y="70924"/>
                  </a:lnTo>
                  <a:lnTo>
                    <a:pt x="645291" y="49982"/>
                  </a:lnTo>
                  <a:close/>
                </a:path>
                <a:path w="8550275" h="318769">
                  <a:moveTo>
                    <a:pt x="708517" y="49982"/>
                  </a:moveTo>
                  <a:lnTo>
                    <a:pt x="676904" y="49982"/>
                  </a:lnTo>
                  <a:lnTo>
                    <a:pt x="676904" y="70924"/>
                  </a:lnTo>
                  <a:lnTo>
                    <a:pt x="708517" y="70924"/>
                  </a:lnTo>
                  <a:lnTo>
                    <a:pt x="708517" y="49982"/>
                  </a:lnTo>
                  <a:close/>
                </a:path>
                <a:path w="8550275" h="318769">
                  <a:moveTo>
                    <a:pt x="771743" y="49982"/>
                  </a:moveTo>
                  <a:lnTo>
                    <a:pt x="740130" y="49982"/>
                  </a:lnTo>
                  <a:lnTo>
                    <a:pt x="740130" y="70924"/>
                  </a:lnTo>
                  <a:lnTo>
                    <a:pt x="771743" y="70924"/>
                  </a:lnTo>
                  <a:lnTo>
                    <a:pt x="771743" y="49982"/>
                  </a:lnTo>
                  <a:close/>
                </a:path>
                <a:path w="8550275" h="318769">
                  <a:moveTo>
                    <a:pt x="834968" y="49982"/>
                  </a:moveTo>
                  <a:lnTo>
                    <a:pt x="803355" y="49982"/>
                  </a:lnTo>
                  <a:lnTo>
                    <a:pt x="803355" y="70924"/>
                  </a:lnTo>
                  <a:lnTo>
                    <a:pt x="834968" y="70924"/>
                  </a:lnTo>
                  <a:lnTo>
                    <a:pt x="834968" y="49982"/>
                  </a:lnTo>
                  <a:close/>
                </a:path>
                <a:path w="8550275" h="318769">
                  <a:moveTo>
                    <a:pt x="898194" y="49982"/>
                  </a:moveTo>
                  <a:lnTo>
                    <a:pt x="866581" y="49982"/>
                  </a:lnTo>
                  <a:lnTo>
                    <a:pt x="866581" y="70924"/>
                  </a:lnTo>
                  <a:lnTo>
                    <a:pt x="898194" y="70924"/>
                  </a:lnTo>
                  <a:lnTo>
                    <a:pt x="898194" y="49982"/>
                  </a:lnTo>
                  <a:close/>
                </a:path>
                <a:path w="8550275" h="318769">
                  <a:moveTo>
                    <a:pt x="961420" y="49982"/>
                  </a:moveTo>
                  <a:lnTo>
                    <a:pt x="929807" y="49982"/>
                  </a:lnTo>
                  <a:lnTo>
                    <a:pt x="929807" y="70924"/>
                  </a:lnTo>
                  <a:lnTo>
                    <a:pt x="961420" y="70924"/>
                  </a:lnTo>
                  <a:lnTo>
                    <a:pt x="961420" y="49982"/>
                  </a:lnTo>
                  <a:close/>
                </a:path>
                <a:path w="8550275" h="318769">
                  <a:moveTo>
                    <a:pt x="1024645" y="49982"/>
                  </a:moveTo>
                  <a:lnTo>
                    <a:pt x="993033" y="49982"/>
                  </a:lnTo>
                  <a:lnTo>
                    <a:pt x="993033" y="70924"/>
                  </a:lnTo>
                  <a:lnTo>
                    <a:pt x="1024645" y="70924"/>
                  </a:lnTo>
                  <a:lnTo>
                    <a:pt x="1024645" y="49982"/>
                  </a:lnTo>
                  <a:close/>
                </a:path>
                <a:path w="8550275" h="318769">
                  <a:moveTo>
                    <a:pt x="1087871" y="49982"/>
                  </a:moveTo>
                  <a:lnTo>
                    <a:pt x="1056258" y="49982"/>
                  </a:lnTo>
                  <a:lnTo>
                    <a:pt x="1056258" y="70924"/>
                  </a:lnTo>
                  <a:lnTo>
                    <a:pt x="1087871" y="70924"/>
                  </a:lnTo>
                  <a:lnTo>
                    <a:pt x="1087871" y="49982"/>
                  </a:lnTo>
                  <a:close/>
                </a:path>
                <a:path w="8550275" h="318769">
                  <a:moveTo>
                    <a:pt x="1151097" y="49982"/>
                  </a:moveTo>
                  <a:lnTo>
                    <a:pt x="1119484" y="49982"/>
                  </a:lnTo>
                  <a:lnTo>
                    <a:pt x="1119484" y="70924"/>
                  </a:lnTo>
                  <a:lnTo>
                    <a:pt x="1151097" y="70924"/>
                  </a:lnTo>
                  <a:lnTo>
                    <a:pt x="1151097" y="49982"/>
                  </a:lnTo>
                  <a:close/>
                </a:path>
                <a:path w="8550275" h="318769">
                  <a:moveTo>
                    <a:pt x="1214323" y="49982"/>
                  </a:moveTo>
                  <a:lnTo>
                    <a:pt x="1182710" y="49982"/>
                  </a:lnTo>
                  <a:lnTo>
                    <a:pt x="1182710" y="70924"/>
                  </a:lnTo>
                  <a:lnTo>
                    <a:pt x="1214323" y="70924"/>
                  </a:lnTo>
                  <a:lnTo>
                    <a:pt x="1214323" y="49982"/>
                  </a:lnTo>
                  <a:close/>
                </a:path>
                <a:path w="8550275" h="318769">
                  <a:moveTo>
                    <a:pt x="1277548" y="49982"/>
                  </a:moveTo>
                  <a:lnTo>
                    <a:pt x="1245935" y="49982"/>
                  </a:lnTo>
                  <a:lnTo>
                    <a:pt x="1245935" y="70924"/>
                  </a:lnTo>
                  <a:lnTo>
                    <a:pt x="1277548" y="70924"/>
                  </a:lnTo>
                  <a:lnTo>
                    <a:pt x="1277548" y="49982"/>
                  </a:lnTo>
                  <a:close/>
                </a:path>
                <a:path w="8550275" h="318769">
                  <a:moveTo>
                    <a:pt x="1340774" y="49982"/>
                  </a:moveTo>
                  <a:lnTo>
                    <a:pt x="1309161" y="49982"/>
                  </a:lnTo>
                  <a:lnTo>
                    <a:pt x="1309161" y="70924"/>
                  </a:lnTo>
                  <a:lnTo>
                    <a:pt x="1340774" y="70924"/>
                  </a:lnTo>
                  <a:lnTo>
                    <a:pt x="1340774" y="49982"/>
                  </a:lnTo>
                  <a:close/>
                </a:path>
                <a:path w="8550275" h="318769">
                  <a:moveTo>
                    <a:pt x="1404000" y="49982"/>
                  </a:moveTo>
                  <a:lnTo>
                    <a:pt x="1372387" y="49982"/>
                  </a:lnTo>
                  <a:lnTo>
                    <a:pt x="1372387" y="70924"/>
                  </a:lnTo>
                  <a:lnTo>
                    <a:pt x="1404000" y="70924"/>
                  </a:lnTo>
                  <a:lnTo>
                    <a:pt x="1404000" y="49982"/>
                  </a:lnTo>
                  <a:close/>
                </a:path>
                <a:path w="8550275" h="318769">
                  <a:moveTo>
                    <a:pt x="1467225" y="49982"/>
                  </a:moveTo>
                  <a:lnTo>
                    <a:pt x="1435613" y="49982"/>
                  </a:lnTo>
                  <a:lnTo>
                    <a:pt x="1435613" y="70924"/>
                  </a:lnTo>
                  <a:lnTo>
                    <a:pt x="1467225" y="70924"/>
                  </a:lnTo>
                  <a:lnTo>
                    <a:pt x="1467225" y="49982"/>
                  </a:lnTo>
                  <a:close/>
                </a:path>
                <a:path w="8550275" h="318769">
                  <a:moveTo>
                    <a:pt x="1530451" y="49982"/>
                  </a:moveTo>
                  <a:lnTo>
                    <a:pt x="1498838" y="49982"/>
                  </a:lnTo>
                  <a:lnTo>
                    <a:pt x="1498838" y="70924"/>
                  </a:lnTo>
                  <a:lnTo>
                    <a:pt x="1530451" y="70924"/>
                  </a:lnTo>
                  <a:lnTo>
                    <a:pt x="1530451" y="49982"/>
                  </a:lnTo>
                  <a:close/>
                </a:path>
                <a:path w="8550275" h="318769">
                  <a:moveTo>
                    <a:pt x="1593677" y="49982"/>
                  </a:moveTo>
                  <a:lnTo>
                    <a:pt x="1562064" y="49982"/>
                  </a:lnTo>
                  <a:lnTo>
                    <a:pt x="1562064" y="70924"/>
                  </a:lnTo>
                  <a:lnTo>
                    <a:pt x="1593677" y="70924"/>
                  </a:lnTo>
                  <a:lnTo>
                    <a:pt x="1593677" y="49982"/>
                  </a:lnTo>
                  <a:close/>
                </a:path>
                <a:path w="8550275" h="318769">
                  <a:moveTo>
                    <a:pt x="1656902" y="49982"/>
                  </a:moveTo>
                  <a:lnTo>
                    <a:pt x="1625290" y="49982"/>
                  </a:lnTo>
                  <a:lnTo>
                    <a:pt x="1625290" y="70924"/>
                  </a:lnTo>
                  <a:lnTo>
                    <a:pt x="1656902" y="70924"/>
                  </a:lnTo>
                  <a:lnTo>
                    <a:pt x="1656902" y="49982"/>
                  </a:lnTo>
                  <a:close/>
                </a:path>
                <a:path w="8550275" h="318769">
                  <a:moveTo>
                    <a:pt x="1720128" y="49982"/>
                  </a:moveTo>
                  <a:lnTo>
                    <a:pt x="1688515" y="49982"/>
                  </a:lnTo>
                  <a:lnTo>
                    <a:pt x="1688515" y="70924"/>
                  </a:lnTo>
                  <a:lnTo>
                    <a:pt x="1720128" y="70924"/>
                  </a:lnTo>
                  <a:lnTo>
                    <a:pt x="1720128" y="49982"/>
                  </a:lnTo>
                  <a:close/>
                </a:path>
                <a:path w="8550275" h="318769">
                  <a:moveTo>
                    <a:pt x="1783354" y="49982"/>
                  </a:moveTo>
                  <a:lnTo>
                    <a:pt x="1751741" y="49982"/>
                  </a:lnTo>
                  <a:lnTo>
                    <a:pt x="1751741" y="70924"/>
                  </a:lnTo>
                  <a:lnTo>
                    <a:pt x="1783354" y="70924"/>
                  </a:lnTo>
                  <a:lnTo>
                    <a:pt x="1783354" y="49982"/>
                  </a:lnTo>
                  <a:close/>
                </a:path>
                <a:path w="8550275" h="318769">
                  <a:moveTo>
                    <a:pt x="1846580" y="49982"/>
                  </a:moveTo>
                  <a:lnTo>
                    <a:pt x="1814967" y="49982"/>
                  </a:lnTo>
                  <a:lnTo>
                    <a:pt x="1814967" y="70924"/>
                  </a:lnTo>
                  <a:lnTo>
                    <a:pt x="1846580" y="70924"/>
                  </a:lnTo>
                  <a:lnTo>
                    <a:pt x="1846580" y="49982"/>
                  </a:lnTo>
                  <a:close/>
                </a:path>
                <a:path w="8550275" h="318769">
                  <a:moveTo>
                    <a:pt x="1909805" y="49982"/>
                  </a:moveTo>
                  <a:lnTo>
                    <a:pt x="1878192" y="49982"/>
                  </a:lnTo>
                  <a:lnTo>
                    <a:pt x="1878192" y="70924"/>
                  </a:lnTo>
                  <a:lnTo>
                    <a:pt x="1909805" y="70924"/>
                  </a:lnTo>
                  <a:lnTo>
                    <a:pt x="1909805" y="49982"/>
                  </a:lnTo>
                  <a:close/>
                </a:path>
                <a:path w="8550275" h="318769">
                  <a:moveTo>
                    <a:pt x="1973031" y="49982"/>
                  </a:moveTo>
                  <a:lnTo>
                    <a:pt x="1941418" y="49982"/>
                  </a:lnTo>
                  <a:lnTo>
                    <a:pt x="1941418" y="70924"/>
                  </a:lnTo>
                  <a:lnTo>
                    <a:pt x="1973031" y="70924"/>
                  </a:lnTo>
                  <a:lnTo>
                    <a:pt x="1973031" y="49982"/>
                  </a:lnTo>
                  <a:close/>
                </a:path>
                <a:path w="8550275" h="318769">
                  <a:moveTo>
                    <a:pt x="2036257" y="49982"/>
                  </a:moveTo>
                  <a:lnTo>
                    <a:pt x="2004644" y="49982"/>
                  </a:lnTo>
                  <a:lnTo>
                    <a:pt x="2004644" y="70924"/>
                  </a:lnTo>
                  <a:lnTo>
                    <a:pt x="2036257" y="70924"/>
                  </a:lnTo>
                  <a:lnTo>
                    <a:pt x="2036257" y="49982"/>
                  </a:lnTo>
                  <a:close/>
                </a:path>
                <a:path w="8550275" h="318769">
                  <a:moveTo>
                    <a:pt x="2099482" y="49982"/>
                  </a:moveTo>
                  <a:lnTo>
                    <a:pt x="2067870" y="49982"/>
                  </a:lnTo>
                  <a:lnTo>
                    <a:pt x="2067870" y="70924"/>
                  </a:lnTo>
                  <a:lnTo>
                    <a:pt x="2099482" y="70924"/>
                  </a:lnTo>
                  <a:lnTo>
                    <a:pt x="2099482" y="49982"/>
                  </a:lnTo>
                  <a:close/>
                </a:path>
                <a:path w="8550275" h="318769">
                  <a:moveTo>
                    <a:pt x="2162708" y="49982"/>
                  </a:moveTo>
                  <a:lnTo>
                    <a:pt x="2131095" y="49982"/>
                  </a:lnTo>
                  <a:lnTo>
                    <a:pt x="2131095" y="70924"/>
                  </a:lnTo>
                  <a:lnTo>
                    <a:pt x="2162708" y="70924"/>
                  </a:lnTo>
                  <a:lnTo>
                    <a:pt x="2162708" y="49982"/>
                  </a:lnTo>
                  <a:close/>
                </a:path>
                <a:path w="8550275" h="318769">
                  <a:moveTo>
                    <a:pt x="2225934" y="49982"/>
                  </a:moveTo>
                  <a:lnTo>
                    <a:pt x="2194321" y="49982"/>
                  </a:lnTo>
                  <a:lnTo>
                    <a:pt x="2194321" y="70924"/>
                  </a:lnTo>
                  <a:lnTo>
                    <a:pt x="2225934" y="70924"/>
                  </a:lnTo>
                  <a:lnTo>
                    <a:pt x="2225934" y="49982"/>
                  </a:lnTo>
                  <a:close/>
                </a:path>
                <a:path w="8550275" h="318769">
                  <a:moveTo>
                    <a:pt x="2289160" y="49982"/>
                  </a:moveTo>
                  <a:lnTo>
                    <a:pt x="2257547" y="49982"/>
                  </a:lnTo>
                  <a:lnTo>
                    <a:pt x="2257547" y="70924"/>
                  </a:lnTo>
                  <a:lnTo>
                    <a:pt x="2289160" y="70924"/>
                  </a:lnTo>
                  <a:lnTo>
                    <a:pt x="2289160" y="49982"/>
                  </a:lnTo>
                  <a:close/>
                </a:path>
                <a:path w="8550275" h="318769">
                  <a:moveTo>
                    <a:pt x="2352385" y="49982"/>
                  </a:moveTo>
                  <a:lnTo>
                    <a:pt x="2320772" y="49982"/>
                  </a:lnTo>
                  <a:lnTo>
                    <a:pt x="2320772" y="70924"/>
                  </a:lnTo>
                  <a:lnTo>
                    <a:pt x="2352385" y="70924"/>
                  </a:lnTo>
                  <a:lnTo>
                    <a:pt x="2352385" y="49982"/>
                  </a:lnTo>
                  <a:close/>
                </a:path>
                <a:path w="8550275" h="318769">
                  <a:moveTo>
                    <a:pt x="2415611" y="49982"/>
                  </a:moveTo>
                  <a:lnTo>
                    <a:pt x="2383998" y="49982"/>
                  </a:lnTo>
                  <a:lnTo>
                    <a:pt x="2383998" y="70924"/>
                  </a:lnTo>
                  <a:lnTo>
                    <a:pt x="2415611" y="70924"/>
                  </a:lnTo>
                  <a:lnTo>
                    <a:pt x="2415611" y="49982"/>
                  </a:lnTo>
                  <a:close/>
                </a:path>
                <a:path w="8550275" h="318769">
                  <a:moveTo>
                    <a:pt x="2478837" y="49982"/>
                  </a:moveTo>
                  <a:lnTo>
                    <a:pt x="2447224" y="49982"/>
                  </a:lnTo>
                  <a:lnTo>
                    <a:pt x="2447224" y="70924"/>
                  </a:lnTo>
                  <a:lnTo>
                    <a:pt x="2478837" y="70924"/>
                  </a:lnTo>
                  <a:lnTo>
                    <a:pt x="2478837" y="49982"/>
                  </a:lnTo>
                  <a:close/>
                </a:path>
                <a:path w="8550275" h="318769">
                  <a:moveTo>
                    <a:pt x="2542062" y="49982"/>
                  </a:moveTo>
                  <a:lnTo>
                    <a:pt x="2510450" y="49982"/>
                  </a:lnTo>
                  <a:lnTo>
                    <a:pt x="2510450" y="70924"/>
                  </a:lnTo>
                  <a:lnTo>
                    <a:pt x="2542062" y="70924"/>
                  </a:lnTo>
                  <a:lnTo>
                    <a:pt x="2542062" y="49982"/>
                  </a:lnTo>
                  <a:close/>
                </a:path>
                <a:path w="8550275" h="318769">
                  <a:moveTo>
                    <a:pt x="2605288" y="49982"/>
                  </a:moveTo>
                  <a:lnTo>
                    <a:pt x="2573675" y="49982"/>
                  </a:lnTo>
                  <a:lnTo>
                    <a:pt x="2573675" y="70924"/>
                  </a:lnTo>
                  <a:lnTo>
                    <a:pt x="2605288" y="70924"/>
                  </a:lnTo>
                  <a:lnTo>
                    <a:pt x="2605288" y="49982"/>
                  </a:lnTo>
                  <a:close/>
                </a:path>
                <a:path w="8550275" h="318769">
                  <a:moveTo>
                    <a:pt x="2668514" y="49982"/>
                  </a:moveTo>
                  <a:lnTo>
                    <a:pt x="2636901" y="49982"/>
                  </a:lnTo>
                  <a:lnTo>
                    <a:pt x="2636901" y="70924"/>
                  </a:lnTo>
                  <a:lnTo>
                    <a:pt x="2668514" y="70924"/>
                  </a:lnTo>
                  <a:lnTo>
                    <a:pt x="2668514" y="49982"/>
                  </a:lnTo>
                  <a:close/>
                </a:path>
                <a:path w="8550275" h="318769">
                  <a:moveTo>
                    <a:pt x="2731739" y="49982"/>
                  </a:moveTo>
                  <a:lnTo>
                    <a:pt x="2700127" y="49982"/>
                  </a:lnTo>
                  <a:lnTo>
                    <a:pt x="2700127" y="70924"/>
                  </a:lnTo>
                  <a:lnTo>
                    <a:pt x="2731739" y="70924"/>
                  </a:lnTo>
                  <a:lnTo>
                    <a:pt x="2731739" y="49982"/>
                  </a:lnTo>
                  <a:close/>
                </a:path>
                <a:path w="8550275" h="318769">
                  <a:moveTo>
                    <a:pt x="2794965" y="49982"/>
                  </a:moveTo>
                  <a:lnTo>
                    <a:pt x="2763352" y="49982"/>
                  </a:lnTo>
                  <a:lnTo>
                    <a:pt x="2763352" y="70924"/>
                  </a:lnTo>
                  <a:lnTo>
                    <a:pt x="2794965" y="70924"/>
                  </a:lnTo>
                  <a:lnTo>
                    <a:pt x="2794965" y="49982"/>
                  </a:lnTo>
                  <a:close/>
                </a:path>
                <a:path w="8550275" h="318769">
                  <a:moveTo>
                    <a:pt x="2858191" y="49982"/>
                  </a:moveTo>
                  <a:lnTo>
                    <a:pt x="2826579" y="49982"/>
                  </a:lnTo>
                  <a:lnTo>
                    <a:pt x="2826579" y="70924"/>
                  </a:lnTo>
                  <a:lnTo>
                    <a:pt x="2858191" y="70924"/>
                  </a:lnTo>
                  <a:lnTo>
                    <a:pt x="2858191" y="49982"/>
                  </a:lnTo>
                  <a:close/>
                </a:path>
                <a:path w="8550275" h="318769">
                  <a:moveTo>
                    <a:pt x="2921417" y="49982"/>
                  </a:moveTo>
                  <a:lnTo>
                    <a:pt x="2889804" y="49982"/>
                  </a:lnTo>
                  <a:lnTo>
                    <a:pt x="2889804" y="70924"/>
                  </a:lnTo>
                  <a:lnTo>
                    <a:pt x="2921417" y="70924"/>
                  </a:lnTo>
                  <a:lnTo>
                    <a:pt x="2921417" y="49982"/>
                  </a:lnTo>
                  <a:close/>
                </a:path>
                <a:path w="8550275" h="318769">
                  <a:moveTo>
                    <a:pt x="2984643" y="49982"/>
                  </a:moveTo>
                  <a:lnTo>
                    <a:pt x="2953031" y="49982"/>
                  </a:lnTo>
                  <a:lnTo>
                    <a:pt x="2953031" y="70924"/>
                  </a:lnTo>
                  <a:lnTo>
                    <a:pt x="2984643" y="70924"/>
                  </a:lnTo>
                  <a:lnTo>
                    <a:pt x="2984643" y="49982"/>
                  </a:lnTo>
                  <a:close/>
                </a:path>
                <a:path w="8550275" h="318769">
                  <a:moveTo>
                    <a:pt x="3047870" y="49982"/>
                  </a:moveTo>
                  <a:lnTo>
                    <a:pt x="3016256" y="49982"/>
                  </a:lnTo>
                  <a:lnTo>
                    <a:pt x="3016256" y="70924"/>
                  </a:lnTo>
                  <a:lnTo>
                    <a:pt x="3047870" y="70924"/>
                  </a:lnTo>
                  <a:lnTo>
                    <a:pt x="3047870" y="49982"/>
                  </a:lnTo>
                  <a:close/>
                </a:path>
                <a:path w="8550275" h="318769">
                  <a:moveTo>
                    <a:pt x="3111096" y="49982"/>
                  </a:moveTo>
                  <a:lnTo>
                    <a:pt x="3079483" y="49982"/>
                  </a:lnTo>
                  <a:lnTo>
                    <a:pt x="3079483" y="70924"/>
                  </a:lnTo>
                  <a:lnTo>
                    <a:pt x="3111096" y="70924"/>
                  </a:lnTo>
                  <a:lnTo>
                    <a:pt x="3111096" y="49982"/>
                  </a:lnTo>
                  <a:close/>
                </a:path>
                <a:path w="8550275" h="318769">
                  <a:moveTo>
                    <a:pt x="3174322" y="49982"/>
                  </a:moveTo>
                  <a:lnTo>
                    <a:pt x="3142709" y="49982"/>
                  </a:lnTo>
                  <a:lnTo>
                    <a:pt x="3142709" y="70924"/>
                  </a:lnTo>
                  <a:lnTo>
                    <a:pt x="3174322" y="70924"/>
                  </a:lnTo>
                  <a:lnTo>
                    <a:pt x="3174322" y="49982"/>
                  </a:lnTo>
                  <a:close/>
                </a:path>
                <a:path w="8550275" h="318769">
                  <a:moveTo>
                    <a:pt x="3237548" y="49982"/>
                  </a:moveTo>
                  <a:lnTo>
                    <a:pt x="3205935" y="49982"/>
                  </a:lnTo>
                  <a:lnTo>
                    <a:pt x="3205935" y="70924"/>
                  </a:lnTo>
                  <a:lnTo>
                    <a:pt x="3237548" y="70924"/>
                  </a:lnTo>
                  <a:lnTo>
                    <a:pt x="3237548" y="49982"/>
                  </a:lnTo>
                  <a:close/>
                </a:path>
                <a:path w="8550275" h="318769">
                  <a:moveTo>
                    <a:pt x="3300774" y="49982"/>
                  </a:moveTo>
                  <a:lnTo>
                    <a:pt x="3269161" y="49982"/>
                  </a:lnTo>
                  <a:lnTo>
                    <a:pt x="3269161" y="70924"/>
                  </a:lnTo>
                  <a:lnTo>
                    <a:pt x="3300774" y="70924"/>
                  </a:lnTo>
                  <a:lnTo>
                    <a:pt x="3300774" y="49982"/>
                  </a:lnTo>
                  <a:close/>
                </a:path>
                <a:path w="8550275" h="318769">
                  <a:moveTo>
                    <a:pt x="3364000" y="49982"/>
                  </a:moveTo>
                  <a:lnTo>
                    <a:pt x="3332387" y="49982"/>
                  </a:lnTo>
                  <a:lnTo>
                    <a:pt x="3332387" y="70924"/>
                  </a:lnTo>
                  <a:lnTo>
                    <a:pt x="3364000" y="70924"/>
                  </a:lnTo>
                  <a:lnTo>
                    <a:pt x="3364000" y="49982"/>
                  </a:lnTo>
                  <a:close/>
                </a:path>
                <a:path w="8550275" h="318769">
                  <a:moveTo>
                    <a:pt x="3427226" y="49982"/>
                  </a:moveTo>
                  <a:lnTo>
                    <a:pt x="3395613" y="49982"/>
                  </a:lnTo>
                  <a:lnTo>
                    <a:pt x="3395613" y="70924"/>
                  </a:lnTo>
                  <a:lnTo>
                    <a:pt x="3427226" y="70924"/>
                  </a:lnTo>
                  <a:lnTo>
                    <a:pt x="3427226" y="49982"/>
                  </a:lnTo>
                  <a:close/>
                </a:path>
                <a:path w="8550275" h="318769">
                  <a:moveTo>
                    <a:pt x="3490452" y="49982"/>
                  </a:moveTo>
                  <a:lnTo>
                    <a:pt x="3458839" y="49982"/>
                  </a:lnTo>
                  <a:lnTo>
                    <a:pt x="3458839" y="70924"/>
                  </a:lnTo>
                  <a:lnTo>
                    <a:pt x="3490452" y="70924"/>
                  </a:lnTo>
                  <a:lnTo>
                    <a:pt x="3490452" y="49982"/>
                  </a:lnTo>
                  <a:close/>
                </a:path>
                <a:path w="8550275" h="318769">
                  <a:moveTo>
                    <a:pt x="3553678" y="49982"/>
                  </a:moveTo>
                  <a:lnTo>
                    <a:pt x="3522065" y="49982"/>
                  </a:lnTo>
                  <a:lnTo>
                    <a:pt x="3522065" y="70924"/>
                  </a:lnTo>
                  <a:lnTo>
                    <a:pt x="3553678" y="70924"/>
                  </a:lnTo>
                  <a:lnTo>
                    <a:pt x="3553678" y="49982"/>
                  </a:lnTo>
                  <a:close/>
                </a:path>
                <a:path w="8550275" h="318769">
                  <a:moveTo>
                    <a:pt x="3616904" y="49982"/>
                  </a:moveTo>
                  <a:lnTo>
                    <a:pt x="3585291" y="49982"/>
                  </a:lnTo>
                  <a:lnTo>
                    <a:pt x="3585291" y="70924"/>
                  </a:lnTo>
                  <a:lnTo>
                    <a:pt x="3616904" y="70924"/>
                  </a:lnTo>
                  <a:lnTo>
                    <a:pt x="3616904" y="49982"/>
                  </a:lnTo>
                  <a:close/>
                </a:path>
                <a:path w="8550275" h="318769">
                  <a:moveTo>
                    <a:pt x="3680130" y="49982"/>
                  </a:moveTo>
                  <a:lnTo>
                    <a:pt x="3648517" y="49982"/>
                  </a:lnTo>
                  <a:lnTo>
                    <a:pt x="3648517" y="70924"/>
                  </a:lnTo>
                  <a:lnTo>
                    <a:pt x="3680130" y="70924"/>
                  </a:lnTo>
                  <a:lnTo>
                    <a:pt x="3680130" y="49982"/>
                  </a:lnTo>
                  <a:close/>
                </a:path>
                <a:path w="8550275" h="318769">
                  <a:moveTo>
                    <a:pt x="3743356" y="49982"/>
                  </a:moveTo>
                  <a:lnTo>
                    <a:pt x="3711743" y="49982"/>
                  </a:lnTo>
                  <a:lnTo>
                    <a:pt x="3711743" y="70924"/>
                  </a:lnTo>
                  <a:lnTo>
                    <a:pt x="3743356" y="70924"/>
                  </a:lnTo>
                  <a:lnTo>
                    <a:pt x="3743356" y="49982"/>
                  </a:lnTo>
                  <a:close/>
                </a:path>
                <a:path w="8550275" h="318769">
                  <a:moveTo>
                    <a:pt x="3806582" y="49982"/>
                  </a:moveTo>
                  <a:lnTo>
                    <a:pt x="3774969" y="49982"/>
                  </a:lnTo>
                  <a:lnTo>
                    <a:pt x="3774969" y="70924"/>
                  </a:lnTo>
                  <a:lnTo>
                    <a:pt x="3806582" y="70924"/>
                  </a:lnTo>
                  <a:lnTo>
                    <a:pt x="3806582" y="49982"/>
                  </a:lnTo>
                  <a:close/>
                </a:path>
                <a:path w="8550275" h="318769">
                  <a:moveTo>
                    <a:pt x="3858586" y="49982"/>
                  </a:moveTo>
                  <a:lnTo>
                    <a:pt x="3853998" y="49982"/>
                  </a:lnTo>
                  <a:lnTo>
                    <a:pt x="3853998" y="70924"/>
                  </a:lnTo>
                  <a:lnTo>
                    <a:pt x="3857276" y="70924"/>
                  </a:lnTo>
                  <a:lnTo>
                    <a:pt x="3860523" y="71231"/>
                  </a:lnTo>
                  <a:lnTo>
                    <a:pt x="3863701" y="71831"/>
                  </a:lnTo>
                  <a:lnTo>
                    <a:pt x="3867582" y="51252"/>
                  </a:lnTo>
                  <a:lnTo>
                    <a:pt x="3863132" y="50413"/>
                  </a:lnTo>
                  <a:lnTo>
                    <a:pt x="3858586" y="49982"/>
                  </a:lnTo>
                  <a:close/>
                </a:path>
                <a:path w="8550275" h="318769">
                  <a:moveTo>
                    <a:pt x="3853998" y="49982"/>
                  </a:moveTo>
                  <a:lnTo>
                    <a:pt x="3838195" y="49982"/>
                  </a:lnTo>
                  <a:lnTo>
                    <a:pt x="3838195" y="70924"/>
                  </a:lnTo>
                  <a:lnTo>
                    <a:pt x="3853998" y="70924"/>
                  </a:lnTo>
                  <a:lnTo>
                    <a:pt x="3853998" y="49982"/>
                  </a:lnTo>
                  <a:close/>
                </a:path>
                <a:path w="8550275" h="318769">
                  <a:moveTo>
                    <a:pt x="3940769" y="103643"/>
                  </a:moveTo>
                  <a:lnTo>
                    <a:pt x="3926561" y="119027"/>
                  </a:lnTo>
                  <a:lnTo>
                    <a:pt x="3951257" y="141834"/>
                  </a:lnTo>
                  <a:lnTo>
                    <a:pt x="3965465" y="126449"/>
                  </a:lnTo>
                  <a:lnTo>
                    <a:pt x="3940769" y="103643"/>
                  </a:lnTo>
                  <a:close/>
                </a:path>
                <a:path w="8550275" h="318769">
                  <a:moveTo>
                    <a:pt x="3990161" y="149256"/>
                  </a:moveTo>
                  <a:lnTo>
                    <a:pt x="3975953" y="164641"/>
                  </a:lnTo>
                  <a:lnTo>
                    <a:pt x="4000648" y="187448"/>
                  </a:lnTo>
                  <a:lnTo>
                    <a:pt x="4014856" y="172063"/>
                  </a:lnTo>
                  <a:lnTo>
                    <a:pt x="3990161" y="149256"/>
                  </a:lnTo>
                  <a:close/>
                </a:path>
                <a:path w="8550275" h="318769">
                  <a:moveTo>
                    <a:pt x="4039552" y="194870"/>
                  </a:moveTo>
                  <a:lnTo>
                    <a:pt x="4025344" y="210255"/>
                  </a:lnTo>
                  <a:lnTo>
                    <a:pt x="4050039" y="233062"/>
                  </a:lnTo>
                  <a:lnTo>
                    <a:pt x="4064247" y="217677"/>
                  </a:lnTo>
                  <a:lnTo>
                    <a:pt x="4039552" y="194870"/>
                  </a:lnTo>
                  <a:close/>
                </a:path>
                <a:path w="8550275" h="318769">
                  <a:moveTo>
                    <a:pt x="4088943" y="240484"/>
                  </a:moveTo>
                  <a:lnTo>
                    <a:pt x="4074735" y="255869"/>
                  </a:lnTo>
                  <a:lnTo>
                    <a:pt x="4099430" y="278676"/>
                  </a:lnTo>
                  <a:lnTo>
                    <a:pt x="4113639" y="263291"/>
                  </a:lnTo>
                  <a:lnTo>
                    <a:pt x="4088943" y="240484"/>
                  </a:lnTo>
                  <a:close/>
                </a:path>
                <a:path w="8550275" h="318769">
                  <a:moveTo>
                    <a:pt x="4212421" y="240484"/>
                  </a:moveTo>
                  <a:lnTo>
                    <a:pt x="4187725" y="263291"/>
                  </a:lnTo>
                  <a:lnTo>
                    <a:pt x="4201933" y="278676"/>
                  </a:lnTo>
                  <a:lnTo>
                    <a:pt x="4226629" y="255869"/>
                  </a:lnTo>
                  <a:lnTo>
                    <a:pt x="4212421" y="240484"/>
                  </a:lnTo>
                  <a:close/>
                </a:path>
                <a:path w="8550275" h="318769">
                  <a:moveTo>
                    <a:pt x="4261812" y="194870"/>
                  </a:moveTo>
                  <a:lnTo>
                    <a:pt x="4237116" y="217677"/>
                  </a:lnTo>
                  <a:lnTo>
                    <a:pt x="4251324" y="233062"/>
                  </a:lnTo>
                  <a:lnTo>
                    <a:pt x="4276020" y="210255"/>
                  </a:lnTo>
                  <a:lnTo>
                    <a:pt x="4261812" y="194870"/>
                  </a:lnTo>
                  <a:close/>
                </a:path>
                <a:path w="8550275" h="318769">
                  <a:moveTo>
                    <a:pt x="4311203" y="149256"/>
                  </a:moveTo>
                  <a:lnTo>
                    <a:pt x="4286507" y="172063"/>
                  </a:lnTo>
                  <a:lnTo>
                    <a:pt x="4300715" y="187448"/>
                  </a:lnTo>
                  <a:lnTo>
                    <a:pt x="4325411" y="164641"/>
                  </a:lnTo>
                  <a:lnTo>
                    <a:pt x="4311203" y="149256"/>
                  </a:lnTo>
                  <a:close/>
                </a:path>
                <a:path w="8550275" h="318769">
                  <a:moveTo>
                    <a:pt x="4360594" y="103643"/>
                  </a:moveTo>
                  <a:lnTo>
                    <a:pt x="4335898" y="126449"/>
                  </a:lnTo>
                  <a:lnTo>
                    <a:pt x="4350106" y="141834"/>
                  </a:lnTo>
                  <a:lnTo>
                    <a:pt x="4374802" y="119027"/>
                  </a:lnTo>
                  <a:lnTo>
                    <a:pt x="4360594" y="103643"/>
                  </a:lnTo>
                  <a:close/>
                </a:path>
                <a:path w="8550275" h="318769">
                  <a:moveTo>
                    <a:pt x="4447366" y="49982"/>
                  </a:moveTo>
                  <a:lnTo>
                    <a:pt x="4442778" y="49982"/>
                  </a:lnTo>
                  <a:lnTo>
                    <a:pt x="4438231" y="50413"/>
                  </a:lnTo>
                  <a:lnTo>
                    <a:pt x="4433781" y="51252"/>
                  </a:lnTo>
                  <a:lnTo>
                    <a:pt x="4437491" y="70924"/>
                  </a:lnTo>
                  <a:lnTo>
                    <a:pt x="4437549" y="71231"/>
                  </a:lnTo>
                  <a:lnTo>
                    <a:pt x="4437662" y="71831"/>
                  </a:lnTo>
                  <a:lnTo>
                    <a:pt x="4440840" y="71231"/>
                  </a:lnTo>
                  <a:lnTo>
                    <a:pt x="4444088" y="70924"/>
                  </a:lnTo>
                  <a:lnTo>
                    <a:pt x="4447366" y="70924"/>
                  </a:lnTo>
                  <a:lnTo>
                    <a:pt x="4447366" y="49982"/>
                  </a:lnTo>
                  <a:close/>
                </a:path>
                <a:path w="8550275" h="318769">
                  <a:moveTo>
                    <a:pt x="4463155" y="49982"/>
                  </a:moveTo>
                  <a:lnTo>
                    <a:pt x="4447366" y="49982"/>
                  </a:lnTo>
                  <a:lnTo>
                    <a:pt x="4447366" y="70924"/>
                  </a:lnTo>
                  <a:lnTo>
                    <a:pt x="4463155" y="70924"/>
                  </a:lnTo>
                  <a:lnTo>
                    <a:pt x="4463155" y="49982"/>
                  </a:lnTo>
                  <a:close/>
                </a:path>
                <a:path w="8550275" h="318769">
                  <a:moveTo>
                    <a:pt x="4526314" y="49982"/>
                  </a:moveTo>
                  <a:lnTo>
                    <a:pt x="4494734" y="49982"/>
                  </a:lnTo>
                  <a:lnTo>
                    <a:pt x="4494734" y="70924"/>
                  </a:lnTo>
                  <a:lnTo>
                    <a:pt x="4526314" y="70924"/>
                  </a:lnTo>
                  <a:lnTo>
                    <a:pt x="4526314" y="49982"/>
                  </a:lnTo>
                  <a:close/>
                </a:path>
                <a:path w="8550275" h="318769">
                  <a:moveTo>
                    <a:pt x="4589472" y="49982"/>
                  </a:moveTo>
                  <a:lnTo>
                    <a:pt x="4557893" y="49982"/>
                  </a:lnTo>
                  <a:lnTo>
                    <a:pt x="4557893" y="70924"/>
                  </a:lnTo>
                  <a:lnTo>
                    <a:pt x="4589472" y="70924"/>
                  </a:lnTo>
                  <a:lnTo>
                    <a:pt x="4589472" y="49982"/>
                  </a:lnTo>
                  <a:close/>
                </a:path>
                <a:path w="8550275" h="318769">
                  <a:moveTo>
                    <a:pt x="4652631" y="49982"/>
                  </a:moveTo>
                  <a:lnTo>
                    <a:pt x="4621052" y="49982"/>
                  </a:lnTo>
                  <a:lnTo>
                    <a:pt x="4621052" y="70924"/>
                  </a:lnTo>
                  <a:lnTo>
                    <a:pt x="4652631" y="70924"/>
                  </a:lnTo>
                  <a:lnTo>
                    <a:pt x="4652631" y="49982"/>
                  </a:lnTo>
                  <a:close/>
                </a:path>
                <a:path w="8550275" h="318769">
                  <a:moveTo>
                    <a:pt x="4715789" y="49982"/>
                  </a:moveTo>
                  <a:lnTo>
                    <a:pt x="4684210" y="49982"/>
                  </a:lnTo>
                  <a:lnTo>
                    <a:pt x="4684210" y="70924"/>
                  </a:lnTo>
                  <a:lnTo>
                    <a:pt x="4715789" y="70924"/>
                  </a:lnTo>
                  <a:lnTo>
                    <a:pt x="4715789" y="49982"/>
                  </a:lnTo>
                  <a:close/>
                </a:path>
                <a:path w="8550275" h="318769">
                  <a:moveTo>
                    <a:pt x="4778948" y="49982"/>
                  </a:moveTo>
                  <a:lnTo>
                    <a:pt x="4747369" y="49982"/>
                  </a:lnTo>
                  <a:lnTo>
                    <a:pt x="4747369" y="70924"/>
                  </a:lnTo>
                  <a:lnTo>
                    <a:pt x="4778948" y="70924"/>
                  </a:lnTo>
                  <a:lnTo>
                    <a:pt x="4778948" y="49982"/>
                  </a:lnTo>
                  <a:close/>
                </a:path>
                <a:path w="8550275" h="318769">
                  <a:moveTo>
                    <a:pt x="4842107" y="49982"/>
                  </a:moveTo>
                  <a:lnTo>
                    <a:pt x="4810527" y="49982"/>
                  </a:lnTo>
                  <a:lnTo>
                    <a:pt x="4810527" y="70924"/>
                  </a:lnTo>
                  <a:lnTo>
                    <a:pt x="4842107" y="70924"/>
                  </a:lnTo>
                  <a:lnTo>
                    <a:pt x="4842107" y="49982"/>
                  </a:lnTo>
                  <a:close/>
                </a:path>
                <a:path w="8550275" h="318769">
                  <a:moveTo>
                    <a:pt x="4905265" y="49982"/>
                  </a:moveTo>
                  <a:lnTo>
                    <a:pt x="4873686" y="49982"/>
                  </a:lnTo>
                  <a:lnTo>
                    <a:pt x="4873686" y="70924"/>
                  </a:lnTo>
                  <a:lnTo>
                    <a:pt x="4905265" y="70924"/>
                  </a:lnTo>
                  <a:lnTo>
                    <a:pt x="4905265" y="49982"/>
                  </a:lnTo>
                  <a:close/>
                </a:path>
                <a:path w="8550275" h="318769">
                  <a:moveTo>
                    <a:pt x="4968424" y="49982"/>
                  </a:moveTo>
                  <a:lnTo>
                    <a:pt x="4936845" y="49982"/>
                  </a:lnTo>
                  <a:lnTo>
                    <a:pt x="4936845" y="70924"/>
                  </a:lnTo>
                  <a:lnTo>
                    <a:pt x="4968424" y="70924"/>
                  </a:lnTo>
                  <a:lnTo>
                    <a:pt x="4968424" y="49982"/>
                  </a:lnTo>
                  <a:close/>
                </a:path>
                <a:path w="8550275" h="318769">
                  <a:moveTo>
                    <a:pt x="5031582" y="49982"/>
                  </a:moveTo>
                  <a:lnTo>
                    <a:pt x="5000003" y="49982"/>
                  </a:lnTo>
                  <a:lnTo>
                    <a:pt x="5000003" y="70924"/>
                  </a:lnTo>
                  <a:lnTo>
                    <a:pt x="5031582" y="70924"/>
                  </a:lnTo>
                  <a:lnTo>
                    <a:pt x="5031582" y="49982"/>
                  </a:lnTo>
                  <a:close/>
                </a:path>
                <a:path w="8550275" h="318769">
                  <a:moveTo>
                    <a:pt x="5094741" y="49982"/>
                  </a:moveTo>
                  <a:lnTo>
                    <a:pt x="5063162" y="49982"/>
                  </a:lnTo>
                  <a:lnTo>
                    <a:pt x="5063162" y="70924"/>
                  </a:lnTo>
                  <a:lnTo>
                    <a:pt x="5094741" y="70924"/>
                  </a:lnTo>
                  <a:lnTo>
                    <a:pt x="5094741" y="49982"/>
                  </a:lnTo>
                  <a:close/>
                </a:path>
                <a:path w="8550275" h="318769">
                  <a:moveTo>
                    <a:pt x="5157900" y="49982"/>
                  </a:moveTo>
                  <a:lnTo>
                    <a:pt x="5126320" y="49982"/>
                  </a:lnTo>
                  <a:lnTo>
                    <a:pt x="5126320" y="70924"/>
                  </a:lnTo>
                  <a:lnTo>
                    <a:pt x="5157900" y="70924"/>
                  </a:lnTo>
                  <a:lnTo>
                    <a:pt x="5157900" y="49982"/>
                  </a:lnTo>
                  <a:close/>
                </a:path>
                <a:path w="8550275" h="318769">
                  <a:moveTo>
                    <a:pt x="5221058" y="49982"/>
                  </a:moveTo>
                  <a:lnTo>
                    <a:pt x="5189479" y="49982"/>
                  </a:lnTo>
                  <a:lnTo>
                    <a:pt x="5189479" y="70924"/>
                  </a:lnTo>
                  <a:lnTo>
                    <a:pt x="5221058" y="70924"/>
                  </a:lnTo>
                  <a:lnTo>
                    <a:pt x="5221058" y="49982"/>
                  </a:lnTo>
                  <a:close/>
                </a:path>
                <a:path w="8550275" h="318769">
                  <a:moveTo>
                    <a:pt x="5284217" y="49982"/>
                  </a:moveTo>
                  <a:lnTo>
                    <a:pt x="5252638" y="49982"/>
                  </a:lnTo>
                  <a:lnTo>
                    <a:pt x="5252638" y="70924"/>
                  </a:lnTo>
                  <a:lnTo>
                    <a:pt x="5284217" y="70924"/>
                  </a:lnTo>
                  <a:lnTo>
                    <a:pt x="5284217" y="49982"/>
                  </a:lnTo>
                  <a:close/>
                </a:path>
                <a:path w="8550275" h="318769">
                  <a:moveTo>
                    <a:pt x="5347375" y="49982"/>
                  </a:moveTo>
                  <a:lnTo>
                    <a:pt x="5315796" y="49982"/>
                  </a:lnTo>
                  <a:lnTo>
                    <a:pt x="5315796" y="70924"/>
                  </a:lnTo>
                  <a:lnTo>
                    <a:pt x="5347375" y="70924"/>
                  </a:lnTo>
                  <a:lnTo>
                    <a:pt x="5347375" y="49982"/>
                  </a:lnTo>
                  <a:close/>
                </a:path>
                <a:path w="8550275" h="318769">
                  <a:moveTo>
                    <a:pt x="5410534" y="49982"/>
                  </a:moveTo>
                  <a:lnTo>
                    <a:pt x="5378955" y="49982"/>
                  </a:lnTo>
                  <a:lnTo>
                    <a:pt x="5378955" y="70924"/>
                  </a:lnTo>
                  <a:lnTo>
                    <a:pt x="5410534" y="70924"/>
                  </a:lnTo>
                  <a:lnTo>
                    <a:pt x="5410534" y="49982"/>
                  </a:lnTo>
                  <a:close/>
                </a:path>
                <a:path w="8550275" h="318769">
                  <a:moveTo>
                    <a:pt x="5473693" y="49982"/>
                  </a:moveTo>
                  <a:lnTo>
                    <a:pt x="5442114" y="49982"/>
                  </a:lnTo>
                  <a:lnTo>
                    <a:pt x="5442114" y="70924"/>
                  </a:lnTo>
                  <a:lnTo>
                    <a:pt x="5473693" y="70924"/>
                  </a:lnTo>
                  <a:lnTo>
                    <a:pt x="5473693" y="49982"/>
                  </a:lnTo>
                  <a:close/>
                </a:path>
                <a:path w="8550275" h="318769">
                  <a:moveTo>
                    <a:pt x="5536851" y="49982"/>
                  </a:moveTo>
                  <a:lnTo>
                    <a:pt x="5505272" y="49982"/>
                  </a:lnTo>
                  <a:lnTo>
                    <a:pt x="5505272" y="70924"/>
                  </a:lnTo>
                  <a:lnTo>
                    <a:pt x="5536851" y="70924"/>
                  </a:lnTo>
                  <a:lnTo>
                    <a:pt x="5536851" y="49982"/>
                  </a:lnTo>
                  <a:close/>
                </a:path>
                <a:path w="8550275" h="318769">
                  <a:moveTo>
                    <a:pt x="5600010" y="49982"/>
                  </a:moveTo>
                  <a:lnTo>
                    <a:pt x="5568430" y="49982"/>
                  </a:lnTo>
                  <a:lnTo>
                    <a:pt x="5568430" y="70924"/>
                  </a:lnTo>
                  <a:lnTo>
                    <a:pt x="5600010" y="70924"/>
                  </a:lnTo>
                  <a:lnTo>
                    <a:pt x="5600010" y="49982"/>
                  </a:lnTo>
                  <a:close/>
                </a:path>
                <a:path w="8550275" h="318769">
                  <a:moveTo>
                    <a:pt x="5663169" y="49982"/>
                  </a:moveTo>
                  <a:lnTo>
                    <a:pt x="5631589" y="49982"/>
                  </a:lnTo>
                  <a:lnTo>
                    <a:pt x="5631589" y="70924"/>
                  </a:lnTo>
                  <a:lnTo>
                    <a:pt x="5663169" y="70924"/>
                  </a:lnTo>
                  <a:lnTo>
                    <a:pt x="5663169" y="49982"/>
                  </a:lnTo>
                  <a:close/>
                </a:path>
                <a:path w="8550275" h="318769">
                  <a:moveTo>
                    <a:pt x="5726327" y="49982"/>
                  </a:moveTo>
                  <a:lnTo>
                    <a:pt x="5694748" y="49982"/>
                  </a:lnTo>
                  <a:lnTo>
                    <a:pt x="5694748" y="70924"/>
                  </a:lnTo>
                  <a:lnTo>
                    <a:pt x="5726327" y="70924"/>
                  </a:lnTo>
                  <a:lnTo>
                    <a:pt x="5726327" y="49982"/>
                  </a:lnTo>
                  <a:close/>
                </a:path>
                <a:path w="8550275" h="318769">
                  <a:moveTo>
                    <a:pt x="5789486" y="49982"/>
                  </a:moveTo>
                  <a:lnTo>
                    <a:pt x="5757906" y="49982"/>
                  </a:lnTo>
                  <a:lnTo>
                    <a:pt x="5757906" y="70924"/>
                  </a:lnTo>
                  <a:lnTo>
                    <a:pt x="5789486" y="70924"/>
                  </a:lnTo>
                  <a:lnTo>
                    <a:pt x="5789486" y="49982"/>
                  </a:lnTo>
                  <a:close/>
                </a:path>
                <a:path w="8550275" h="318769">
                  <a:moveTo>
                    <a:pt x="5852644" y="49982"/>
                  </a:moveTo>
                  <a:lnTo>
                    <a:pt x="5821065" y="49982"/>
                  </a:lnTo>
                  <a:lnTo>
                    <a:pt x="5821065" y="70924"/>
                  </a:lnTo>
                  <a:lnTo>
                    <a:pt x="5852644" y="70924"/>
                  </a:lnTo>
                  <a:lnTo>
                    <a:pt x="5852644" y="49982"/>
                  </a:lnTo>
                  <a:close/>
                </a:path>
                <a:path w="8550275" h="318769">
                  <a:moveTo>
                    <a:pt x="5915803" y="49982"/>
                  </a:moveTo>
                  <a:lnTo>
                    <a:pt x="5884224" y="49982"/>
                  </a:lnTo>
                  <a:lnTo>
                    <a:pt x="5884224" y="70924"/>
                  </a:lnTo>
                  <a:lnTo>
                    <a:pt x="5915803" y="70924"/>
                  </a:lnTo>
                  <a:lnTo>
                    <a:pt x="5915803" y="49982"/>
                  </a:lnTo>
                  <a:close/>
                </a:path>
                <a:path w="8550275" h="318769">
                  <a:moveTo>
                    <a:pt x="5978961" y="49982"/>
                  </a:moveTo>
                  <a:lnTo>
                    <a:pt x="5947383" y="49982"/>
                  </a:lnTo>
                  <a:lnTo>
                    <a:pt x="5947383" y="70924"/>
                  </a:lnTo>
                  <a:lnTo>
                    <a:pt x="5978961" y="70924"/>
                  </a:lnTo>
                  <a:lnTo>
                    <a:pt x="5978961" y="49982"/>
                  </a:lnTo>
                  <a:close/>
                </a:path>
                <a:path w="8550275" h="318769">
                  <a:moveTo>
                    <a:pt x="6042120" y="49982"/>
                  </a:moveTo>
                  <a:lnTo>
                    <a:pt x="6010541" y="49982"/>
                  </a:lnTo>
                  <a:lnTo>
                    <a:pt x="6010541" y="70924"/>
                  </a:lnTo>
                  <a:lnTo>
                    <a:pt x="6042120" y="70924"/>
                  </a:lnTo>
                  <a:lnTo>
                    <a:pt x="6042120" y="49982"/>
                  </a:lnTo>
                  <a:close/>
                </a:path>
                <a:path w="8550275" h="318769">
                  <a:moveTo>
                    <a:pt x="6105279" y="49982"/>
                  </a:moveTo>
                  <a:lnTo>
                    <a:pt x="6073700" y="49982"/>
                  </a:lnTo>
                  <a:lnTo>
                    <a:pt x="6073700" y="70924"/>
                  </a:lnTo>
                  <a:lnTo>
                    <a:pt x="6105279" y="70924"/>
                  </a:lnTo>
                  <a:lnTo>
                    <a:pt x="6105279" y="49982"/>
                  </a:lnTo>
                  <a:close/>
                </a:path>
                <a:path w="8550275" h="318769">
                  <a:moveTo>
                    <a:pt x="6168437" y="49982"/>
                  </a:moveTo>
                  <a:lnTo>
                    <a:pt x="6136858" y="49982"/>
                  </a:lnTo>
                  <a:lnTo>
                    <a:pt x="6136858" y="70924"/>
                  </a:lnTo>
                  <a:lnTo>
                    <a:pt x="6168437" y="70924"/>
                  </a:lnTo>
                  <a:lnTo>
                    <a:pt x="6168437" y="49982"/>
                  </a:lnTo>
                  <a:close/>
                </a:path>
                <a:path w="8550275" h="318769">
                  <a:moveTo>
                    <a:pt x="6231596" y="49982"/>
                  </a:moveTo>
                  <a:lnTo>
                    <a:pt x="6200016" y="49982"/>
                  </a:lnTo>
                  <a:lnTo>
                    <a:pt x="6200016" y="70924"/>
                  </a:lnTo>
                  <a:lnTo>
                    <a:pt x="6231596" y="70924"/>
                  </a:lnTo>
                  <a:lnTo>
                    <a:pt x="6231596" y="49982"/>
                  </a:lnTo>
                  <a:close/>
                </a:path>
                <a:path w="8550275" h="318769">
                  <a:moveTo>
                    <a:pt x="6294755" y="49982"/>
                  </a:moveTo>
                  <a:lnTo>
                    <a:pt x="6263175" y="49982"/>
                  </a:lnTo>
                  <a:lnTo>
                    <a:pt x="6263175" y="70924"/>
                  </a:lnTo>
                  <a:lnTo>
                    <a:pt x="6294755" y="70924"/>
                  </a:lnTo>
                  <a:lnTo>
                    <a:pt x="6294755" y="49982"/>
                  </a:lnTo>
                  <a:close/>
                </a:path>
                <a:path w="8550275" h="318769">
                  <a:moveTo>
                    <a:pt x="6357913" y="49982"/>
                  </a:moveTo>
                  <a:lnTo>
                    <a:pt x="6326334" y="49982"/>
                  </a:lnTo>
                  <a:lnTo>
                    <a:pt x="6326334" y="70924"/>
                  </a:lnTo>
                  <a:lnTo>
                    <a:pt x="6357913" y="70924"/>
                  </a:lnTo>
                  <a:lnTo>
                    <a:pt x="6357913" y="49982"/>
                  </a:lnTo>
                  <a:close/>
                </a:path>
                <a:path w="8550275" h="318769">
                  <a:moveTo>
                    <a:pt x="6421072" y="49982"/>
                  </a:moveTo>
                  <a:lnTo>
                    <a:pt x="6389492" y="49982"/>
                  </a:lnTo>
                  <a:lnTo>
                    <a:pt x="6389492" y="70924"/>
                  </a:lnTo>
                  <a:lnTo>
                    <a:pt x="6421072" y="70924"/>
                  </a:lnTo>
                  <a:lnTo>
                    <a:pt x="6421072" y="49982"/>
                  </a:lnTo>
                  <a:close/>
                </a:path>
                <a:path w="8550275" h="318769">
                  <a:moveTo>
                    <a:pt x="6484230" y="49982"/>
                  </a:moveTo>
                  <a:lnTo>
                    <a:pt x="6452651" y="49982"/>
                  </a:lnTo>
                  <a:lnTo>
                    <a:pt x="6452651" y="70924"/>
                  </a:lnTo>
                  <a:lnTo>
                    <a:pt x="6484230" y="70924"/>
                  </a:lnTo>
                  <a:lnTo>
                    <a:pt x="6484230" y="49982"/>
                  </a:lnTo>
                  <a:close/>
                </a:path>
                <a:path w="8550275" h="318769">
                  <a:moveTo>
                    <a:pt x="6547389" y="49982"/>
                  </a:moveTo>
                  <a:lnTo>
                    <a:pt x="6515810" y="49982"/>
                  </a:lnTo>
                  <a:lnTo>
                    <a:pt x="6515810" y="70924"/>
                  </a:lnTo>
                  <a:lnTo>
                    <a:pt x="6547389" y="70924"/>
                  </a:lnTo>
                  <a:lnTo>
                    <a:pt x="6547389" y="49982"/>
                  </a:lnTo>
                  <a:close/>
                </a:path>
                <a:path w="8550275" h="318769">
                  <a:moveTo>
                    <a:pt x="6610547" y="49982"/>
                  </a:moveTo>
                  <a:lnTo>
                    <a:pt x="6578968" y="49982"/>
                  </a:lnTo>
                  <a:lnTo>
                    <a:pt x="6578968" y="70924"/>
                  </a:lnTo>
                  <a:lnTo>
                    <a:pt x="6610547" y="70924"/>
                  </a:lnTo>
                  <a:lnTo>
                    <a:pt x="6610547" y="49982"/>
                  </a:lnTo>
                  <a:close/>
                </a:path>
                <a:path w="8550275" h="318769">
                  <a:moveTo>
                    <a:pt x="6673706" y="49982"/>
                  </a:moveTo>
                  <a:lnTo>
                    <a:pt x="6642127" y="49982"/>
                  </a:lnTo>
                  <a:lnTo>
                    <a:pt x="6642127" y="70924"/>
                  </a:lnTo>
                  <a:lnTo>
                    <a:pt x="6673706" y="70924"/>
                  </a:lnTo>
                  <a:lnTo>
                    <a:pt x="6673706" y="49982"/>
                  </a:lnTo>
                  <a:close/>
                </a:path>
                <a:path w="8550275" h="318769">
                  <a:moveTo>
                    <a:pt x="6736865" y="49982"/>
                  </a:moveTo>
                  <a:lnTo>
                    <a:pt x="6705285" y="49982"/>
                  </a:lnTo>
                  <a:lnTo>
                    <a:pt x="6705285" y="70924"/>
                  </a:lnTo>
                  <a:lnTo>
                    <a:pt x="6736865" y="70924"/>
                  </a:lnTo>
                  <a:lnTo>
                    <a:pt x="6736865" y="49982"/>
                  </a:lnTo>
                  <a:close/>
                </a:path>
                <a:path w="8550275" h="318769">
                  <a:moveTo>
                    <a:pt x="6800023" y="49982"/>
                  </a:moveTo>
                  <a:lnTo>
                    <a:pt x="6768444" y="49982"/>
                  </a:lnTo>
                  <a:lnTo>
                    <a:pt x="6768444" y="70924"/>
                  </a:lnTo>
                  <a:lnTo>
                    <a:pt x="6800023" y="70924"/>
                  </a:lnTo>
                  <a:lnTo>
                    <a:pt x="6800023" y="49982"/>
                  </a:lnTo>
                  <a:close/>
                </a:path>
                <a:path w="8550275" h="318769">
                  <a:moveTo>
                    <a:pt x="6863182" y="49982"/>
                  </a:moveTo>
                  <a:lnTo>
                    <a:pt x="6831602" y="49982"/>
                  </a:lnTo>
                  <a:lnTo>
                    <a:pt x="6831602" y="70924"/>
                  </a:lnTo>
                  <a:lnTo>
                    <a:pt x="6863182" y="70924"/>
                  </a:lnTo>
                  <a:lnTo>
                    <a:pt x="6863182" y="49982"/>
                  </a:lnTo>
                  <a:close/>
                </a:path>
                <a:path w="8550275" h="318769">
                  <a:moveTo>
                    <a:pt x="6926341" y="49982"/>
                  </a:moveTo>
                  <a:lnTo>
                    <a:pt x="6894761" y="49982"/>
                  </a:lnTo>
                  <a:lnTo>
                    <a:pt x="6894761" y="70924"/>
                  </a:lnTo>
                  <a:lnTo>
                    <a:pt x="6926341" y="70924"/>
                  </a:lnTo>
                  <a:lnTo>
                    <a:pt x="6926341" y="49982"/>
                  </a:lnTo>
                  <a:close/>
                </a:path>
                <a:path w="8550275" h="318769">
                  <a:moveTo>
                    <a:pt x="6989499" y="49982"/>
                  </a:moveTo>
                  <a:lnTo>
                    <a:pt x="6957920" y="49982"/>
                  </a:lnTo>
                  <a:lnTo>
                    <a:pt x="6957920" y="70924"/>
                  </a:lnTo>
                  <a:lnTo>
                    <a:pt x="6989499" y="70924"/>
                  </a:lnTo>
                  <a:lnTo>
                    <a:pt x="6989499" y="49982"/>
                  </a:lnTo>
                  <a:close/>
                </a:path>
                <a:path w="8550275" h="318769">
                  <a:moveTo>
                    <a:pt x="7052658" y="49982"/>
                  </a:moveTo>
                  <a:lnTo>
                    <a:pt x="7021078" y="49982"/>
                  </a:lnTo>
                  <a:lnTo>
                    <a:pt x="7021078" y="70924"/>
                  </a:lnTo>
                  <a:lnTo>
                    <a:pt x="7052658" y="70924"/>
                  </a:lnTo>
                  <a:lnTo>
                    <a:pt x="7052658" y="49982"/>
                  </a:lnTo>
                  <a:close/>
                </a:path>
                <a:path w="8550275" h="318769">
                  <a:moveTo>
                    <a:pt x="7115816" y="49982"/>
                  </a:moveTo>
                  <a:lnTo>
                    <a:pt x="7084237" y="49982"/>
                  </a:lnTo>
                  <a:lnTo>
                    <a:pt x="7084237" y="70924"/>
                  </a:lnTo>
                  <a:lnTo>
                    <a:pt x="7115816" y="70924"/>
                  </a:lnTo>
                  <a:lnTo>
                    <a:pt x="7115816" y="49982"/>
                  </a:lnTo>
                  <a:close/>
                </a:path>
                <a:path w="8550275" h="318769">
                  <a:moveTo>
                    <a:pt x="7178975" y="49982"/>
                  </a:moveTo>
                  <a:lnTo>
                    <a:pt x="7147396" y="49982"/>
                  </a:lnTo>
                  <a:lnTo>
                    <a:pt x="7147396" y="70924"/>
                  </a:lnTo>
                  <a:lnTo>
                    <a:pt x="7178975" y="70924"/>
                  </a:lnTo>
                  <a:lnTo>
                    <a:pt x="7178975" y="49982"/>
                  </a:lnTo>
                  <a:close/>
                </a:path>
                <a:path w="8550275" h="318769">
                  <a:moveTo>
                    <a:pt x="7242134" y="49982"/>
                  </a:moveTo>
                  <a:lnTo>
                    <a:pt x="7210555" y="49982"/>
                  </a:lnTo>
                  <a:lnTo>
                    <a:pt x="7210555" y="70924"/>
                  </a:lnTo>
                  <a:lnTo>
                    <a:pt x="7242134" y="70924"/>
                  </a:lnTo>
                  <a:lnTo>
                    <a:pt x="7242134" y="49982"/>
                  </a:lnTo>
                  <a:close/>
                </a:path>
                <a:path w="8550275" h="318769">
                  <a:moveTo>
                    <a:pt x="7305293" y="49982"/>
                  </a:moveTo>
                  <a:lnTo>
                    <a:pt x="7273713" y="49982"/>
                  </a:lnTo>
                  <a:lnTo>
                    <a:pt x="7273713" y="70924"/>
                  </a:lnTo>
                  <a:lnTo>
                    <a:pt x="7305293" y="70924"/>
                  </a:lnTo>
                  <a:lnTo>
                    <a:pt x="7305293" y="49982"/>
                  </a:lnTo>
                  <a:close/>
                </a:path>
                <a:path w="8550275" h="318769">
                  <a:moveTo>
                    <a:pt x="7368452" y="49982"/>
                  </a:moveTo>
                  <a:lnTo>
                    <a:pt x="7336872" y="49982"/>
                  </a:lnTo>
                  <a:lnTo>
                    <a:pt x="7336872" y="70924"/>
                  </a:lnTo>
                  <a:lnTo>
                    <a:pt x="7368452" y="70924"/>
                  </a:lnTo>
                  <a:lnTo>
                    <a:pt x="7368452" y="49982"/>
                  </a:lnTo>
                  <a:close/>
                </a:path>
                <a:path w="8550275" h="318769">
                  <a:moveTo>
                    <a:pt x="7431611" y="49982"/>
                  </a:moveTo>
                  <a:lnTo>
                    <a:pt x="7400031" y="49982"/>
                  </a:lnTo>
                  <a:lnTo>
                    <a:pt x="7400031" y="70924"/>
                  </a:lnTo>
                  <a:lnTo>
                    <a:pt x="7431611" y="70924"/>
                  </a:lnTo>
                  <a:lnTo>
                    <a:pt x="7431611" y="49982"/>
                  </a:lnTo>
                  <a:close/>
                </a:path>
                <a:path w="8550275" h="318769">
                  <a:moveTo>
                    <a:pt x="7494770" y="49982"/>
                  </a:moveTo>
                  <a:lnTo>
                    <a:pt x="7463190" y="49982"/>
                  </a:lnTo>
                  <a:lnTo>
                    <a:pt x="7463190" y="70924"/>
                  </a:lnTo>
                  <a:lnTo>
                    <a:pt x="7494770" y="70924"/>
                  </a:lnTo>
                  <a:lnTo>
                    <a:pt x="7494770" y="49982"/>
                  </a:lnTo>
                  <a:close/>
                </a:path>
                <a:path w="8550275" h="318769">
                  <a:moveTo>
                    <a:pt x="7557929" y="49982"/>
                  </a:moveTo>
                  <a:lnTo>
                    <a:pt x="7526349" y="49982"/>
                  </a:lnTo>
                  <a:lnTo>
                    <a:pt x="7526349" y="70924"/>
                  </a:lnTo>
                  <a:lnTo>
                    <a:pt x="7557929" y="70924"/>
                  </a:lnTo>
                  <a:lnTo>
                    <a:pt x="7557929" y="49982"/>
                  </a:lnTo>
                  <a:close/>
                </a:path>
                <a:path w="8550275" h="318769">
                  <a:moveTo>
                    <a:pt x="7621087" y="49982"/>
                  </a:moveTo>
                  <a:lnTo>
                    <a:pt x="7589508" y="49982"/>
                  </a:lnTo>
                  <a:lnTo>
                    <a:pt x="7589508" y="70924"/>
                  </a:lnTo>
                  <a:lnTo>
                    <a:pt x="7621087" y="70924"/>
                  </a:lnTo>
                  <a:lnTo>
                    <a:pt x="7621087" y="49982"/>
                  </a:lnTo>
                  <a:close/>
                </a:path>
                <a:path w="8550275" h="318769">
                  <a:moveTo>
                    <a:pt x="7684246" y="49982"/>
                  </a:moveTo>
                  <a:lnTo>
                    <a:pt x="7652667" y="49982"/>
                  </a:lnTo>
                  <a:lnTo>
                    <a:pt x="7652667" y="70924"/>
                  </a:lnTo>
                  <a:lnTo>
                    <a:pt x="7684246" y="70924"/>
                  </a:lnTo>
                  <a:lnTo>
                    <a:pt x="7684246" y="49982"/>
                  </a:lnTo>
                  <a:close/>
                </a:path>
                <a:path w="8550275" h="318769">
                  <a:moveTo>
                    <a:pt x="7747405" y="49982"/>
                  </a:moveTo>
                  <a:lnTo>
                    <a:pt x="7715826" y="49982"/>
                  </a:lnTo>
                  <a:lnTo>
                    <a:pt x="7715826" y="70924"/>
                  </a:lnTo>
                  <a:lnTo>
                    <a:pt x="7747405" y="70924"/>
                  </a:lnTo>
                  <a:lnTo>
                    <a:pt x="7747405" y="49982"/>
                  </a:lnTo>
                  <a:close/>
                </a:path>
                <a:path w="8550275" h="318769">
                  <a:moveTo>
                    <a:pt x="7810564" y="49982"/>
                  </a:moveTo>
                  <a:lnTo>
                    <a:pt x="7778985" y="49982"/>
                  </a:lnTo>
                  <a:lnTo>
                    <a:pt x="7778985" y="70924"/>
                  </a:lnTo>
                  <a:lnTo>
                    <a:pt x="7810564" y="70924"/>
                  </a:lnTo>
                  <a:lnTo>
                    <a:pt x="7810564" y="49982"/>
                  </a:lnTo>
                  <a:close/>
                </a:path>
                <a:path w="8550275" h="318769">
                  <a:moveTo>
                    <a:pt x="7873723" y="49982"/>
                  </a:moveTo>
                  <a:lnTo>
                    <a:pt x="7842144" y="49982"/>
                  </a:lnTo>
                  <a:lnTo>
                    <a:pt x="7842144" y="70924"/>
                  </a:lnTo>
                  <a:lnTo>
                    <a:pt x="7873723" y="70924"/>
                  </a:lnTo>
                  <a:lnTo>
                    <a:pt x="7873723" y="49982"/>
                  </a:lnTo>
                  <a:close/>
                </a:path>
                <a:path w="8550275" h="318769">
                  <a:moveTo>
                    <a:pt x="7936882" y="49982"/>
                  </a:moveTo>
                  <a:lnTo>
                    <a:pt x="7905303" y="49982"/>
                  </a:lnTo>
                  <a:lnTo>
                    <a:pt x="7905303" y="70924"/>
                  </a:lnTo>
                  <a:lnTo>
                    <a:pt x="7936882" y="70924"/>
                  </a:lnTo>
                  <a:lnTo>
                    <a:pt x="7936882" y="49982"/>
                  </a:lnTo>
                  <a:close/>
                </a:path>
                <a:path w="8550275" h="318769">
                  <a:moveTo>
                    <a:pt x="8000041" y="49982"/>
                  </a:moveTo>
                  <a:lnTo>
                    <a:pt x="7968462" y="49982"/>
                  </a:lnTo>
                  <a:lnTo>
                    <a:pt x="7968462" y="70924"/>
                  </a:lnTo>
                  <a:lnTo>
                    <a:pt x="8000041" y="70924"/>
                  </a:lnTo>
                  <a:lnTo>
                    <a:pt x="8000041" y="49982"/>
                  </a:lnTo>
                  <a:close/>
                </a:path>
                <a:path w="8550275" h="318769">
                  <a:moveTo>
                    <a:pt x="8063200" y="49982"/>
                  </a:moveTo>
                  <a:lnTo>
                    <a:pt x="8031620" y="49982"/>
                  </a:lnTo>
                  <a:lnTo>
                    <a:pt x="8031620" y="70924"/>
                  </a:lnTo>
                  <a:lnTo>
                    <a:pt x="8063200" y="70924"/>
                  </a:lnTo>
                  <a:lnTo>
                    <a:pt x="8063200" y="49982"/>
                  </a:lnTo>
                  <a:close/>
                </a:path>
                <a:path w="8550275" h="318769">
                  <a:moveTo>
                    <a:pt x="8126359" y="49982"/>
                  </a:moveTo>
                  <a:lnTo>
                    <a:pt x="8094779" y="49982"/>
                  </a:lnTo>
                  <a:lnTo>
                    <a:pt x="8094779" y="70924"/>
                  </a:lnTo>
                  <a:lnTo>
                    <a:pt x="8126359" y="70924"/>
                  </a:lnTo>
                  <a:lnTo>
                    <a:pt x="8126359" y="49982"/>
                  </a:lnTo>
                  <a:close/>
                </a:path>
                <a:path w="8550275" h="318769">
                  <a:moveTo>
                    <a:pt x="8189518" y="49982"/>
                  </a:moveTo>
                  <a:lnTo>
                    <a:pt x="8157938" y="49982"/>
                  </a:lnTo>
                  <a:lnTo>
                    <a:pt x="8157938" y="70924"/>
                  </a:lnTo>
                  <a:lnTo>
                    <a:pt x="8189518" y="70924"/>
                  </a:lnTo>
                  <a:lnTo>
                    <a:pt x="8189518" y="49982"/>
                  </a:lnTo>
                  <a:close/>
                </a:path>
                <a:path w="8550275" h="318769">
                  <a:moveTo>
                    <a:pt x="8252677" y="49982"/>
                  </a:moveTo>
                  <a:lnTo>
                    <a:pt x="8221097" y="49982"/>
                  </a:lnTo>
                  <a:lnTo>
                    <a:pt x="8221097" y="70924"/>
                  </a:lnTo>
                  <a:lnTo>
                    <a:pt x="8252677" y="70924"/>
                  </a:lnTo>
                  <a:lnTo>
                    <a:pt x="8252677" y="49982"/>
                  </a:lnTo>
                  <a:close/>
                </a:path>
                <a:path w="8550275" h="318769">
                  <a:moveTo>
                    <a:pt x="8315836" y="49982"/>
                  </a:moveTo>
                  <a:lnTo>
                    <a:pt x="8284256" y="49982"/>
                  </a:lnTo>
                  <a:lnTo>
                    <a:pt x="8284256" y="70924"/>
                  </a:lnTo>
                  <a:lnTo>
                    <a:pt x="8315836" y="70924"/>
                  </a:lnTo>
                  <a:lnTo>
                    <a:pt x="8315836" y="49982"/>
                  </a:lnTo>
                  <a:close/>
                </a:path>
                <a:path w="8550275" h="318769">
                  <a:moveTo>
                    <a:pt x="8378995" y="49982"/>
                  </a:moveTo>
                  <a:lnTo>
                    <a:pt x="8347415" y="49982"/>
                  </a:lnTo>
                  <a:lnTo>
                    <a:pt x="8347415" y="70924"/>
                  </a:lnTo>
                  <a:lnTo>
                    <a:pt x="8378995" y="70924"/>
                  </a:lnTo>
                  <a:lnTo>
                    <a:pt x="8378995" y="49982"/>
                  </a:lnTo>
                  <a:close/>
                </a:path>
              </a:pathLst>
            </a:custGeom>
            <a:solidFill>
              <a:srgbClr val="2C52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19331" y="2219827"/>
              <a:ext cx="8858885" cy="3413760"/>
            </a:xfrm>
            <a:custGeom>
              <a:avLst/>
              <a:gdLst/>
              <a:ahLst/>
              <a:cxnLst/>
              <a:rect l="l" t="t" r="r" b="b"/>
              <a:pathLst>
                <a:path w="8858885" h="3413760">
                  <a:moveTo>
                    <a:pt x="8607067" y="0"/>
                  </a:moveTo>
                  <a:lnTo>
                    <a:pt x="251301" y="0"/>
                  </a:lnTo>
                  <a:lnTo>
                    <a:pt x="206129" y="4048"/>
                  </a:lnTo>
                  <a:lnTo>
                    <a:pt x="163614" y="15722"/>
                  </a:lnTo>
                  <a:lnTo>
                    <a:pt x="124464" y="34309"/>
                  </a:lnTo>
                  <a:lnTo>
                    <a:pt x="89391" y="59102"/>
                  </a:lnTo>
                  <a:lnTo>
                    <a:pt x="59102" y="89390"/>
                  </a:lnTo>
                  <a:lnTo>
                    <a:pt x="34309" y="124464"/>
                  </a:lnTo>
                  <a:lnTo>
                    <a:pt x="15722" y="163614"/>
                  </a:lnTo>
                  <a:lnTo>
                    <a:pt x="4048" y="206129"/>
                  </a:lnTo>
                  <a:lnTo>
                    <a:pt x="0" y="251301"/>
                  </a:lnTo>
                  <a:lnTo>
                    <a:pt x="0" y="3162207"/>
                  </a:lnTo>
                  <a:lnTo>
                    <a:pt x="4048" y="3207379"/>
                  </a:lnTo>
                  <a:lnTo>
                    <a:pt x="15722" y="3249894"/>
                  </a:lnTo>
                  <a:lnTo>
                    <a:pt x="34309" y="3289043"/>
                  </a:lnTo>
                  <a:lnTo>
                    <a:pt x="59102" y="3324117"/>
                  </a:lnTo>
                  <a:lnTo>
                    <a:pt x="89390" y="3354405"/>
                  </a:lnTo>
                  <a:lnTo>
                    <a:pt x="124464" y="3379198"/>
                  </a:lnTo>
                  <a:lnTo>
                    <a:pt x="163613" y="3397786"/>
                  </a:lnTo>
                  <a:lnTo>
                    <a:pt x="206129" y="3409459"/>
                  </a:lnTo>
                  <a:lnTo>
                    <a:pt x="251301" y="3413508"/>
                  </a:lnTo>
                  <a:lnTo>
                    <a:pt x="8607067" y="3413508"/>
                  </a:lnTo>
                  <a:lnTo>
                    <a:pt x="8652239" y="3409459"/>
                  </a:lnTo>
                  <a:lnTo>
                    <a:pt x="8694754" y="3397786"/>
                  </a:lnTo>
                  <a:lnTo>
                    <a:pt x="8733904" y="3379198"/>
                  </a:lnTo>
                  <a:lnTo>
                    <a:pt x="8768977" y="3354405"/>
                  </a:lnTo>
                  <a:lnTo>
                    <a:pt x="8799266" y="3324117"/>
                  </a:lnTo>
                  <a:lnTo>
                    <a:pt x="8824059" y="3289044"/>
                  </a:lnTo>
                  <a:lnTo>
                    <a:pt x="8842646" y="3249894"/>
                  </a:lnTo>
                  <a:lnTo>
                    <a:pt x="8854320" y="3207379"/>
                  </a:lnTo>
                  <a:lnTo>
                    <a:pt x="8858369" y="3162207"/>
                  </a:lnTo>
                  <a:lnTo>
                    <a:pt x="8858369" y="251301"/>
                  </a:lnTo>
                  <a:lnTo>
                    <a:pt x="8854320" y="206129"/>
                  </a:lnTo>
                  <a:lnTo>
                    <a:pt x="8842647" y="163614"/>
                  </a:lnTo>
                  <a:lnTo>
                    <a:pt x="8824059" y="124464"/>
                  </a:lnTo>
                  <a:lnTo>
                    <a:pt x="8799266" y="89391"/>
                  </a:lnTo>
                  <a:lnTo>
                    <a:pt x="8768978" y="59102"/>
                  </a:lnTo>
                  <a:lnTo>
                    <a:pt x="8733904" y="34310"/>
                  </a:lnTo>
                  <a:lnTo>
                    <a:pt x="8694755" y="15722"/>
                  </a:lnTo>
                  <a:lnTo>
                    <a:pt x="8652239" y="4048"/>
                  </a:lnTo>
                  <a:lnTo>
                    <a:pt x="86070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19331" y="2219827"/>
              <a:ext cx="8858885" cy="3413760"/>
            </a:xfrm>
            <a:custGeom>
              <a:avLst/>
              <a:gdLst/>
              <a:ahLst/>
              <a:cxnLst/>
              <a:rect l="l" t="t" r="r" b="b"/>
              <a:pathLst>
                <a:path w="8858885" h="3413760">
                  <a:moveTo>
                    <a:pt x="251301" y="0"/>
                  </a:moveTo>
                  <a:lnTo>
                    <a:pt x="206129" y="4048"/>
                  </a:lnTo>
                  <a:lnTo>
                    <a:pt x="163614" y="15722"/>
                  </a:lnTo>
                  <a:lnTo>
                    <a:pt x="124464" y="34310"/>
                  </a:lnTo>
                  <a:lnTo>
                    <a:pt x="89391" y="59102"/>
                  </a:lnTo>
                  <a:lnTo>
                    <a:pt x="59102" y="89391"/>
                  </a:lnTo>
                  <a:lnTo>
                    <a:pt x="34309" y="124464"/>
                  </a:lnTo>
                  <a:lnTo>
                    <a:pt x="15722" y="163614"/>
                  </a:lnTo>
                  <a:lnTo>
                    <a:pt x="4048" y="206129"/>
                  </a:lnTo>
                  <a:lnTo>
                    <a:pt x="0" y="251301"/>
                  </a:lnTo>
                  <a:lnTo>
                    <a:pt x="0" y="3162207"/>
                  </a:lnTo>
                  <a:lnTo>
                    <a:pt x="4048" y="3207379"/>
                  </a:lnTo>
                  <a:lnTo>
                    <a:pt x="15722" y="3249894"/>
                  </a:lnTo>
                  <a:lnTo>
                    <a:pt x="34310" y="3289044"/>
                  </a:lnTo>
                  <a:lnTo>
                    <a:pt x="59103" y="3324117"/>
                  </a:lnTo>
                  <a:lnTo>
                    <a:pt x="89391" y="3354405"/>
                  </a:lnTo>
                  <a:lnTo>
                    <a:pt x="124464" y="3379198"/>
                  </a:lnTo>
                  <a:lnTo>
                    <a:pt x="163614" y="3397786"/>
                  </a:lnTo>
                  <a:lnTo>
                    <a:pt x="206129" y="3409459"/>
                  </a:lnTo>
                  <a:lnTo>
                    <a:pt x="251301" y="3413508"/>
                  </a:lnTo>
                  <a:lnTo>
                    <a:pt x="251301" y="3403037"/>
                  </a:lnTo>
                  <a:lnTo>
                    <a:pt x="202765" y="3398144"/>
                  </a:lnTo>
                  <a:lnTo>
                    <a:pt x="157559" y="3384112"/>
                  </a:lnTo>
                  <a:lnTo>
                    <a:pt x="116650" y="3361907"/>
                  </a:lnTo>
                  <a:lnTo>
                    <a:pt x="81008" y="3332500"/>
                  </a:lnTo>
                  <a:lnTo>
                    <a:pt x="51600" y="3296857"/>
                  </a:lnTo>
                  <a:lnTo>
                    <a:pt x="29396" y="3255949"/>
                  </a:lnTo>
                  <a:lnTo>
                    <a:pt x="15363" y="3210743"/>
                  </a:lnTo>
                  <a:lnTo>
                    <a:pt x="10470" y="3162207"/>
                  </a:lnTo>
                  <a:lnTo>
                    <a:pt x="10470" y="251301"/>
                  </a:lnTo>
                  <a:lnTo>
                    <a:pt x="15363" y="202765"/>
                  </a:lnTo>
                  <a:lnTo>
                    <a:pt x="29396" y="157559"/>
                  </a:lnTo>
                  <a:lnTo>
                    <a:pt x="51600" y="116650"/>
                  </a:lnTo>
                  <a:lnTo>
                    <a:pt x="81008" y="81008"/>
                  </a:lnTo>
                  <a:lnTo>
                    <a:pt x="116650" y="51600"/>
                  </a:lnTo>
                  <a:lnTo>
                    <a:pt x="157559" y="29396"/>
                  </a:lnTo>
                  <a:lnTo>
                    <a:pt x="202765" y="15363"/>
                  </a:lnTo>
                  <a:lnTo>
                    <a:pt x="251301" y="10470"/>
                  </a:lnTo>
                  <a:lnTo>
                    <a:pt x="251301" y="0"/>
                  </a:lnTo>
                  <a:close/>
                </a:path>
                <a:path w="8858885" h="3413760">
                  <a:moveTo>
                    <a:pt x="8607067" y="3403037"/>
                  </a:moveTo>
                  <a:lnTo>
                    <a:pt x="251301" y="3403037"/>
                  </a:lnTo>
                  <a:lnTo>
                    <a:pt x="251301" y="3413508"/>
                  </a:lnTo>
                  <a:lnTo>
                    <a:pt x="8607067" y="3413508"/>
                  </a:lnTo>
                  <a:lnTo>
                    <a:pt x="8607067" y="3403037"/>
                  </a:lnTo>
                  <a:close/>
                </a:path>
                <a:path w="8858885" h="3413760">
                  <a:moveTo>
                    <a:pt x="8607067" y="0"/>
                  </a:moveTo>
                  <a:lnTo>
                    <a:pt x="8607067" y="10470"/>
                  </a:lnTo>
                  <a:lnTo>
                    <a:pt x="8655603" y="15363"/>
                  </a:lnTo>
                  <a:lnTo>
                    <a:pt x="8700809" y="29396"/>
                  </a:lnTo>
                  <a:lnTo>
                    <a:pt x="8741718" y="51600"/>
                  </a:lnTo>
                  <a:lnTo>
                    <a:pt x="8777360" y="81008"/>
                  </a:lnTo>
                  <a:lnTo>
                    <a:pt x="8806768" y="116650"/>
                  </a:lnTo>
                  <a:lnTo>
                    <a:pt x="8828972" y="157559"/>
                  </a:lnTo>
                  <a:lnTo>
                    <a:pt x="8843005" y="202765"/>
                  </a:lnTo>
                  <a:lnTo>
                    <a:pt x="8847898" y="251301"/>
                  </a:lnTo>
                  <a:lnTo>
                    <a:pt x="8847898" y="3162207"/>
                  </a:lnTo>
                  <a:lnTo>
                    <a:pt x="8843005" y="3210743"/>
                  </a:lnTo>
                  <a:lnTo>
                    <a:pt x="8828972" y="3255949"/>
                  </a:lnTo>
                  <a:lnTo>
                    <a:pt x="8806768" y="3296857"/>
                  </a:lnTo>
                  <a:lnTo>
                    <a:pt x="8777360" y="3332500"/>
                  </a:lnTo>
                  <a:lnTo>
                    <a:pt x="8741718" y="3361907"/>
                  </a:lnTo>
                  <a:lnTo>
                    <a:pt x="8700809" y="3384112"/>
                  </a:lnTo>
                  <a:lnTo>
                    <a:pt x="8655603" y="3398144"/>
                  </a:lnTo>
                  <a:lnTo>
                    <a:pt x="8607067" y="3403037"/>
                  </a:lnTo>
                  <a:lnTo>
                    <a:pt x="8607067" y="3413508"/>
                  </a:lnTo>
                  <a:lnTo>
                    <a:pt x="8652239" y="3409459"/>
                  </a:lnTo>
                  <a:lnTo>
                    <a:pt x="8694754" y="3397786"/>
                  </a:lnTo>
                  <a:lnTo>
                    <a:pt x="8733904" y="3379198"/>
                  </a:lnTo>
                  <a:lnTo>
                    <a:pt x="8768977" y="3354405"/>
                  </a:lnTo>
                  <a:lnTo>
                    <a:pt x="8799266" y="3324117"/>
                  </a:lnTo>
                  <a:lnTo>
                    <a:pt x="8824059" y="3289044"/>
                  </a:lnTo>
                  <a:lnTo>
                    <a:pt x="8842646" y="3249894"/>
                  </a:lnTo>
                  <a:lnTo>
                    <a:pt x="8854320" y="3207379"/>
                  </a:lnTo>
                  <a:lnTo>
                    <a:pt x="8858369" y="3162207"/>
                  </a:lnTo>
                  <a:lnTo>
                    <a:pt x="8858369" y="251301"/>
                  </a:lnTo>
                  <a:lnTo>
                    <a:pt x="8854320" y="206129"/>
                  </a:lnTo>
                  <a:lnTo>
                    <a:pt x="8842647" y="163614"/>
                  </a:lnTo>
                  <a:lnTo>
                    <a:pt x="8824059" y="124464"/>
                  </a:lnTo>
                  <a:lnTo>
                    <a:pt x="8799266" y="89391"/>
                  </a:lnTo>
                  <a:lnTo>
                    <a:pt x="8768978" y="59102"/>
                  </a:lnTo>
                  <a:lnTo>
                    <a:pt x="8733904" y="34310"/>
                  </a:lnTo>
                  <a:lnTo>
                    <a:pt x="8694755" y="15722"/>
                  </a:lnTo>
                  <a:lnTo>
                    <a:pt x="8652239" y="4048"/>
                  </a:lnTo>
                  <a:lnTo>
                    <a:pt x="8607067" y="0"/>
                  </a:lnTo>
                  <a:close/>
                </a:path>
                <a:path w="8858885" h="3413760">
                  <a:moveTo>
                    <a:pt x="8607067" y="0"/>
                  </a:moveTo>
                  <a:lnTo>
                    <a:pt x="251301" y="0"/>
                  </a:lnTo>
                  <a:lnTo>
                    <a:pt x="251301" y="10470"/>
                  </a:lnTo>
                  <a:lnTo>
                    <a:pt x="8607067" y="10470"/>
                  </a:lnTo>
                  <a:lnTo>
                    <a:pt x="8607067" y="0"/>
                  </a:lnTo>
                  <a:close/>
                </a:path>
              </a:pathLst>
            </a:custGeom>
            <a:solidFill>
              <a:srgbClr val="2C52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6485" y="2335007"/>
              <a:ext cx="186954" cy="251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3234" y="2343912"/>
              <a:ext cx="173041" cy="22521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985154" y="2384238"/>
              <a:ext cx="1395095" cy="243204"/>
            </a:xfrm>
            <a:custGeom>
              <a:avLst/>
              <a:gdLst/>
              <a:ahLst/>
              <a:cxnLst/>
              <a:rect l="l" t="t" r="r" b="b"/>
              <a:pathLst>
                <a:path w="1395095" h="243205">
                  <a:moveTo>
                    <a:pt x="36320" y="8834"/>
                  </a:moveTo>
                  <a:lnTo>
                    <a:pt x="0" y="8834"/>
                  </a:lnTo>
                  <a:lnTo>
                    <a:pt x="64342" y="191599"/>
                  </a:lnTo>
                  <a:lnTo>
                    <a:pt x="105214" y="191599"/>
                  </a:lnTo>
                  <a:lnTo>
                    <a:pt x="118931" y="152690"/>
                  </a:lnTo>
                  <a:lnTo>
                    <a:pt x="83886" y="152690"/>
                  </a:lnTo>
                  <a:lnTo>
                    <a:pt x="36320" y="8834"/>
                  </a:lnTo>
                  <a:close/>
                </a:path>
                <a:path w="1395095" h="243205">
                  <a:moveTo>
                    <a:pt x="169646" y="8834"/>
                  </a:moveTo>
                  <a:lnTo>
                    <a:pt x="133236" y="8834"/>
                  </a:lnTo>
                  <a:lnTo>
                    <a:pt x="85760" y="152690"/>
                  </a:lnTo>
                  <a:lnTo>
                    <a:pt x="118931" y="152690"/>
                  </a:lnTo>
                  <a:lnTo>
                    <a:pt x="169646" y="8834"/>
                  </a:lnTo>
                  <a:close/>
                </a:path>
                <a:path w="1395095" h="243205">
                  <a:moveTo>
                    <a:pt x="224596" y="54525"/>
                  </a:moveTo>
                  <a:lnTo>
                    <a:pt x="192290" y="54525"/>
                  </a:lnTo>
                  <a:lnTo>
                    <a:pt x="192290" y="191599"/>
                  </a:lnTo>
                  <a:lnTo>
                    <a:pt x="224596" y="191599"/>
                  </a:lnTo>
                  <a:lnTo>
                    <a:pt x="224596" y="54525"/>
                  </a:lnTo>
                  <a:close/>
                </a:path>
                <a:path w="1395095" h="243205">
                  <a:moveTo>
                    <a:pt x="213708" y="0"/>
                  </a:moveTo>
                  <a:lnTo>
                    <a:pt x="203416" y="0"/>
                  </a:lnTo>
                  <a:lnTo>
                    <a:pt x="199013" y="1725"/>
                  </a:lnTo>
                  <a:lnTo>
                    <a:pt x="195325" y="5175"/>
                  </a:lnTo>
                  <a:lnTo>
                    <a:pt x="191636" y="8567"/>
                  </a:lnTo>
                  <a:lnTo>
                    <a:pt x="189792" y="12701"/>
                  </a:lnTo>
                  <a:lnTo>
                    <a:pt x="189792" y="22399"/>
                  </a:lnTo>
                  <a:lnTo>
                    <a:pt x="191636" y="26534"/>
                  </a:lnTo>
                  <a:lnTo>
                    <a:pt x="195325" y="29984"/>
                  </a:lnTo>
                  <a:lnTo>
                    <a:pt x="199013" y="33375"/>
                  </a:lnTo>
                  <a:lnTo>
                    <a:pt x="203416" y="35071"/>
                  </a:lnTo>
                  <a:lnTo>
                    <a:pt x="213708" y="35071"/>
                  </a:lnTo>
                  <a:lnTo>
                    <a:pt x="218111" y="33375"/>
                  </a:lnTo>
                  <a:lnTo>
                    <a:pt x="225428" y="26534"/>
                  </a:lnTo>
                  <a:lnTo>
                    <a:pt x="227273" y="22399"/>
                  </a:lnTo>
                  <a:lnTo>
                    <a:pt x="227273" y="12701"/>
                  </a:lnTo>
                  <a:lnTo>
                    <a:pt x="225428" y="8567"/>
                  </a:lnTo>
                  <a:lnTo>
                    <a:pt x="221740" y="5175"/>
                  </a:lnTo>
                  <a:lnTo>
                    <a:pt x="218111" y="1725"/>
                  </a:lnTo>
                  <a:lnTo>
                    <a:pt x="213708" y="0"/>
                  </a:lnTo>
                  <a:close/>
                </a:path>
                <a:path w="1395095" h="243205">
                  <a:moveTo>
                    <a:pt x="283249" y="151173"/>
                  </a:moveTo>
                  <a:lnTo>
                    <a:pt x="251747" y="154207"/>
                  </a:lnTo>
                  <a:lnTo>
                    <a:pt x="253995" y="163148"/>
                  </a:lnTo>
                  <a:lnTo>
                    <a:pt x="257793" y="171051"/>
                  </a:lnTo>
                  <a:lnTo>
                    <a:pt x="298587" y="193618"/>
                  </a:lnTo>
                  <a:lnTo>
                    <a:pt x="310556" y="194276"/>
                  </a:lnTo>
                  <a:lnTo>
                    <a:pt x="318878" y="193930"/>
                  </a:lnTo>
                  <a:lnTo>
                    <a:pt x="357447" y="178034"/>
                  </a:lnTo>
                  <a:lnTo>
                    <a:pt x="364147" y="169913"/>
                  </a:lnTo>
                  <a:lnTo>
                    <a:pt x="303031" y="169913"/>
                  </a:lnTo>
                  <a:lnTo>
                    <a:pt x="296992" y="168337"/>
                  </a:lnTo>
                  <a:lnTo>
                    <a:pt x="287711" y="162031"/>
                  </a:lnTo>
                  <a:lnTo>
                    <a:pt x="284677" y="157360"/>
                  </a:lnTo>
                  <a:lnTo>
                    <a:pt x="283249" y="151173"/>
                  </a:lnTo>
                  <a:close/>
                </a:path>
                <a:path w="1395095" h="243205">
                  <a:moveTo>
                    <a:pt x="311003" y="52741"/>
                  </a:moveTo>
                  <a:lnTo>
                    <a:pt x="273670" y="61308"/>
                  </a:lnTo>
                  <a:lnTo>
                    <a:pt x="255584" y="94327"/>
                  </a:lnTo>
                  <a:lnTo>
                    <a:pt x="256136" y="101499"/>
                  </a:lnTo>
                  <a:lnTo>
                    <a:pt x="284917" y="130564"/>
                  </a:lnTo>
                  <a:lnTo>
                    <a:pt x="323824" y="139244"/>
                  </a:lnTo>
                  <a:lnTo>
                    <a:pt x="328464" y="141208"/>
                  </a:lnTo>
                  <a:lnTo>
                    <a:pt x="331439" y="143766"/>
                  </a:lnTo>
                  <a:lnTo>
                    <a:pt x="334473" y="146324"/>
                  </a:lnTo>
                  <a:lnTo>
                    <a:pt x="335990" y="149567"/>
                  </a:lnTo>
                  <a:lnTo>
                    <a:pt x="335990" y="158134"/>
                  </a:lnTo>
                  <a:lnTo>
                    <a:pt x="333640" y="162031"/>
                  </a:lnTo>
                  <a:lnTo>
                    <a:pt x="324299" y="168337"/>
                  </a:lnTo>
                  <a:lnTo>
                    <a:pt x="318142" y="169913"/>
                  </a:lnTo>
                  <a:lnTo>
                    <a:pt x="364147" y="169913"/>
                  </a:lnTo>
                  <a:lnTo>
                    <a:pt x="366510" y="166790"/>
                  </a:lnTo>
                  <a:lnTo>
                    <a:pt x="369039" y="159175"/>
                  </a:lnTo>
                  <a:lnTo>
                    <a:pt x="369009" y="149567"/>
                  </a:lnTo>
                  <a:lnTo>
                    <a:pt x="339649" y="115828"/>
                  </a:lnTo>
                  <a:lnTo>
                    <a:pt x="307165" y="108427"/>
                  </a:lnTo>
                  <a:lnTo>
                    <a:pt x="300205" y="106820"/>
                  </a:lnTo>
                  <a:lnTo>
                    <a:pt x="295207" y="104768"/>
                  </a:lnTo>
                  <a:lnTo>
                    <a:pt x="292173" y="102269"/>
                  </a:lnTo>
                  <a:lnTo>
                    <a:pt x="289198" y="99770"/>
                  </a:lnTo>
                  <a:lnTo>
                    <a:pt x="287741" y="96528"/>
                  </a:lnTo>
                  <a:lnTo>
                    <a:pt x="287741" y="87901"/>
                  </a:lnTo>
                  <a:lnTo>
                    <a:pt x="289972" y="84124"/>
                  </a:lnTo>
                  <a:lnTo>
                    <a:pt x="299074" y="78293"/>
                  </a:lnTo>
                  <a:lnTo>
                    <a:pt x="304726" y="76836"/>
                  </a:lnTo>
                  <a:lnTo>
                    <a:pt x="361065" y="76836"/>
                  </a:lnTo>
                  <a:lnTo>
                    <a:pt x="360196" y="75073"/>
                  </a:lnTo>
                  <a:lnTo>
                    <a:pt x="322409" y="53382"/>
                  </a:lnTo>
                  <a:lnTo>
                    <a:pt x="311003" y="52741"/>
                  </a:lnTo>
                  <a:close/>
                </a:path>
                <a:path w="1395095" h="243205">
                  <a:moveTo>
                    <a:pt x="361065" y="76836"/>
                  </a:moveTo>
                  <a:lnTo>
                    <a:pt x="316446" y="76836"/>
                  </a:lnTo>
                  <a:lnTo>
                    <a:pt x="320670" y="77639"/>
                  </a:lnTo>
                  <a:lnTo>
                    <a:pt x="327572" y="80851"/>
                  </a:lnTo>
                  <a:lnTo>
                    <a:pt x="330308" y="82963"/>
                  </a:lnTo>
                  <a:lnTo>
                    <a:pt x="332331" y="85581"/>
                  </a:lnTo>
                  <a:lnTo>
                    <a:pt x="334413" y="88199"/>
                  </a:lnTo>
                  <a:lnTo>
                    <a:pt x="335747" y="90757"/>
                  </a:lnTo>
                  <a:lnTo>
                    <a:pt x="335871" y="90995"/>
                  </a:lnTo>
                  <a:lnTo>
                    <a:pt x="336704" y="93970"/>
                  </a:lnTo>
                  <a:lnTo>
                    <a:pt x="366153" y="90757"/>
                  </a:lnTo>
                  <a:lnTo>
                    <a:pt x="363839" y="82463"/>
                  </a:lnTo>
                  <a:lnTo>
                    <a:pt x="361065" y="76836"/>
                  </a:lnTo>
                  <a:close/>
                </a:path>
                <a:path w="1395095" h="243205">
                  <a:moveTo>
                    <a:pt x="428042" y="54525"/>
                  </a:moveTo>
                  <a:lnTo>
                    <a:pt x="395737" y="54525"/>
                  </a:lnTo>
                  <a:lnTo>
                    <a:pt x="395737" y="141803"/>
                  </a:lnTo>
                  <a:lnTo>
                    <a:pt x="410759" y="183359"/>
                  </a:lnTo>
                  <a:lnTo>
                    <a:pt x="432444" y="193384"/>
                  </a:lnTo>
                  <a:lnTo>
                    <a:pt x="441428" y="193384"/>
                  </a:lnTo>
                  <a:lnTo>
                    <a:pt x="479563" y="174911"/>
                  </a:lnTo>
                  <a:lnTo>
                    <a:pt x="482657" y="167236"/>
                  </a:lnTo>
                  <a:lnTo>
                    <a:pt x="515408" y="167236"/>
                  </a:lnTo>
                  <a:lnTo>
                    <a:pt x="515408" y="165184"/>
                  </a:lnTo>
                  <a:lnTo>
                    <a:pt x="446187" y="165184"/>
                  </a:lnTo>
                  <a:lnTo>
                    <a:pt x="439940" y="162625"/>
                  </a:lnTo>
                  <a:lnTo>
                    <a:pt x="430421" y="152393"/>
                  </a:lnTo>
                  <a:lnTo>
                    <a:pt x="428042" y="145491"/>
                  </a:lnTo>
                  <a:lnTo>
                    <a:pt x="428042" y="54525"/>
                  </a:lnTo>
                  <a:close/>
                </a:path>
                <a:path w="1395095" h="243205">
                  <a:moveTo>
                    <a:pt x="515408" y="167236"/>
                  </a:moveTo>
                  <a:lnTo>
                    <a:pt x="484085" y="167236"/>
                  </a:lnTo>
                  <a:lnTo>
                    <a:pt x="484085" y="191599"/>
                  </a:lnTo>
                  <a:lnTo>
                    <a:pt x="515408" y="191599"/>
                  </a:lnTo>
                  <a:lnTo>
                    <a:pt x="515408" y="167236"/>
                  </a:lnTo>
                  <a:close/>
                </a:path>
                <a:path w="1395095" h="243205">
                  <a:moveTo>
                    <a:pt x="515408" y="54525"/>
                  </a:moveTo>
                  <a:lnTo>
                    <a:pt x="483103" y="54525"/>
                  </a:lnTo>
                  <a:lnTo>
                    <a:pt x="483103" y="140910"/>
                  </a:lnTo>
                  <a:lnTo>
                    <a:pt x="481645" y="146711"/>
                  </a:lnTo>
                  <a:lnTo>
                    <a:pt x="475874" y="155932"/>
                  </a:lnTo>
                  <a:lnTo>
                    <a:pt x="472216" y="159383"/>
                  </a:lnTo>
                  <a:lnTo>
                    <a:pt x="463292" y="164024"/>
                  </a:lnTo>
                  <a:lnTo>
                    <a:pt x="458681" y="165184"/>
                  </a:lnTo>
                  <a:lnTo>
                    <a:pt x="515408" y="165184"/>
                  </a:lnTo>
                  <a:lnTo>
                    <a:pt x="515408" y="54525"/>
                  </a:lnTo>
                  <a:close/>
                </a:path>
                <a:path w="1395095" h="243205">
                  <a:moveTo>
                    <a:pt x="655645" y="77460"/>
                  </a:moveTo>
                  <a:lnTo>
                    <a:pt x="612435" y="77460"/>
                  </a:lnTo>
                  <a:lnTo>
                    <a:pt x="618176" y="79305"/>
                  </a:lnTo>
                  <a:lnTo>
                    <a:pt x="626148" y="86682"/>
                  </a:lnTo>
                  <a:lnTo>
                    <a:pt x="628141" y="91887"/>
                  </a:lnTo>
                  <a:lnTo>
                    <a:pt x="628141" y="102239"/>
                  </a:lnTo>
                  <a:lnTo>
                    <a:pt x="587566" y="112175"/>
                  </a:lnTo>
                  <a:lnTo>
                    <a:pt x="581111" y="113335"/>
                  </a:lnTo>
                  <a:lnTo>
                    <a:pt x="543630" y="139006"/>
                  </a:lnTo>
                  <a:lnTo>
                    <a:pt x="542202" y="162120"/>
                  </a:lnTo>
                  <a:lnTo>
                    <a:pt x="544046" y="169110"/>
                  </a:lnTo>
                  <a:lnTo>
                    <a:pt x="544109" y="169348"/>
                  </a:lnTo>
                  <a:lnTo>
                    <a:pt x="579386" y="194365"/>
                  </a:lnTo>
                  <a:lnTo>
                    <a:pt x="595211" y="194365"/>
                  </a:lnTo>
                  <a:lnTo>
                    <a:pt x="628320" y="172769"/>
                  </a:lnTo>
                  <a:lnTo>
                    <a:pt x="660446" y="172769"/>
                  </a:lnTo>
                  <a:lnTo>
                    <a:pt x="660446" y="170627"/>
                  </a:lnTo>
                  <a:lnTo>
                    <a:pt x="589738" y="170627"/>
                  </a:lnTo>
                  <a:lnTo>
                    <a:pt x="584205" y="169110"/>
                  </a:lnTo>
                  <a:lnTo>
                    <a:pt x="575519" y="163042"/>
                  </a:lnTo>
                  <a:lnTo>
                    <a:pt x="573347" y="158550"/>
                  </a:lnTo>
                  <a:lnTo>
                    <a:pt x="573347" y="148436"/>
                  </a:lnTo>
                  <a:lnTo>
                    <a:pt x="574332" y="145402"/>
                  </a:lnTo>
                  <a:lnTo>
                    <a:pt x="574448" y="145045"/>
                  </a:lnTo>
                  <a:lnTo>
                    <a:pt x="576649" y="142427"/>
                  </a:lnTo>
                  <a:lnTo>
                    <a:pt x="578851" y="139750"/>
                  </a:lnTo>
                  <a:lnTo>
                    <a:pt x="581855" y="137668"/>
                  </a:lnTo>
                  <a:lnTo>
                    <a:pt x="589470" y="134693"/>
                  </a:lnTo>
                  <a:lnTo>
                    <a:pt x="593783" y="133622"/>
                  </a:lnTo>
                  <a:lnTo>
                    <a:pt x="609103" y="131481"/>
                  </a:lnTo>
                  <a:lnTo>
                    <a:pt x="612048" y="131005"/>
                  </a:lnTo>
                  <a:lnTo>
                    <a:pt x="628230" y="126275"/>
                  </a:lnTo>
                  <a:lnTo>
                    <a:pt x="660446" y="126275"/>
                  </a:lnTo>
                  <a:lnTo>
                    <a:pt x="660407" y="90579"/>
                  </a:lnTo>
                  <a:lnTo>
                    <a:pt x="658780" y="83172"/>
                  </a:lnTo>
                  <a:lnTo>
                    <a:pt x="655645" y="77460"/>
                  </a:lnTo>
                  <a:close/>
                </a:path>
                <a:path w="1395095" h="243205">
                  <a:moveTo>
                    <a:pt x="660446" y="172769"/>
                  </a:moveTo>
                  <a:lnTo>
                    <a:pt x="629390" y="172769"/>
                  </a:lnTo>
                  <a:lnTo>
                    <a:pt x="629390" y="191599"/>
                  </a:lnTo>
                  <a:lnTo>
                    <a:pt x="660446" y="191599"/>
                  </a:lnTo>
                  <a:lnTo>
                    <a:pt x="660446" y="172769"/>
                  </a:lnTo>
                  <a:close/>
                </a:path>
                <a:path w="1395095" h="243205">
                  <a:moveTo>
                    <a:pt x="660446" y="126275"/>
                  </a:moveTo>
                  <a:lnTo>
                    <a:pt x="628230" y="126275"/>
                  </a:lnTo>
                  <a:lnTo>
                    <a:pt x="628230" y="147484"/>
                  </a:lnTo>
                  <a:lnTo>
                    <a:pt x="626921" y="152155"/>
                  </a:lnTo>
                  <a:lnTo>
                    <a:pt x="624304" y="156438"/>
                  </a:lnTo>
                  <a:lnTo>
                    <a:pt x="621745" y="160722"/>
                  </a:lnTo>
                  <a:lnTo>
                    <a:pt x="618087" y="164172"/>
                  </a:lnTo>
                  <a:lnTo>
                    <a:pt x="613327" y="166790"/>
                  </a:lnTo>
                  <a:lnTo>
                    <a:pt x="608568" y="169348"/>
                  </a:lnTo>
                  <a:lnTo>
                    <a:pt x="602946" y="170627"/>
                  </a:lnTo>
                  <a:lnTo>
                    <a:pt x="660446" y="170627"/>
                  </a:lnTo>
                  <a:lnTo>
                    <a:pt x="660446" y="126275"/>
                  </a:lnTo>
                  <a:close/>
                </a:path>
                <a:path w="1395095" h="243205">
                  <a:moveTo>
                    <a:pt x="611364" y="52741"/>
                  </a:moveTo>
                  <a:lnTo>
                    <a:pt x="604760" y="52741"/>
                  </a:lnTo>
                  <a:lnTo>
                    <a:pt x="597732" y="53008"/>
                  </a:lnTo>
                  <a:lnTo>
                    <a:pt x="558444" y="69696"/>
                  </a:lnTo>
                  <a:lnTo>
                    <a:pt x="552971" y="75289"/>
                  </a:lnTo>
                  <a:lnTo>
                    <a:pt x="549044" y="82249"/>
                  </a:lnTo>
                  <a:lnTo>
                    <a:pt x="546783" y="90162"/>
                  </a:lnTo>
                  <a:lnTo>
                    <a:pt x="546664" y="90579"/>
                  </a:lnTo>
                  <a:lnTo>
                    <a:pt x="576828" y="94862"/>
                  </a:lnTo>
                  <a:lnTo>
                    <a:pt x="578434" y="90162"/>
                  </a:lnTo>
                  <a:lnTo>
                    <a:pt x="581528" y="86087"/>
                  </a:lnTo>
                  <a:lnTo>
                    <a:pt x="590589" y="79305"/>
                  </a:lnTo>
                  <a:lnTo>
                    <a:pt x="590316" y="79305"/>
                  </a:lnTo>
                  <a:lnTo>
                    <a:pt x="597026" y="77460"/>
                  </a:lnTo>
                  <a:lnTo>
                    <a:pt x="655645" y="77460"/>
                  </a:lnTo>
                  <a:lnTo>
                    <a:pt x="652177" y="71035"/>
                  </a:lnTo>
                  <a:lnTo>
                    <a:pt x="647834" y="66246"/>
                  </a:lnTo>
                  <a:lnTo>
                    <a:pt x="642420" y="62736"/>
                  </a:lnTo>
                  <a:lnTo>
                    <a:pt x="637006" y="59166"/>
                  </a:lnTo>
                  <a:lnTo>
                    <a:pt x="631027" y="56608"/>
                  </a:lnTo>
                  <a:lnTo>
                    <a:pt x="617938" y="53514"/>
                  </a:lnTo>
                  <a:lnTo>
                    <a:pt x="611364" y="52741"/>
                  </a:lnTo>
                  <a:close/>
                </a:path>
                <a:path w="1395095" h="243205">
                  <a:moveTo>
                    <a:pt x="725235" y="8834"/>
                  </a:moveTo>
                  <a:lnTo>
                    <a:pt x="692930" y="8834"/>
                  </a:lnTo>
                  <a:lnTo>
                    <a:pt x="692930" y="191599"/>
                  </a:lnTo>
                  <a:lnTo>
                    <a:pt x="725235" y="191599"/>
                  </a:lnTo>
                  <a:lnTo>
                    <a:pt x="725235" y="8834"/>
                  </a:lnTo>
                  <a:close/>
                </a:path>
                <a:path w="1395095" h="243205">
                  <a:moveTo>
                    <a:pt x="903515" y="36588"/>
                  </a:moveTo>
                  <a:lnTo>
                    <a:pt x="870674" y="36588"/>
                  </a:lnTo>
                  <a:lnTo>
                    <a:pt x="870674" y="191599"/>
                  </a:lnTo>
                  <a:lnTo>
                    <a:pt x="903515" y="191599"/>
                  </a:lnTo>
                  <a:lnTo>
                    <a:pt x="903515" y="36588"/>
                  </a:lnTo>
                  <a:close/>
                </a:path>
                <a:path w="1395095" h="243205">
                  <a:moveTo>
                    <a:pt x="960004" y="8834"/>
                  </a:moveTo>
                  <a:lnTo>
                    <a:pt x="814185" y="8834"/>
                  </a:lnTo>
                  <a:lnTo>
                    <a:pt x="814185" y="36588"/>
                  </a:lnTo>
                  <a:lnTo>
                    <a:pt x="960004" y="36588"/>
                  </a:lnTo>
                  <a:lnTo>
                    <a:pt x="960004" y="8834"/>
                  </a:lnTo>
                  <a:close/>
                </a:path>
                <a:path w="1395095" h="243205">
                  <a:moveTo>
                    <a:pt x="977495" y="214444"/>
                  </a:moveTo>
                  <a:lnTo>
                    <a:pt x="969999" y="239610"/>
                  </a:lnTo>
                  <a:lnTo>
                    <a:pt x="972200" y="240503"/>
                  </a:lnTo>
                  <a:lnTo>
                    <a:pt x="975145" y="241276"/>
                  </a:lnTo>
                  <a:lnTo>
                    <a:pt x="978834" y="241931"/>
                  </a:lnTo>
                  <a:lnTo>
                    <a:pt x="982582" y="242644"/>
                  </a:lnTo>
                  <a:lnTo>
                    <a:pt x="986657" y="243001"/>
                  </a:lnTo>
                  <a:lnTo>
                    <a:pt x="999508" y="243001"/>
                  </a:lnTo>
                  <a:lnTo>
                    <a:pt x="1006766" y="241603"/>
                  </a:lnTo>
                  <a:lnTo>
                    <a:pt x="1012835" y="238807"/>
                  </a:lnTo>
                  <a:lnTo>
                    <a:pt x="1018962" y="236070"/>
                  </a:lnTo>
                  <a:lnTo>
                    <a:pt x="1024138" y="232084"/>
                  </a:lnTo>
                  <a:lnTo>
                    <a:pt x="1028362" y="226849"/>
                  </a:lnTo>
                  <a:lnTo>
                    <a:pt x="1032586" y="221673"/>
                  </a:lnTo>
                  <a:lnTo>
                    <a:pt x="1035426" y="216467"/>
                  </a:lnTo>
                  <a:lnTo>
                    <a:pt x="986390" y="216467"/>
                  </a:lnTo>
                  <a:lnTo>
                    <a:pt x="982195" y="215813"/>
                  </a:lnTo>
                  <a:lnTo>
                    <a:pt x="977495" y="214444"/>
                  </a:lnTo>
                  <a:close/>
                </a:path>
                <a:path w="1395095" h="243205">
                  <a:moveTo>
                    <a:pt x="994362" y="54525"/>
                  </a:moveTo>
                  <a:lnTo>
                    <a:pt x="960093" y="54525"/>
                  </a:lnTo>
                  <a:lnTo>
                    <a:pt x="1009800" y="194455"/>
                  </a:lnTo>
                  <a:lnTo>
                    <a:pt x="1007034" y="201862"/>
                  </a:lnTo>
                  <a:lnTo>
                    <a:pt x="1005071" y="207037"/>
                  </a:lnTo>
                  <a:lnTo>
                    <a:pt x="1002661" y="210726"/>
                  </a:lnTo>
                  <a:lnTo>
                    <a:pt x="999805" y="212927"/>
                  </a:lnTo>
                  <a:lnTo>
                    <a:pt x="997009" y="215188"/>
                  </a:lnTo>
                  <a:lnTo>
                    <a:pt x="993434" y="216467"/>
                  </a:lnTo>
                  <a:lnTo>
                    <a:pt x="1035426" y="216467"/>
                  </a:lnTo>
                  <a:lnTo>
                    <a:pt x="1035978" y="215456"/>
                  </a:lnTo>
                  <a:lnTo>
                    <a:pt x="1038536" y="208198"/>
                  </a:lnTo>
                  <a:lnTo>
                    <a:pt x="1056448" y="158044"/>
                  </a:lnTo>
                  <a:lnTo>
                    <a:pt x="1025953" y="158044"/>
                  </a:lnTo>
                  <a:lnTo>
                    <a:pt x="994362" y="54525"/>
                  </a:lnTo>
                  <a:close/>
                </a:path>
                <a:path w="1395095" h="243205">
                  <a:moveTo>
                    <a:pt x="1093419" y="54525"/>
                  </a:moveTo>
                  <a:lnTo>
                    <a:pt x="1059061" y="54525"/>
                  </a:lnTo>
                  <a:lnTo>
                    <a:pt x="1027381" y="158044"/>
                  </a:lnTo>
                  <a:lnTo>
                    <a:pt x="1056448" y="158044"/>
                  </a:lnTo>
                  <a:lnTo>
                    <a:pt x="1093419" y="54525"/>
                  </a:lnTo>
                  <a:close/>
                </a:path>
                <a:path w="1395095" h="243205">
                  <a:moveTo>
                    <a:pt x="1147543" y="54525"/>
                  </a:moveTo>
                  <a:lnTo>
                    <a:pt x="1115773" y="54525"/>
                  </a:lnTo>
                  <a:lnTo>
                    <a:pt x="1115773" y="243001"/>
                  </a:lnTo>
                  <a:lnTo>
                    <a:pt x="1148079" y="243001"/>
                  </a:lnTo>
                  <a:lnTo>
                    <a:pt x="1148079" y="170003"/>
                  </a:lnTo>
                  <a:lnTo>
                    <a:pt x="1233032" y="170003"/>
                  </a:lnTo>
                  <a:lnTo>
                    <a:pt x="1233727" y="169043"/>
                  </a:lnTo>
                  <a:lnTo>
                    <a:pt x="1234564" y="167504"/>
                  </a:lnTo>
                  <a:lnTo>
                    <a:pt x="1172828" y="167504"/>
                  </a:lnTo>
                  <a:lnTo>
                    <a:pt x="1166998" y="165660"/>
                  </a:lnTo>
                  <a:lnTo>
                    <a:pt x="1147454" y="131927"/>
                  </a:lnTo>
                  <a:lnTo>
                    <a:pt x="1147454" y="114198"/>
                  </a:lnTo>
                  <a:lnTo>
                    <a:pt x="1166829" y="81119"/>
                  </a:lnTo>
                  <a:lnTo>
                    <a:pt x="1172768" y="79245"/>
                  </a:lnTo>
                  <a:lnTo>
                    <a:pt x="1234588" y="79245"/>
                  </a:lnTo>
                  <a:lnTo>
                    <a:pt x="1233504" y="77276"/>
                  </a:lnTo>
                  <a:lnTo>
                    <a:pt x="1147543" y="77276"/>
                  </a:lnTo>
                  <a:lnTo>
                    <a:pt x="1147543" y="54525"/>
                  </a:lnTo>
                  <a:close/>
                </a:path>
                <a:path w="1395095" h="243205">
                  <a:moveTo>
                    <a:pt x="1233032" y="170003"/>
                  </a:moveTo>
                  <a:lnTo>
                    <a:pt x="1149417" y="170003"/>
                  </a:lnTo>
                  <a:lnTo>
                    <a:pt x="1151142" y="173334"/>
                  </a:lnTo>
                  <a:lnTo>
                    <a:pt x="1180830" y="194008"/>
                  </a:lnTo>
                  <a:lnTo>
                    <a:pt x="1188683" y="194008"/>
                  </a:lnTo>
                  <a:lnTo>
                    <a:pt x="1229020" y="175536"/>
                  </a:lnTo>
                  <a:lnTo>
                    <a:pt x="1233032" y="170003"/>
                  </a:lnTo>
                  <a:close/>
                </a:path>
                <a:path w="1395095" h="243205">
                  <a:moveTo>
                    <a:pt x="1234588" y="79245"/>
                  </a:moveTo>
                  <a:lnTo>
                    <a:pt x="1186868" y="79245"/>
                  </a:lnTo>
                  <a:lnTo>
                    <a:pt x="1192877" y="81119"/>
                  </a:lnTo>
                  <a:lnTo>
                    <a:pt x="1202515" y="88615"/>
                  </a:lnTo>
                  <a:lnTo>
                    <a:pt x="1206144" y="93791"/>
                  </a:lnTo>
                  <a:lnTo>
                    <a:pt x="1211023" y="106999"/>
                  </a:lnTo>
                  <a:lnTo>
                    <a:pt x="1212185" y="114198"/>
                  </a:lnTo>
                  <a:lnTo>
                    <a:pt x="1212194" y="131927"/>
                  </a:lnTo>
                  <a:lnTo>
                    <a:pt x="1210993" y="139274"/>
                  </a:lnTo>
                  <a:lnTo>
                    <a:pt x="1208494" y="145997"/>
                  </a:lnTo>
                  <a:lnTo>
                    <a:pt x="1206055" y="152660"/>
                  </a:lnTo>
                  <a:lnTo>
                    <a:pt x="1202426" y="157925"/>
                  </a:lnTo>
                  <a:lnTo>
                    <a:pt x="1197381" y="161971"/>
                  </a:lnTo>
                  <a:lnTo>
                    <a:pt x="1192601" y="165660"/>
                  </a:lnTo>
                  <a:lnTo>
                    <a:pt x="1186809" y="167504"/>
                  </a:lnTo>
                  <a:lnTo>
                    <a:pt x="1234564" y="167504"/>
                  </a:lnTo>
                  <a:lnTo>
                    <a:pt x="1237571" y="161971"/>
                  </a:lnTo>
                  <a:lnTo>
                    <a:pt x="1237668" y="161793"/>
                  </a:lnTo>
                  <a:lnTo>
                    <a:pt x="1237765" y="161614"/>
                  </a:lnTo>
                  <a:lnTo>
                    <a:pt x="1241006" y="153292"/>
                  </a:lnTo>
                  <a:lnTo>
                    <a:pt x="1243320" y="144123"/>
                  </a:lnTo>
                  <a:lnTo>
                    <a:pt x="1244709" y="134106"/>
                  </a:lnTo>
                  <a:lnTo>
                    <a:pt x="1245172" y="123241"/>
                  </a:lnTo>
                  <a:lnTo>
                    <a:pt x="1244797" y="114555"/>
                  </a:lnTo>
                  <a:lnTo>
                    <a:pt x="1244698" y="112264"/>
                  </a:lnTo>
                  <a:lnTo>
                    <a:pt x="1243276" y="102180"/>
                  </a:lnTo>
                  <a:lnTo>
                    <a:pt x="1241113" y="93791"/>
                  </a:lnTo>
                  <a:lnTo>
                    <a:pt x="1241013" y="93405"/>
                  </a:lnTo>
                  <a:lnTo>
                    <a:pt x="1240905" y="92988"/>
                  </a:lnTo>
                  <a:lnTo>
                    <a:pt x="1237587" y="84689"/>
                  </a:lnTo>
                  <a:lnTo>
                    <a:pt x="1234588" y="79245"/>
                  </a:lnTo>
                  <a:close/>
                </a:path>
                <a:path w="1395095" h="243205">
                  <a:moveTo>
                    <a:pt x="1188594" y="52741"/>
                  </a:moveTo>
                  <a:lnTo>
                    <a:pt x="1180562" y="52741"/>
                  </a:lnTo>
                  <a:lnTo>
                    <a:pt x="1173958" y="54109"/>
                  </a:lnTo>
                  <a:lnTo>
                    <a:pt x="1168782" y="56846"/>
                  </a:lnTo>
                  <a:lnTo>
                    <a:pt x="1163606" y="59523"/>
                  </a:lnTo>
                  <a:lnTo>
                    <a:pt x="1159501" y="62765"/>
                  </a:lnTo>
                  <a:lnTo>
                    <a:pt x="1156467" y="66573"/>
                  </a:lnTo>
                  <a:lnTo>
                    <a:pt x="1153433" y="70321"/>
                  </a:lnTo>
                  <a:lnTo>
                    <a:pt x="1151083" y="73861"/>
                  </a:lnTo>
                  <a:lnTo>
                    <a:pt x="1149375" y="77276"/>
                  </a:lnTo>
                  <a:lnTo>
                    <a:pt x="1233504" y="77276"/>
                  </a:lnTo>
                  <a:lnTo>
                    <a:pt x="1196341" y="53248"/>
                  </a:lnTo>
                  <a:lnTo>
                    <a:pt x="1188594" y="52741"/>
                  </a:lnTo>
                  <a:close/>
                </a:path>
                <a:path w="1395095" h="243205">
                  <a:moveTo>
                    <a:pt x="1340273" y="52741"/>
                  </a:moveTo>
                  <a:lnTo>
                    <a:pt x="1331825" y="52741"/>
                  </a:lnTo>
                  <a:lnTo>
                    <a:pt x="1322326" y="53304"/>
                  </a:lnTo>
                  <a:lnTo>
                    <a:pt x="1284706" y="72463"/>
                  </a:lnTo>
                  <a:lnTo>
                    <a:pt x="1267500" y="113290"/>
                  </a:lnTo>
                  <a:lnTo>
                    <a:pt x="1266947" y="123865"/>
                  </a:lnTo>
                  <a:lnTo>
                    <a:pt x="1267334" y="131897"/>
                  </a:lnTo>
                  <a:lnTo>
                    <a:pt x="1279424" y="168709"/>
                  </a:lnTo>
                  <a:lnTo>
                    <a:pt x="1314311" y="192134"/>
                  </a:lnTo>
                  <a:lnTo>
                    <a:pt x="1333520" y="194276"/>
                  </a:lnTo>
                  <a:lnTo>
                    <a:pt x="1341284" y="193975"/>
                  </a:lnTo>
                  <a:lnTo>
                    <a:pt x="1387600" y="169765"/>
                  </a:lnTo>
                  <a:lnTo>
                    <a:pt x="1387941" y="169110"/>
                  </a:lnTo>
                  <a:lnTo>
                    <a:pt x="1326946" y="169110"/>
                  </a:lnTo>
                  <a:lnTo>
                    <a:pt x="1320818" y="167623"/>
                  </a:lnTo>
                  <a:lnTo>
                    <a:pt x="1298984" y="139066"/>
                  </a:lnTo>
                  <a:lnTo>
                    <a:pt x="1298997" y="131897"/>
                  </a:lnTo>
                  <a:lnTo>
                    <a:pt x="1282118" y="131897"/>
                  </a:lnTo>
                  <a:lnTo>
                    <a:pt x="1282118" y="110122"/>
                  </a:lnTo>
                  <a:lnTo>
                    <a:pt x="1299036" y="110122"/>
                  </a:lnTo>
                  <a:lnTo>
                    <a:pt x="1299044" y="105958"/>
                  </a:lnTo>
                  <a:lnTo>
                    <a:pt x="1300442" y="100336"/>
                  </a:lnTo>
                  <a:lnTo>
                    <a:pt x="1305975" y="90043"/>
                  </a:lnTo>
                  <a:lnTo>
                    <a:pt x="1309872" y="85879"/>
                  </a:lnTo>
                  <a:lnTo>
                    <a:pt x="1314869" y="82725"/>
                  </a:lnTo>
                  <a:lnTo>
                    <a:pt x="1319867" y="79513"/>
                  </a:lnTo>
                  <a:lnTo>
                    <a:pt x="1325667" y="77906"/>
                  </a:lnTo>
                  <a:lnTo>
                    <a:pt x="1382770" y="77906"/>
                  </a:lnTo>
                  <a:lnTo>
                    <a:pt x="1379870" y="73868"/>
                  </a:lnTo>
                  <a:lnTo>
                    <a:pt x="1375731" y="69339"/>
                  </a:lnTo>
                  <a:lnTo>
                    <a:pt x="1369960" y="63687"/>
                  </a:lnTo>
                  <a:lnTo>
                    <a:pt x="1363297" y="59523"/>
                  </a:lnTo>
                  <a:lnTo>
                    <a:pt x="1355741" y="56846"/>
                  </a:lnTo>
                  <a:lnTo>
                    <a:pt x="1348245" y="54109"/>
                  </a:lnTo>
                  <a:lnTo>
                    <a:pt x="1340273" y="52741"/>
                  </a:lnTo>
                  <a:close/>
                </a:path>
                <a:path w="1395095" h="243205">
                  <a:moveTo>
                    <a:pt x="1362970" y="151441"/>
                  </a:moveTo>
                  <a:lnTo>
                    <a:pt x="1338667" y="169110"/>
                  </a:lnTo>
                  <a:lnTo>
                    <a:pt x="1387941" y="169110"/>
                  </a:lnTo>
                  <a:lnTo>
                    <a:pt x="1391229" y="162804"/>
                  </a:lnTo>
                  <a:lnTo>
                    <a:pt x="1393019" y="155308"/>
                  </a:lnTo>
                  <a:lnTo>
                    <a:pt x="1393133" y="154832"/>
                  </a:lnTo>
                  <a:lnTo>
                    <a:pt x="1362970" y="151441"/>
                  </a:lnTo>
                  <a:close/>
                </a:path>
                <a:path w="1395095" h="243205">
                  <a:moveTo>
                    <a:pt x="1299036" y="110122"/>
                  </a:moveTo>
                  <a:lnTo>
                    <a:pt x="1282118" y="110122"/>
                  </a:lnTo>
                  <a:lnTo>
                    <a:pt x="1282118" y="131897"/>
                  </a:lnTo>
                  <a:lnTo>
                    <a:pt x="1298997" y="131897"/>
                  </a:lnTo>
                  <a:lnTo>
                    <a:pt x="1299036" y="110122"/>
                  </a:lnTo>
                  <a:close/>
                </a:path>
                <a:path w="1395095" h="243205">
                  <a:moveTo>
                    <a:pt x="1382770" y="77906"/>
                  </a:moveTo>
                  <a:lnTo>
                    <a:pt x="1338458" y="77906"/>
                  </a:lnTo>
                  <a:lnTo>
                    <a:pt x="1343872" y="79305"/>
                  </a:lnTo>
                  <a:lnTo>
                    <a:pt x="1353213" y="84897"/>
                  </a:lnTo>
                  <a:lnTo>
                    <a:pt x="1356872" y="88734"/>
                  </a:lnTo>
                  <a:lnTo>
                    <a:pt x="1359489" y="93613"/>
                  </a:lnTo>
                  <a:lnTo>
                    <a:pt x="1362107" y="98432"/>
                  </a:lnTo>
                  <a:lnTo>
                    <a:pt x="1363446" y="104009"/>
                  </a:lnTo>
                  <a:lnTo>
                    <a:pt x="1363505" y="110122"/>
                  </a:lnTo>
                  <a:lnTo>
                    <a:pt x="1299036" y="110122"/>
                  </a:lnTo>
                  <a:lnTo>
                    <a:pt x="1298997" y="131897"/>
                  </a:lnTo>
                  <a:lnTo>
                    <a:pt x="1394472" y="131897"/>
                  </a:lnTo>
                  <a:lnTo>
                    <a:pt x="1394472" y="121991"/>
                  </a:lnTo>
                  <a:lnTo>
                    <a:pt x="1386741" y="84666"/>
                  </a:lnTo>
                  <a:lnTo>
                    <a:pt x="1383841" y="79513"/>
                  </a:lnTo>
                  <a:lnTo>
                    <a:pt x="1383724" y="79305"/>
                  </a:lnTo>
                  <a:lnTo>
                    <a:pt x="1383640" y="79156"/>
                  </a:lnTo>
                  <a:lnTo>
                    <a:pt x="1383540" y="78977"/>
                  </a:lnTo>
                  <a:lnTo>
                    <a:pt x="1382770" y="779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2197" y="2834754"/>
              <a:ext cx="5828096" cy="61968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6485" y="3601984"/>
              <a:ext cx="186954" cy="251301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63234" y="3610889"/>
            <a:ext cx="173041" cy="22521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97023" y="3651215"/>
            <a:ext cx="1391080" cy="24300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72197" y="4104587"/>
            <a:ext cx="8125414" cy="137358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98660" y="9818567"/>
            <a:ext cx="18067713" cy="59139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659360" y="2219827"/>
            <a:ext cx="7832222" cy="71620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3184" y="356010"/>
            <a:ext cx="19517995" cy="10596880"/>
            <a:chOff x="293184" y="356010"/>
            <a:chExt cx="19517995" cy="105968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184" y="356010"/>
              <a:ext cx="19517730" cy="1059653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593763" y="1667242"/>
              <a:ext cx="4927600" cy="318135"/>
            </a:xfrm>
            <a:custGeom>
              <a:avLst/>
              <a:gdLst/>
              <a:ahLst/>
              <a:cxnLst/>
              <a:rect l="l" t="t" r="r" b="b"/>
              <a:pathLst>
                <a:path w="4927600" h="318135">
                  <a:moveTo>
                    <a:pt x="60453" y="0"/>
                  </a:moveTo>
                  <a:lnTo>
                    <a:pt x="0" y="60453"/>
                  </a:lnTo>
                  <a:lnTo>
                    <a:pt x="60453" y="120907"/>
                  </a:lnTo>
                  <a:lnTo>
                    <a:pt x="110436" y="70924"/>
                  </a:lnTo>
                  <a:lnTo>
                    <a:pt x="60453" y="70924"/>
                  </a:lnTo>
                  <a:lnTo>
                    <a:pt x="60453" y="49982"/>
                  </a:lnTo>
                  <a:lnTo>
                    <a:pt x="110436" y="49982"/>
                  </a:lnTo>
                  <a:lnTo>
                    <a:pt x="60453" y="0"/>
                  </a:lnTo>
                  <a:close/>
                </a:path>
                <a:path w="4927600" h="318135">
                  <a:moveTo>
                    <a:pt x="75960" y="49982"/>
                  </a:moveTo>
                  <a:lnTo>
                    <a:pt x="60453" y="49982"/>
                  </a:lnTo>
                  <a:lnTo>
                    <a:pt x="60453" y="70924"/>
                  </a:lnTo>
                  <a:lnTo>
                    <a:pt x="75960" y="70924"/>
                  </a:lnTo>
                  <a:lnTo>
                    <a:pt x="75960" y="49982"/>
                  </a:lnTo>
                  <a:close/>
                </a:path>
                <a:path w="4927600" h="318135">
                  <a:moveTo>
                    <a:pt x="106974" y="49982"/>
                  </a:moveTo>
                  <a:lnTo>
                    <a:pt x="75960" y="49982"/>
                  </a:lnTo>
                  <a:lnTo>
                    <a:pt x="75960" y="70924"/>
                  </a:lnTo>
                  <a:lnTo>
                    <a:pt x="106974" y="70924"/>
                  </a:lnTo>
                  <a:lnTo>
                    <a:pt x="106974" y="49982"/>
                  </a:lnTo>
                  <a:close/>
                </a:path>
                <a:path w="4927600" h="318135">
                  <a:moveTo>
                    <a:pt x="110436" y="49982"/>
                  </a:moveTo>
                  <a:lnTo>
                    <a:pt x="106974" y="49982"/>
                  </a:lnTo>
                  <a:lnTo>
                    <a:pt x="106974" y="70924"/>
                  </a:lnTo>
                  <a:lnTo>
                    <a:pt x="110436" y="70924"/>
                  </a:lnTo>
                  <a:lnTo>
                    <a:pt x="120907" y="60453"/>
                  </a:lnTo>
                  <a:lnTo>
                    <a:pt x="110436" y="49982"/>
                  </a:lnTo>
                  <a:close/>
                </a:path>
                <a:path w="4927600" h="318135">
                  <a:moveTo>
                    <a:pt x="137988" y="49982"/>
                  </a:moveTo>
                  <a:lnTo>
                    <a:pt x="110436" y="49982"/>
                  </a:lnTo>
                  <a:lnTo>
                    <a:pt x="120907" y="60453"/>
                  </a:lnTo>
                  <a:lnTo>
                    <a:pt x="110436" y="70924"/>
                  </a:lnTo>
                  <a:lnTo>
                    <a:pt x="137988" y="70924"/>
                  </a:lnTo>
                  <a:lnTo>
                    <a:pt x="137988" y="49982"/>
                  </a:lnTo>
                  <a:close/>
                </a:path>
                <a:path w="4927600" h="318135">
                  <a:moveTo>
                    <a:pt x="4866590" y="0"/>
                  </a:moveTo>
                  <a:lnTo>
                    <a:pt x="4806136" y="60453"/>
                  </a:lnTo>
                  <a:lnTo>
                    <a:pt x="4866590" y="120907"/>
                  </a:lnTo>
                  <a:lnTo>
                    <a:pt x="4916572" y="70924"/>
                  </a:lnTo>
                  <a:lnTo>
                    <a:pt x="4819691" y="70924"/>
                  </a:lnTo>
                  <a:lnTo>
                    <a:pt x="4819691" y="49982"/>
                  </a:lnTo>
                  <a:lnTo>
                    <a:pt x="4916572" y="49982"/>
                  </a:lnTo>
                  <a:lnTo>
                    <a:pt x="4866590" y="0"/>
                  </a:lnTo>
                  <a:close/>
                </a:path>
                <a:path w="4927600" h="318135">
                  <a:moveTo>
                    <a:pt x="4816607" y="49982"/>
                  </a:moveTo>
                  <a:lnTo>
                    <a:pt x="4788424" y="49982"/>
                  </a:lnTo>
                  <a:lnTo>
                    <a:pt x="4788424" y="70924"/>
                  </a:lnTo>
                  <a:lnTo>
                    <a:pt x="4816607" y="70924"/>
                  </a:lnTo>
                  <a:lnTo>
                    <a:pt x="4806136" y="60453"/>
                  </a:lnTo>
                  <a:lnTo>
                    <a:pt x="4816607" y="49982"/>
                  </a:lnTo>
                  <a:close/>
                </a:path>
                <a:path w="4927600" h="318135">
                  <a:moveTo>
                    <a:pt x="4850958" y="49982"/>
                  </a:moveTo>
                  <a:lnTo>
                    <a:pt x="4819691" y="49982"/>
                  </a:lnTo>
                  <a:lnTo>
                    <a:pt x="4819691" y="70924"/>
                  </a:lnTo>
                  <a:lnTo>
                    <a:pt x="4850958" y="70924"/>
                  </a:lnTo>
                  <a:lnTo>
                    <a:pt x="4850958" y="49982"/>
                  </a:lnTo>
                  <a:close/>
                </a:path>
                <a:path w="4927600" h="318135">
                  <a:moveTo>
                    <a:pt x="4866590" y="49982"/>
                  </a:moveTo>
                  <a:lnTo>
                    <a:pt x="4850958" y="49982"/>
                  </a:lnTo>
                  <a:lnTo>
                    <a:pt x="4850958" y="70924"/>
                  </a:lnTo>
                  <a:lnTo>
                    <a:pt x="4866590" y="70924"/>
                  </a:lnTo>
                  <a:lnTo>
                    <a:pt x="4866590" y="49982"/>
                  </a:lnTo>
                  <a:close/>
                </a:path>
                <a:path w="4927600" h="318135">
                  <a:moveTo>
                    <a:pt x="4916572" y="49982"/>
                  </a:moveTo>
                  <a:lnTo>
                    <a:pt x="4866590" y="49982"/>
                  </a:lnTo>
                  <a:lnTo>
                    <a:pt x="4866590" y="70924"/>
                  </a:lnTo>
                  <a:lnTo>
                    <a:pt x="4916572" y="70924"/>
                  </a:lnTo>
                  <a:lnTo>
                    <a:pt x="4927043" y="60453"/>
                  </a:lnTo>
                  <a:lnTo>
                    <a:pt x="4916572" y="49982"/>
                  </a:lnTo>
                  <a:close/>
                </a:path>
                <a:path w="4927600" h="318135">
                  <a:moveTo>
                    <a:pt x="2392646" y="297188"/>
                  </a:moveTo>
                  <a:lnTo>
                    <a:pt x="2378088" y="312242"/>
                  </a:lnTo>
                  <a:lnTo>
                    <a:pt x="2384920" y="316658"/>
                  </a:lnTo>
                  <a:lnTo>
                    <a:pt x="2392646" y="318130"/>
                  </a:lnTo>
                  <a:lnTo>
                    <a:pt x="2400371" y="316658"/>
                  </a:lnTo>
                  <a:lnTo>
                    <a:pt x="2407204" y="312242"/>
                  </a:lnTo>
                  <a:lnTo>
                    <a:pt x="2392646" y="297188"/>
                  </a:lnTo>
                  <a:close/>
                </a:path>
                <a:path w="4927600" h="318135">
                  <a:moveTo>
                    <a:pt x="2380930" y="285858"/>
                  </a:moveTo>
                  <a:lnTo>
                    <a:pt x="2366372" y="300912"/>
                  </a:lnTo>
                  <a:lnTo>
                    <a:pt x="2378088" y="312242"/>
                  </a:lnTo>
                  <a:lnTo>
                    <a:pt x="2392646" y="297188"/>
                  </a:lnTo>
                  <a:lnTo>
                    <a:pt x="2380930" y="285858"/>
                  </a:lnTo>
                  <a:close/>
                </a:path>
                <a:path w="4927600" h="318135">
                  <a:moveTo>
                    <a:pt x="2404362" y="285858"/>
                  </a:moveTo>
                  <a:lnTo>
                    <a:pt x="2392646" y="297188"/>
                  </a:lnTo>
                  <a:lnTo>
                    <a:pt x="2407204" y="312242"/>
                  </a:lnTo>
                  <a:lnTo>
                    <a:pt x="2418919" y="300912"/>
                  </a:lnTo>
                  <a:lnTo>
                    <a:pt x="2404362" y="285858"/>
                  </a:lnTo>
                  <a:close/>
                </a:path>
                <a:path w="4927600" h="318135">
                  <a:moveTo>
                    <a:pt x="2158344" y="70607"/>
                  </a:moveTo>
                  <a:lnTo>
                    <a:pt x="2143769" y="85644"/>
                  </a:lnTo>
                  <a:lnTo>
                    <a:pt x="2155485" y="96973"/>
                  </a:lnTo>
                  <a:lnTo>
                    <a:pt x="2170042" y="81919"/>
                  </a:lnTo>
                  <a:lnTo>
                    <a:pt x="2158344" y="70607"/>
                  </a:lnTo>
                  <a:close/>
                </a:path>
                <a:path w="4927600" h="318135">
                  <a:moveTo>
                    <a:pt x="2147326" y="61828"/>
                  </a:moveTo>
                  <a:lnTo>
                    <a:pt x="2135911" y="79385"/>
                  </a:lnTo>
                  <a:lnTo>
                    <a:pt x="2138705" y="81202"/>
                  </a:lnTo>
                  <a:lnTo>
                    <a:pt x="2141338" y="83293"/>
                  </a:lnTo>
                  <a:lnTo>
                    <a:pt x="2143769" y="85644"/>
                  </a:lnTo>
                  <a:lnTo>
                    <a:pt x="2158310" y="70607"/>
                  </a:lnTo>
                  <a:lnTo>
                    <a:pt x="2154925" y="67300"/>
                  </a:lnTo>
                  <a:lnTo>
                    <a:pt x="2151239" y="64372"/>
                  </a:lnTo>
                  <a:lnTo>
                    <a:pt x="2147326" y="61828"/>
                  </a:lnTo>
                  <a:close/>
                </a:path>
                <a:path w="4927600" h="318135">
                  <a:moveTo>
                    <a:pt x="2626964" y="70590"/>
                  </a:moveTo>
                  <a:lnTo>
                    <a:pt x="2615248" y="81919"/>
                  </a:lnTo>
                  <a:lnTo>
                    <a:pt x="2629806" y="96973"/>
                  </a:lnTo>
                  <a:lnTo>
                    <a:pt x="2641522" y="85644"/>
                  </a:lnTo>
                  <a:lnTo>
                    <a:pt x="2626964" y="70590"/>
                  </a:lnTo>
                  <a:close/>
                </a:path>
                <a:path w="4927600" h="318135">
                  <a:moveTo>
                    <a:pt x="2637965" y="61828"/>
                  </a:moveTo>
                  <a:lnTo>
                    <a:pt x="2634052" y="64372"/>
                  </a:lnTo>
                  <a:lnTo>
                    <a:pt x="2630365" y="67300"/>
                  </a:lnTo>
                  <a:lnTo>
                    <a:pt x="2626964" y="70590"/>
                  </a:lnTo>
                  <a:lnTo>
                    <a:pt x="2641522" y="85644"/>
                  </a:lnTo>
                  <a:lnTo>
                    <a:pt x="2643952" y="83293"/>
                  </a:lnTo>
                  <a:lnTo>
                    <a:pt x="2646586" y="81202"/>
                  </a:lnTo>
                  <a:lnTo>
                    <a:pt x="2649380" y="79385"/>
                  </a:lnTo>
                  <a:lnTo>
                    <a:pt x="2637965" y="61828"/>
                  </a:lnTo>
                  <a:close/>
                </a:path>
                <a:path w="4927600" h="318135">
                  <a:moveTo>
                    <a:pt x="200016" y="49982"/>
                  </a:moveTo>
                  <a:lnTo>
                    <a:pt x="169002" y="49982"/>
                  </a:lnTo>
                  <a:lnTo>
                    <a:pt x="169002" y="70924"/>
                  </a:lnTo>
                  <a:lnTo>
                    <a:pt x="200016" y="70924"/>
                  </a:lnTo>
                  <a:lnTo>
                    <a:pt x="200016" y="49982"/>
                  </a:lnTo>
                  <a:close/>
                </a:path>
                <a:path w="4927600" h="318135">
                  <a:moveTo>
                    <a:pt x="262044" y="49982"/>
                  </a:moveTo>
                  <a:lnTo>
                    <a:pt x="231030" y="49982"/>
                  </a:lnTo>
                  <a:lnTo>
                    <a:pt x="231030" y="70924"/>
                  </a:lnTo>
                  <a:lnTo>
                    <a:pt x="262044" y="70924"/>
                  </a:lnTo>
                  <a:lnTo>
                    <a:pt x="262044" y="49982"/>
                  </a:lnTo>
                  <a:close/>
                </a:path>
                <a:path w="4927600" h="318135">
                  <a:moveTo>
                    <a:pt x="324072" y="49982"/>
                  </a:moveTo>
                  <a:lnTo>
                    <a:pt x="293058" y="49982"/>
                  </a:lnTo>
                  <a:lnTo>
                    <a:pt x="293058" y="70924"/>
                  </a:lnTo>
                  <a:lnTo>
                    <a:pt x="324072" y="70924"/>
                  </a:lnTo>
                  <a:lnTo>
                    <a:pt x="324072" y="49982"/>
                  </a:lnTo>
                  <a:close/>
                </a:path>
                <a:path w="4927600" h="318135">
                  <a:moveTo>
                    <a:pt x="386100" y="49982"/>
                  </a:moveTo>
                  <a:lnTo>
                    <a:pt x="355086" y="49982"/>
                  </a:lnTo>
                  <a:lnTo>
                    <a:pt x="355086" y="70924"/>
                  </a:lnTo>
                  <a:lnTo>
                    <a:pt x="386100" y="70924"/>
                  </a:lnTo>
                  <a:lnTo>
                    <a:pt x="386100" y="49982"/>
                  </a:lnTo>
                  <a:close/>
                </a:path>
                <a:path w="4927600" h="318135">
                  <a:moveTo>
                    <a:pt x="448128" y="49982"/>
                  </a:moveTo>
                  <a:lnTo>
                    <a:pt x="417114" y="49982"/>
                  </a:lnTo>
                  <a:lnTo>
                    <a:pt x="417114" y="70924"/>
                  </a:lnTo>
                  <a:lnTo>
                    <a:pt x="448128" y="70924"/>
                  </a:lnTo>
                  <a:lnTo>
                    <a:pt x="448128" y="49982"/>
                  </a:lnTo>
                  <a:close/>
                </a:path>
                <a:path w="4927600" h="318135">
                  <a:moveTo>
                    <a:pt x="510155" y="49982"/>
                  </a:moveTo>
                  <a:lnTo>
                    <a:pt x="479141" y="49982"/>
                  </a:lnTo>
                  <a:lnTo>
                    <a:pt x="479141" y="70924"/>
                  </a:lnTo>
                  <a:lnTo>
                    <a:pt x="510155" y="70924"/>
                  </a:lnTo>
                  <a:lnTo>
                    <a:pt x="510155" y="49982"/>
                  </a:lnTo>
                  <a:close/>
                </a:path>
                <a:path w="4927600" h="318135">
                  <a:moveTo>
                    <a:pt x="572183" y="49982"/>
                  </a:moveTo>
                  <a:lnTo>
                    <a:pt x="541169" y="49982"/>
                  </a:lnTo>
                  <a:lnTo>
                    <a:pt x="541169" y="70924"/>
                  </a:lnTo>
                  <a:lnTo>
                    <a:pt x="572183" y="70924"/>
                  </a:lnTo>
                  <a:lnTo>
                    <a:pt x="572183" y="49982"/>
                  </a:lnTo>
                  <a:close/>
                </a:path>
                <a:path w="4927600" h="318135">
                  <a:moveTo>
                    <a:pt x="634211" y="49982"/>
                  </a:moveTo>
                  <a:lnTo>
                    <a:pt x="603197" y="49982"/>
                  </a:lnTo>
                  <a:lnTo>
                    <a:pt x="603197" y="70924"/>
                  </a:lnTo>
                  <a:lnTo>
                    <a:pt x="634211" y="70924"/>
                  </a:lnTo>
                  <a:lnTo>
                    <a:pt x="634211" y="49982"/>
                  </a:lnTo>
                  <a:close/>
                </a:path>
                <a:path w="4927600" h="318135">
                  <a:moveTo>
                    <a:pt x="696239" y="49982"/>
                  </a:moveTo>
                  <a:lnTo>
                    <a:pt x="665225" y="49982"/>
                  </a:lnTo>
                  <a:lnTo>
                    <a:pt x="665225" y="70924"/>
                  </a:lnTo>
                  <a:lnTo>
                    <a:pt x="696239" y="70924"/>
                  </a:lnTo>
                  <a:lnTo>
                    <a:pt x="696239" y="49982"/>
                  </a:lnTo>
                  <a:close/>
                </a:path>
                <a:path w="4927600" h="318135">
                  <a:moveTo>
                    <a:pt x="758267" y="49982"/>
                  </a:moveTo>
                  <a:lnTo>
                    <a:pt x="727253" y="49982"/>
                  </a:lnTo>
                  <a:lnTo>
                    <a:pt x="727253" y="70924"/>
                  </a:lnTo>
                  <a:lnTo>
                    <a:pt x="758267" y="70924"/>
                  </a:lnTo>
                  <a:lnTo>
                    <a:pt x="758267" y="49982"/>
                  </a:lnTo>
                  <a:close/>
                </a:path>
                <a:path w="4927600" h="318135">
                  <a:moveTo>
                    <a:pt x="820295" y="49982"/>
                  </a:moveTo>
                  <a:lnTo>
                    <a:pt x="789281" y="49982"/>
                  </a:lnTo>
                  <a:lnTo>
                    <a:pt x="789281" y="70924"/>
                  </a:lnTo>
                  <a:lnTo>
                    <a:pt x="820295" y="70924"/>
                  </a:lnTo>
                  <a:lnTo>
                    <a:pt x="820295" y="49982"/>
                  </a:lnTo>
                  <a:close/>
                </a:path>
                <a:path w="4927600" h="318135">
                  <a:moveTo>
                    <a:pt x="882323" y="49982"/>
                  </a:moveTo>
                  <a:lnTo>
                    <a:pt x="851309" y="49982"/>
                  </a:lnTo>
                  <a:lnTo>
                    <a:pt x="851309" y="70924"/>
                  </a:lnTo>
                  <a:lnTo>
                    <a:pt x="882323" y="70924"/>
                  </a:lnTo>
                  <a:lnTo>
                    <a:pt x="882323" y="49982"/>
                  </a:lnTo>
                  <a:close/>
                </a:path>
                <a:path w="4927600" h="318135">
                  <a:moveTo>
                    <a:pt x="944351" y="49982"/>
                  </a:moveTo>
                  <a:lnTo>
                    <a:pt x="913337" y="49982"/>
                  </a:lnTo>
                  <a:lnTo>
                    <a:pt x="913337" y="70924"/>
                  </a:lnTo>
                  <a:lnTo>
                    <a:pt x="944351" y="70924"/>
                  </a:lnTo>
                  <a:lnTo>
                    <a:pt x="944351" y="49982"/>
                  </a:lnTo>
                  <a:close/>
                </a:path>
                <a:path w="4927600" h="318135">
                  <a:moveTo>
                    <a:pt x="1006378" y="49982"/>
                  </a:moveTo>
                  <a:lnTo>
                    <a:pt x="975365" y="49982"/>
                  </a:lnTo>
                  <a:lnTo>
                    <a:pt x="975365" y="70924"/>
                  </a:lnTo>
                  <a:lnTo>
                    <a:pt x="1006378" y="70924"/>
                  </a:lnTo>
                  <a:lnTo>
                    <a:pt x="1006378" y="49982"/>
                  </a:lnTo>
                  <a:close/>
                </a:path>
                <a:path w="4927600" h="318135">
                  <a:moveTo>
                    <a:pt x="1068406" y="49982"/>
                  </a:moveTo>
                  <a:lnTo>
                    <a:pt x="1037392" y="49982"/>
                  </a:lnTo>
                  <a:lnTo>
                    <a:pt x="1037392" y="70924"/>
                  </a:lnTo>
                  <a:lnTo>
                    <a:pt x="1068406" y="70924"/>
                  </a:lnTo>
                  <a:lnTo>
                    <a:pt x="1068406" y="49982"/>
                  </a:lnTo>
                  <a:close/>
                </a:path>
                <a:path w="4927600" h="318135">
                  <a:moveTo>
                    <a:pt x="1130434" y="49982"/>
                  </a:moveTo>
                  <a:lnTo>
                    <a:pt x="1099420" y="49982"/>
                  </a:lnTo>
                  <a:lnTo>
                    <a:pt x="1099420" y="70924"/>
                  </a:lnTo>
                  <a:lnTo>
                    <a:pt x="1130434" y="70924"/>
                  </a:lnTo>
                  <a:lnTo>
                    <a:pt x="1130434" y="49982"/>
                  </a:lnTo>
                  <a:close/>
                </a:path>
                <a:path w="4927600" h="318135">
                  <a:moveTo>
                    <a:pt x="1192462" y="49982"/>
                  </a:moveTo>
                  <a:lnTo>
                    <a:pt x="1161448" y="49982"/>
                  </a:lnTo>
                  <a:lnTo>
                    <a:pt x="1161448" y="70924"/>
                  </a:lnTo>
                  <a:lnTo>
                    <a:pt x="1192462" y="70924"/>
                  </a:lnTo>
                  <a:lnTo>
                    <a:pt x="1192462" y="49982"/>
                  </a:lnTo>
                  <a:close/>
                </a:path>
                <a:path w="4927600" h="318135">
                  <a:moveTo>
                    <a:pt x="1254490" y="49982"/>
                  </a:moveTo>
                  <a:lnTo>
                    <a:pt x="1223476" y="49982"/>
                  </a:lnTo>
                  <a:lnTo>
                    <a:pt x="1223476" y="70924"/>
                  </a:lnTo>
                  <a:lnTo>
                    <a:pt x="1254490" y="70924"/>
                  </a:lnTo>
                  <a:lnTo>
                    <a:pt x="1254490" y="49982"/>
                  </a:lnTo>
                  <a:close/>
                </a:path>
                <a:path w="4927600" h="318135">
                  <a:moveTo>
                    <a:pt x="1316518" y="49982"/>
                  </a:moveTo>
                  <a:lnTo>
                    <a:pt x="1285504" y="49982"/>
                  </a:lnTo>
                  <a:lnTo>
                    <a:pt x="1285504" y="70924"/>
                  </a:lnTo>
                  <a:lnTo>
                    <a:pt x="1316518" y="70924"/>
                  </a:lnTo>
                  <a:lnTo>
                    <a:pt x="1316518" y="49982"/>
                  </a:lnTo>
                  <a:close/>
                </a:path>
                <a:path w="4927600" h="318135">
                  <a:moveTo>
                    <a:pt x="1378546" y="49982"/>
                  </a:moveTo>
                  <a:lnTo>
                    <a:pt x="1347532" y="49982"/>
                  </a:lnTo>
                  <a:lnTo>
                    <a:pt x="1347532" y="70924"/>
                  </a:lnTo>
                  <a:lnTo>
                    <a:pt x="1378546" y="70924"/>
                  </a:lnTo>
                  <a:lnTo>
                    <a:pt x="1378546" y="49982"/>
                  </a:lnTo>
                  <a:close/>
                </a:path>
                <a:path w="4927600" h="318135">
                  <a:moveTo>
                    <a:pt x="1440574" y="49982"/>
                  </a:moveTo>
                  <a:lnTo>
                    <a:pt x="1409560" y="49982"/>
                  </a:lnTo>
                  <a:lnTo>
                    <a:pt x="1409560" y="70924"/>
                  </a:lnTo>
                  <a:lnTo>
                    <a:pt x="1440574" y="70924"/>
                  </a:lnTo>
                  <a:lnTo>
                    <a:pt x="1440574" y="49982"/>
                  </a:lnTo>
                  <a:close/>
                </a:path>
                <a:path w="4927600" h="318135">
                  <a:moveTo>
                    <a:pt x="1502602" y="49982"/>
                  </a:moveTo>
                  <a:lnTo>
                    <a:pt x="1471588" y="49982"/>
                  </a:lnTo>
                  <a:lnTo>
                    <a:pt x="1471588" y="70924"/>
                  </a:lnTo>
                  <a:lnTo>
                    <a:pt x="1502602" y="70924"/>
                  </a:lnTo>
                  <a:lnTo>
                    <a:pt x="1502602" y="49982"/>
                  </a:lnTo>
                  <a:close/>
                </a:path>
                <a:path w="4927600" h="318135">
                  <a:moveTo>
                    <a:pt x="1564630" y="49982"/>
                  </a:moveTo>
                  <a:lnTo>
                    <a:pt x="1533616" y="49982"/>
                  </a:lnTo>
                  <a:lnTo>
                    <a:pt x="1533616" y="70924"/>
                  </a:lnTo>
                  <a:lnTo>
                    <a:pt x="1564630" y="70924"/>
                  </a:lnTo>
                  <a:lnTo>
                    <a:pt x="1564630" y="49982"/>
                  </a:lnTo>
                  <a:close/>
                </a:path>
                <a:path w="4927600" h="318135">
                  <a:moveTo>
                    <a:pt x="1626658" y="49982"/>
                  </a:moveTo>
                  <a:lnTo>
                    <a:pt x="1595644" y="49982"/>
                  </a:lnTo>
                  <a:lnTo>
                    <a:pt x="1595644" y="70924"/>
                  </a:lnTo>
                  <a:lnTo>
                    <a:pt x="1626658" y="70924"/>
                  </a:lnTo>
                  <a:lnTo>
                    <a:pt x="1626658" y="49982"/>
                  </a:lnTo>
                  <a:close/>
                </a:path>
                <a:path w="4927600" h="318135">
                  <a:moveTo>
                    <a:pt x="1688686" y="49982"/>
                  </a:moveTo>
                  <a:lnTo>
                    <a:pt x="1657672" y="49982"/>
                  </a:lnTo>
                  <a:lnTo>
                    <a:pt x="1657672" y="70924"/>
                  </a:lnTo>
                  <a:lnTo>
                    <a:pt x="1688686" y="70924"/>
                  </a:lnTo>
                  <a:lnTo>
                    <a:pt x="1688686" y="49982"/>
                  </a:lnTo>
                  <a:close/>
                </a:path>
                <a:path w="4927600" h="318135">
                  <a:moveTo>
                    <a:pt x="1750714" y="49982"/>
                  </a:moveTo>
                  <a:lnTo>
                    <a:pt x="1719700" y="49982"/>
                  </a:lnTo>
                  <a:lnTo>
                    <a:pt x="1719700" y="70924"/>
                  </a:lnTo>
                  <a:lnTo>
                    <a:pt x="1750714" y="70924"/>
                  </a:lnTo>
                  <a:lnTo>
                    <a:pt x="1750714" y="49982"/>
                  </a:lnTo>
                  <a:close/>
                </a:path>
                <a:path w="4927600" h="318135">
                  <a:moveTo>
                    <a:pt x="1812742" y="49982"/>
                  </a:moveTo>
                  <a:lnTo>
                    <a:pt x="1781728" y="49982"/>
                  </a:lnTo>
                  <a:lnTo>
                    <a:pt x="1781728" y="70924"/>
                  </a:lnTo>
                  <a:lnTo>
                    <a:pt x="1812742" y="70924"/>
                  </a:lnTo>
                  <a:lnTo>
                    <a:pt x="1812742" y="49982"/>
                  </a:lnTo>
                  <a:close/>
                </a:path>
                <a:path w="4927600" h="318135">
                  <a:moveTo>
                    <a:pt x="1874770" y="49982"/>
                  </a:moveTo>
                  <a:lnTo>
                    <a:pt x="1843756" y="49982"/>
                  </a:lnTo>
                  <a:lnTo>
                    <a:pt x="1843756" y="70924"/>
                  </a:lnTo>
                  <a:lnTo>
                    <a:pt x="1874770" y="70924"/>
                  </a:lnTo>
                  <a:lnTo>
                    <a:pt x="1874770" y="49982"/>
                  </a:lnTo>
                  <a:close/>
                </a:path>
                <a:path w="4927600" h="318135">
                  <a:moveTo>
                    <a:pt x="1936798" y="49982"/>
                  </a:moveTo>
                  <a:lnTo>
                    <a:pt x="1905784" y="49982"/>
                  </a:lnTo>
                  <a:lnTo>
                    <a:pt x="1905784" y="70924"/>
                  </a:lnTo>
                  <a:lnTo>
                    <a:pt x="1936798" y="70924"/>
                  </a:lnTo>
                  <a:lnTo>
                    <a:pt x="1936798" y="49982"/>
                  </a:lnTo>
                  <a:close/>
                </a:path>
                <a:path w="4927600" h="318135">
                  <a:moveTo>
                    <a:pt x="1998826" y="49982"/>
                  </a:moveTo>
                  <a:lnTo>
                    <a:pt x="1967812" y="49982"/>
                  </a:lnTo>
                  <a:lnTo>
                    <a:pt x="1967812" y="70924"/>
                  </a:lnTo>
                  <a:lnTo>
                    <a:pt x="1998826" y="70924"/>
                  </a:lnTo>
                  <a:lnTo>
                    <a:pt x="1998826" y="49982"/>
                  </a:lnTo>
                  <a:close/>
                </a:path>
                <a:path w="4927600" h="318135">
                  <a:moveTo>
                    <a:pt x="2060854" y="49982"/>
                  </a:moveTo>
                  <a:lnTo>
                    <a:pt x="2029840" y="49982"/>
                  </a:lnTo>
                  <a:lnTo>
                    <a:pt x="2029840" y="70924"/>
                  </a:lnTo>
                  <a:lnTo>
                    <a:pt x="2060854" y="70924"/>
                  </a:lnTo>
                  <a:lnTo>
                    <a:pt x="2060854" y="49982"/>
                  </a:lnTo>
                  <a:close/>
                </a:path>
                <a:path w="4927600" h="318135">
                  <a:moveTo>
                    <a:pt x="2112105" y="49982"/>
                  </a:moveTo>
                  <a:lnTo>
                    <a:pt x="2107374" y="49982"/>
                  </a:lnTo>
                  <a:lnTo>
                    <a:pt x="2107374" y="70924"/>
                  </a:lnTo>
                  <a:lnTo>
                    <a:pt x="2110754" y="70924"/>
                  </a:lnTo>
                  <a:lnTo>
                    <a:pt x="2114101" y="71251"/>
                  </a:lnTo>
                  <a:lnTo>
                    <a:pt x="2117372" y="71887"/>
                  </a:lnTo>
                  <a:lnTo>
                    <a:pt x="2121372" y="51331"/>
                  </a:lnTo>
                  <a:lnTo>
                    <a:pt x="2116791" y="50440"/>
                  </a:lnTo>
                  <a:lnTo>
                    <a:pt x="2112105" y="49982"/>
                  </a:lnTo>
                  <a:close/>
                </a:path>
                <a:path w="4927600" h="318135">
                  <a:moveTo>
                    <a:pt x="2107374" y="49982"/>
                  </a:moveTo>
                  <a:lnTo>
                    <a:pt x="2091868" y="49982"/>
                  </a:lnTo>
                  <a:lnTo>
                    <a:pt x="2091868" y="70924"/>
                  </a:lnTo>
                  <a:lnTo>
                    <a:pt x="2107374" y="70924"/>
                  </a:lnTo>
                  <a:lnTo>
                    <a:pt x="2107374" y="49982"/>
                  </a:lnTo>
                  <a:close/>
                </a:path>
                <a:path w="4927600" h="318135">
                  <a:moveTo>
                    <a:pt x="2193474" y="104579"/>
                  </a:moveTo>
                  <a:lnTo>
                    <a:pt x="2178916" y="119633"/>
                  </a:lnTo>
                  <a:lnTo>
                    <a:pt x="2202348" y="142293"/>
                  </a:lnTo>
                  <a:lnTo>
                    <a:pt x="2216906" y="127239"/>
                  </a:lnTo>
                  <a:lnTo>
                    <a:pt x="2193474" y="104579"/>
                  </a:lnTo>
                  <a:close/>
                </a:path>
                <a:path w="4927600" h="318135">
                  <a:moveTo>
                    <a:pt x="2240338" y="149899"/>
                  </a:moveTo>
                  <a:lnTo>
                    <a:pt x="2225780" y="164953"/>
                  </a:lnTo>
                  <a:lnTo>
                    <a:pt x="2249212" y="187613"/>
                  </a:lnTo>
                  <a:lnTo>
                    <a:pt x="2263770" y="172559"/>
                  </a:lnTo>
                  <a:lnTo>
                    <a:pt x="2240338" y="149899"/>
                  </a:lnTo>
                  <a:close/>
                </a:path>
                <a:path w="4927600" h="318135">
                  <a:moveTo>
                    <a:pt x="2287202" y="195219"/>
                  </a:moveTo>
                  <a:lnTo>
                    <a:pt x="2272644" y="210273"/>
                  </a:lnTo>
                  <a:lnTo>
                    <a:pt x="2296076" y="232933"/>
                  </a:lnTo>
                  <a:lnTo>
                    <a:pt x="2310634" y="217879"/>
                  </a:lnTo>
                  <a:lnTo>
                    <a:pt x="2287202" y="195219"/>
                  </a:lnTo>
                  <a:close/>
                </a:path>
                <a:path w="4927600" h="318135">
                  <a:moveTo>
                    <a:pt x="2334066" y="240539"/>
                  </a:moveTo>
                  <a:lnTo>
                    <a:pt x="2319508" y="255593"/>
                  </a:lnTo>
                  <a:lnTo>
                    <a:pt x="2342940" y="278252"/>
                  </a:lnTo>
                  <a:lnTo>
                    <a:pt x="2357498" y="263198"/>
                  </a:lnTo>
                  <a:lnTo>
                    <a:pt x="2334066" y="240539"/>
                  </a:lnTo>
                  <a:close/>
                </a:path>
                <a:path w="4927600" h="318135">
                  <a:moveTo>
                    <a:pt x="2451225" y="240539"/>
                  </a:moveTo>
                  <a:lnTo>
                    <a:pt x="2427793" y="263198"/>
                  </a:lnTo>
                  <a:lnTo>
                    <a:pt x="2442351" y="278252"/>
                  </a:lnTo>
                  <a:lnTo>
                    <a:pt x="2465783" y="255593"/>
                  </a:lnTo>
                  <a:lnTo>
                    <a:pt x="2451225" y="240539"/>
                  </a:lnTo>
                  <a:close/>
                </a:path>
                <a:path w="4927600" h="318135">
                  <a:moveTo>
                    <a:pt x="2498089" y="195219"/>
                  </a:moveTo>
                  <a:lnTo>
                    <a:pt x="2474657" y="217879"/>
                  </a:lnTo>
                  <a:lnTo>
                    <a:pt x="2489215" y="232933"/>
                  </a:lnTo>
                  <a:lnTo>
                    <a:pt x="2512647" y="210273"/>
                  </a:lnTo>
                  <a:lnTo>
                    <a:pt x="2498089" y="195219"/>
                  </a:lnTo>
                  <a:close/>
                </a:path>
                <a:path w="4927600" h="318135">
                  <a:moveTo>
                    <a:pt x="2544953" y="149899"/>
                  </a:moveTo>
                  <a:lnTo>
                    <a:pt x="2521521" y="172559"/>
                  </a:lnTo>
                  <a:lnTo>
                    <a:pt x="2536079" y="187613"/>
                  </a:lnTo>
                  <a:lnTo>
                    <a:pt x="2559511" y="164953"/>
                  </a:lnTo>
                  <a:lnTo>
                    <a:pt x="2544953" y="149899"/>
                  </a:lnTo>
                  <a:close/>
                </a:path>
                <a:path w="4927600" h="318135">
                  <a:moveTo>
                    <a:pt x="2591817" y="104579"/>
                  </a:moveTo>
                  <a:lnTo>
                    <a:pt x="2568385" y="127239"/>
                  </a:lnTo>
                  <a:lnTo>
                    <a:pt x="2582943" y="142293"/>
                  </a:lnTo>
                  <a:lnTo>
                    <a:pt x="2606374" y="119633"/>
                  </a:lnTo>
                  <a:lnTo>
                    <a:pt x="2591817" y="104579"/>
                  </a:lnTo>
                  <a:close/>
                </a:path>
                <a:path w="4927600" h="318135">
                  <a:moveTo>
                    <a:pt x="2677917" y="49982"/>
                  </a:moveTo>
                  <a:lnTo>
                    <a:pt x="2673186" y="49982"/>
                  </a:lnTo>
                  <a:lnTo>
                    <a:pt x="2668500" y="50440"/>
                  </a:lnTo>
                  <a:lnTo>
                    <a:pt x="2663919" y="51331"/>
                  </a:lnTo>
                  <a:lnTo>
                    <a:pt x="2667731" y="70924"/>
                  </a:lnTo>
                  <a:lnTo>
                    <a:pt x="2667795" y="71251"/>
                  </a:lnTo>
                  <a:lnTo>
                    <a:pt x="2667919" y="71887"/>
                  </a:lnTo>
                  <a:lnTo>
                    <a:pt x="2671190" y="71251"/>
                  </a:lnTo>
                  <a:lnTo>
                    <a:pt x="2674537" y="70924"/>
                  </a:lnTo>
                  <a:lnTo>
                    <a:pt x="2677917" y="70924"/>
                  </a:lnTo>
                  <a:lnTo>
                    <a:pt x="2677917" y="49982"/>
                  </a:lnTo>
                  <a:close/>
                </a:path>
                <a:path w="4927600" h="318135">
                  <a:moveTo>
                    <a:pt x="2693551" y="49982"/>
                  </a:moveTo>
                  <a:lnTo>
                    <a:pt x="2677917" y="49982"/>
                  </a:lnTo>
                  <a:lnTo>
                    <a:pt x="2677917" y="70924"/>
                  </a:lnTo>
                  <a:lnTo>
                    <a:pt x="2693551" y="70924"/>
                  </a:lnTo>
                  <a:lnTo>
                    <a:pt x="2693551" y="49982"/>
                  </a:lnTo>
                  <a:close/>
                </a:path>
                <a:path w="4927600" h="318135">
                  <a:moveTo>
                    <a:pt x="2756084" y="49982"/>
                  </a:moveTo>
                  <a:lnTo>
                    <a:pt x="2724817" y="49982"/>
                  </a:lnTo>
                  <a:lnTo>
                    <a:pt x="2724817" y="70924"/>
                  </a:lnTo>
                  <a:lnTo>
                    <a:pt x="2756084" y="70924"/>
                  </a:lnTo>
                  <a:lnTo>
                    <a:pt x="2756084" y="49982"/>
                  </a:lnTo>
                  <a:close/>
                </a:path>
                <a:path w="4927600" h="318135">
                  <a:moveTo>
                    <a:pt x="2818618" y="49982"/>
                  </a:moveTo>
                  <a:lnTo>
                    <a:pt x="2787351" y="49982"/>
                  </a:lnTo>
                  <a:lnTo>
                    <a:pt x="2787351" y="70924"/>
                  </a:lnTo>
                  <a:lnTo>
                    <a:pt x="2818618" y="70924"/>
                  </a:lnTo>
                  <a:lnTo>
                    <a:pt x="2818618" y="49982"/>
                  </a:lnTo>
                  <a:close/>
                </a:path>
                <a:path w="4927600" h="318135">
                  <a:moveTo>
                    <a:pt x="2881151" y="49982"/>
                  </a:moveTo>
                  <a:lnTo>
                    <a:pt x="2849885" y="49982"/>
                  </a:lnTo>
                  <a:lnTo>
                    <a:pt x="2849885" y="70924"/>
                  </a:lnTo>
                  <a:lnTo>
                    <a:pt x="2881151" y="70924"/>
                  </a:lnTo>
                  <a:lnTo>
                    <a:pt x="2881151" y="49982"/>
                  </a:lnTo>
                  <a:close/>
                </a:path>
                <a:path w="4927600" h="318135">
                  <a:moveTo>
                    <a:pt x="2943685" y="49982"/>
                  </a:moveTo>
                  <a:lnTo>
                    <a:pt x="2912418" y="49982"/>
                  </a:lnTo>
                  <a:lnTo>
                    <a:pt x="2912418" y="70924"/>
                  </a:lnTo>
                  <a:lnTo>
                    <a:pt x="2943685" y="70924"/>
                  </a:lnTo>
                  <a:lnTo>
                    <a:pt x="2943685" y="49982"/>
                  </a:lnTo>
                  <a:close/>
                </a:path>
                <a:path w="4927600" h="318135">
                  <a:moveTo>
                    <a:pt x="3006218" y="49982"/>
                  </a:moveTo>
                  <a:lnTo>
                    <a:pt x="2974951" y="49982"/>
                  </a:lnTo>
                  <a:lnTo>
                    <a:pt x="2974951" y="70924"/>
                  </a:lnTo>
                  <a:lnTo>
                    <a:pt x="3006218" y="70924"/>
                  </a:lnTo>
                  <a:lnTo>
                    <a:pt x="3006218" y="49982"/>
                  </a:lnTo>
                  <a:close/>
                </a:path>
                <a:path w="4927600" h="318135">
                  <a:moveTo>
                    <a:pt x="3068752" y="49982"/>
                  </a:moveTo>
                  <a:lnTo>
                    <a:pt x="3037485" y="49982"/>
                  </a:lnTo>
                  <a:lnTo>
                    <a:pt x="3037485" y="70924"/>
                  </a:lnTo>
                  <a:lnTo>
                    <a:pt x="3068752" y="70924"/>
                  </a:lnTo>
                  <a:lnTo>
                    <a:pt x="3068752" y="49982"/>
                  </a:lnTo>
                  <a:close/>
                </a:path>
                <a:path w="4927600" h="318135">
                  <a:moveTo>
                    <a:pt x="3131285" y="49982"/>
                  </a:moveTo>
                  <a:lnTo>
                    <a:pt x="3100018" y="49982"/>
                  </a:lnTo>
                  <a:lnTo>
                    <a:pt x="3100018" y="70924"/>
                  </a:lnTo>
                  <a:lnTo>
                    <a:pt x="3131285" y="70924"/>
                  </a:lnTo>
                  <a:lnTo>
                    <a:pt x="3131285" y="49982"/>
                  </a:lnTo>
                  <a:close/>
                </a:path>
                <a:path w="4927600" h="318135">
                  <a:moveTo>
                    <a:pt x="3193819" y="49982"/>
                  </a:moveTo>
                  <a:lnTo>
                    <a:pt x="3162552" y="49982"/>
                  </a:lnTo>
                  <a:lnTo>
                    <a:pt x="3162552" y="70924"/>
                  </a:lnTo>
                  <a:lnTo>
                    <a:pt x="3193819" y="70924"/>
                  </a:lnTo>
                  <a:lnTo>
                    <a:pt x="3193819" y="49982"/>
                  </a:lnTo>
                  <a:close/>
                </a:path>
                <a:path w="4927600" h="318135">
                  <a:moveTo>
                    <a:pt x="3256352" y="49982"/>
                  </a:moveTo>
                  <a:lnTo>
                    <a:pt x="3225085" y="49982"/>
                  </a:lnTo>
                  <a:lnTo>
                    <a:pt x="3225085" y="70924"/>
                  </a:lnTo>
                  <a:lnTo>
                    <a:pt x="3256352" y="70924"/>
                  </a:lnTo>
                  <a:lnTo>
                    <a:pt x="3256352" y="49982"/>
                  </a:lnTo>
                  <a:close/>
                </a:path>
                <a:path w="4927600" h="318135">
                  <a:moveTo>
                    <a:pt x="3318885" y="49982"/>
                  </a:moveTo>
                  <a:lnTo>
                    <a:pt x="3287619" y="49982"/>
                  </a:lnTo>
                  <a:lnTo>
                    <a:pt x="3287619" y="70924"/>
                  </a:lnTo>
                  <a:lnTo>
                    <a:pt x="3318885" y="70924"/>
                  </a:lnTo>
                  <a:lnTo>
                    <a:pt x="3318885" y="49982"/>
                  </a:lnTo>
                  <a:close/>
                </a:path>
                <a:path w="4927600" h="318135">
                  <a:moveTo>
                    <a:pt x="3381419" y="49982"/>
                  </a:moveTo>
                  <a:lnTo>
                    <a:pt x="3350152" y="49982"/>
                  </a:lnTo>
                  <a:lnTo>
                    <a:pt x="3350152" y="70924"/>
                  </a:lnTo>
                  <a:lnTo>
                    <a:pt x="3381419" y="70924"/>
                  </a:lnTo>
                  <a:lnTo>
                    <a:pt x="3381419" y="49982"/>
                  </a:lnTo>
                  <a:close/>
                </a:path>
                <a:path w="4927600" h="318135">
                  <a:moveTo>
                    <a:pt x="3443953" y="49982"/>
                  </a:moveTo>
                  <a:lnTo>
                    <a:pt x="3412686" y="49982"/>
                  </a:lnTo>
                  <a:lnTo>
                    <a:pt x="3412686" y="70924"/>
                  </a:lnTo>
                  <a:lnTo>
                    <a:pt x="3443953" y="70924"/>
                  </a:lnTo>
                  <a:lnTo>
                    <a:pt x="3443953" y="49982"/>
                  </a:lnTo>
                  <a:close/>
                </a:path>
                <a:path w="4927600" h="318135">
                  <a:moveTo>
                    <a:pt x="3506486" y="49982"/>
                  </a:moveTo>
                  <a:lnTo>
                    <a:pt x="3475220" y="49982"/>
                  </a:lnTo>
                  <a:lnTo>
                    <a:pt x="3475220" y="70924"/>
                  </a:lnTo>
                  <a:lnTo>
                    <a:pt x="3506486" y="70924"/>
                  </a:lnTo>
                  <a:lnTo>
                    <a:pt x="3506486" y="49982"/>
                  </a:lnTo>
                  <a:close/>
                </a:path>
                <a:path w="4927600" h="318135">
                  <a:moveTo>
                    <a:pt x="3569020" y="49982"/>
                  </a:moveTo>
                  <a:lnTo>
                    <a:pt x="3537753" y="49982"/>
                  </a:lnTo>
                  <a:lnTo>
                    <a:pt x="3537753" y="70924"/>
                  </a:lnTo>
                  <a:lnTo>
                    <a:pt x="3569020" y="70924"/>
                  </a:lnTo>
                  <a:lnTo>
                    <a:pt x="3569020" y="49982"/>
                  </a:lnTo>
                  <a:close/>
                </a:path>
                <a:path w="4927600" h="318135">
                  <a:moveTo>
                    <a:pt x="3631553" y="49982"/>
                  </a:moveTo>
                  <a:lnTo>
                    <a:pt x="3600287" y="49982"/>
                  </a:lnTo>
                  <a:lnTo>
                    <a:pt x="3600287" y="70924"/>
                  </a:lnTo>
                  <a:lnTo>
                    <a:pt x="3631553" y="70924"/>
                  </a:lnTo>
                  <a:lnTo>
                    <a:pt x="3631553" y="49982"/>
                  </a:lnTo>
                  <a:close/>
                </a:path>
                <a:path w="4927600" h="318135">
                  <a:moveTo>
                    <a:pt x="3694087" y="49982"/>
                  </a:moveTo>
                  <a:lnTo>
                    <a:pt x="3662820" y="49982"/>
                  </a:lnTo>
                  <a:lnTo>
                    <a:pt x="3662820" y="70924"/>
                  </a:lnTo>
                  <a:lnTo>
                    <a:pt x="3694087" y="70924"/>
                  </a:lnTo>
                  <a:lnTo>
                    <a:pt x="3694087" y="49982"/>
                  </a:lnTo>
                  <a:close/>
                </a:path>
                <a:path w="4927600" h="318135">
                  <a:moveTo>
                    <a:pt x="3756620" y="49982"/>
                  </a:moveTo>
                  <a:lnTo>
                    <a:pt x="3725354" y="49982"/>
                  </a:lnTo>
                  <a:lnTo>
                    <a:pt x="3725354" y="70924"/>
                  </a:lnTo>
                  <a:lnTo>
                    <a:pt x="3756620" y="70924"/>
                  </a:lnTo>
                  <a:lnTo>
                    <a:pt x="3756620" y="49982"/>
                  </a:lnTo>
                  <a:close/>
                </a:path>
                <a:path w="4927600" h="318135">
                  <a:moveTo>
                    <a:pt x="3819154" y="49982"/>
                  </a:moveTo>
                  <a:lnTo>
                    <a:pt x="3787887" y="49982"/>
                  </a:lnTo>
                  <a:lnTo>
                    <a:pt x="3787887" y="70924"/>
                  </a:lnTo>
                  <a:lnTo>
                    <a:pt x="3819154" y="70924"/>
                  </a:lnTo>
                  <a:lnTo>
                    <a:pt x="3819154" y="49982"/>
                  </a:lnTo>
                  <a:close/>
                </a:path>
                <a:path w="4927600" h="318135">
                  <a:moveTo>
                    <a:pt x="3881688" y="49982"/>
                  </a:moveTo>
                  <a:lnTo>
                    <a:pt x="3850421" y="49982"/>
                  </a:lnTo>
                  <a:lnTo>
                    <a:pt x="3850421" y="70924"/>
                  </a:lnTo>
                  <a:lnTo>
                    <a:pt x="3881688" y="70924"/>
                  </a:lnTo>
                  <a:lnTo>
                    <a:pt x="3881688" y="49982"/>
                  </a:lnTo>
                  <a:close/>
                </a:path>
                <a:path w="4927600" h="318135">
                  <a:moveTo>
                    <a:pt x="3944221" y="49982"/>
                  </a:moveTo>
                  <a:lnTo>
                    <a:pt x="3912955" y="49982"/>
                  </a:lnTo>
                  <a:lnTo>
                    <a:pt x="3912955" y="70924"/>
                  </a:lnTo>
                  <a:lnTo>
                    <a:pt x="3944221" y="70924"/>
                  </a:lnTo>
                  <a:lnTo>
                    <a:pt x="3944221" y="49982"/>
                  </a:lnTo>
                  <a:close/>
                </a:path>
                <a:path w="4927600" h="318135">
                  <a:moveTo>
                    <a:pt x="4006755" y="49982"/>
                  </a:moveTo>
                  <a:lnTo>
                    <a:pt x="3975488" y="49982"/>
                  </a:lnTo>
                  <a:lnTo>
                    <a:pt x="3975488" y="70924"/>
                  </a:lnTo>
                  <a:lnTo>
                    <a:pt x="4006755" y="70924"/>
                  </a:lnTo>
                  <a:lnTo>
                    <a:pt x="4006755" y="49982"/>
                  </a:lnTo>
                  <a:close/>
                </a:path>
                <a:path w="4927600" h="318135">
                  <a:moveTo>
                    <a:pt x="4069288" y="49982"/>
                  </a:moveTo>
                  <a:lnTo>
                    <a:pt x="4038022" y="49982"/>
                  </a:lnTo>
                  <a:lnTo>
                    <a:pt x="4038022" y="70924"/>
                  </a:lnTo>
                  <a:lnTo>
                    <a:pt x="4069288" y="70924"/>
                  </a:lnTo>
                  <a:lnTo>
                    <a:pt x="4069288" y="49982"/>
                  </a:lnTo>
                  <a:close/>
                </a:path>
                <a:path w="4927600" h="318135">
                  <a:moveTo>
                    <a:pt x="4131822" y="49982"/>
                  </a:moveTo>
                  <a:lnTo>
                    <a:pt x="4100555" y="49982"/>
                  </a:lnTo>
                  <a:lnTo>
                    <a:pt x="4100555" y="70924"/>
                  </a:lnTo>
                  <a:lnTo>
                    <a:pt x="4131822" y="70924"/>
                  </a:lnTo>
                  <a:lnTo>
                    <a:pt x="4131822" y="49982"/>
                  </a:lnTo>
                  <a:close/>
                </a:path>
                <a:path w="4927600" h="318135">
                  <a:moveTo>
                    <a:pt x="4194355" y="49982"/>
                  </a:moveTo>
                  <a:lnTo>
                    <a:pt x="4163089" y="49982"/>
                  </a:lnTo>
                  <a:lnTo>
                    <a:pt x="4163089" y="70924"/>
                  </a:lnTo>
                  <a:lnTo>
                    <a:pt x="4194355" y="70924"/>
                  </a:lnTo>
                  <a:lnTo>
                    <a:pt x="4194355" y="49982"/>
                  </a:lnTo>
                  <a:close/>
                </a:path>
                <a:path w="4927600" h="318135">
                  <a:moveTo>
                    <a:pt x="4256889" y="49982"/>
                  </a:moveTo>
                  <a:lnTo>
                    <a:pt x="4225622" y="49982"/>
                  </a:lnTo>
                  <a:lnTo>
                    <a:pt x="4225622" y="70924"/>
                  </a:lnTo>
                  <a:lnTo>
                    <a:pt x="4256889" y="70924"/>
                  </a:lnTo>
                  <a:lnTo>
                    <a:pt x="4256889" y="49982"/>
                  </a:lnTo>
                  <a:close/>
                </a:path>
                <a:path w="4927600" h="318135">
                  <a:moveTo>
                    <a:pt x="4319423" y="49982"/>
                  </a:moveTo>
                  <a:lnTo>
                    <a:pt x="4288156" y="49982"/>
                  </a:lnTo>
                  <a:lnTo>
                    <a:pt x="4288156" y="70924"/>
                  </a:lnTo>
                  <a:lnTo>
                    <a:pt x="4319423" y="70924"/>
                  </a:lnTo>
                  <a:lnTo>
                    <a:pt x="4319423" y="49982"/>
                  </a:lnTo>
                  <a:close/>
                </a:path>
                <a:path w="4927600" h="318135">
                  <a:moveTo>
                    <a:pt x="4381956" y="49982"/>
                  </a:moveTo>
                  <a:lnTo>
                    <a:pt x="4350689" y="49982"/>
                  </a:lnTo>
                  <a:lnTo>
                    <a:pt x="4350689" y="70924"/>
                  </a:lnTo>
                  <a:lnTo>
                    <a:pt x="4381956" y="70924"/>
                  </a:lnTo>
                  <a:lnTo>
                    <a:pt x="4381956" y="49982"/>
                  </a:lnTo>
                  <a:close/>
                </a:path>
                <a:path w="4927600" h="318135">
                  <a:moveTo>
                    <a:pt x="4444490" y="49982"/>
                  </a:moveTo>
                  <a:lnTo>
                    <a:pt x="4413223" y="49982"/>
                  </a:lnTo>
                  <a:lnTo>
                    <a:pt x="4413223" y="70924"/>
                  </a:lnTo>
                  <a:lnTo>
                    <a:pt x="4444490" y="70924"/>
                  </a:lnTo>
                  <a:lnTo>
                    <a:pt x="4444490" y="49982"/>
                  </a:lnTo>
                  <a:close/>
                </a:path>
                <a:path w="4927600" h="318135">
                  <a:moveTo>
                    <a:pt x="4507023" y="49982"/>
                  </a:moveTo>
                  <a:lnTo>
                    <a:pt x="4475757" y="49982"/>
                  </a:lnTo>
                  <a:lnTo>
                    <a:pt x="4475757" y="70924"/>
                  </a:lnTo>
                  <a:lnTo>
                    <a:pt x="4507023" y="70924"/>
                  </a:lnTo>
                  <a:lnTo>
                    <a:pt x="4507023" y="49982"/>
                  </a:lnTo>
                  <a:close/>
                </a:path>
                <a:path w="4927600" h="318135">
                  <a:moveTo>
                    <a:pt x="4569557" y="49982"/>
                  </a:moveTo>
                  <a:lnTo>
                    <a:pt x="4538290" y="49982"/>
                  </a:lnTo>
                  <a:lnTo>
                    <a:pt x="4538290" y="70924"/>
                  </a:lnTo>
                  <a:lnTo>
                    <a:pt x="4569557" y="70924"/>
                  </a:lnTo>
                  <a:lnTo>
                    <a:pt x="4569557" y="49982"/>
                  </a:lnTo>
                  <a:close/>
                </a:path>
                <a:path w="4927600" h="318135">
                  <a:moveTo>
                    <a:pt x="4632090" y="49982"/>
                  </a:moveTo>
                  <a:lnTo>
                    <a:pt x="4600823" y="49982"/>
                  </a:lnTo>
                  <a:lnTo>
                    <a:pt x="4600823" y="70924"/>
                  </a:lnTo>
                  <a:lnTo>
                    <a:pt x="4632090" y="70924"/>
                  </a:lnTo>
                  <a:lnTo>
                    <a:pt x="4632090" y="49982"/>
                  </a:lnTo>
                  <a:close/>
                </a:path>
                <a:path w="4927600" h="318135">
                  <a:moveTo>
                    <a:pt x="4694624" y="49982"/>
                  </a:moveTo>
                  <a:lnTo>
                    <a:pt x="4663357" y="49982"/>
                  </a:lnTo>
                  <a:lnTo>
                    <a:pt x="4663357" y="70924"/>
                  </a:lnTo>
                  <a:lnTo>
                    <a:pt x="4694624" y="70924"/>
                  </a:lnTo>
                  <a:lnTo>
                    <a:pt x="4694624" y="49982"/>
                  </a:lnTo>
                  <a:close/>
                </a:path>
                <a:path w="4927600" h="318135">
                  <a:moveTo>
                    <a:pt x="4757158" y="49982"/>
                  </a:moveTo>
                  <a:lnTo>
                    <a:pt x="4725891" y="49982"/>
                  </a:lnTo>
                  <a:lnTo>
                    <a:pt x="4725891" y="70924"/>
                  </a:lnTo>
                  <a:lnTo>
                    <a:pt x="4757158" y="70924"/>
                  </a:lnTo>
                  <a:lnTo>
                    <a:pt x="4757158" y="49982"/>
                  </a:lnTo>
                  <a:close/>
                </a:path>
              </a:pathLst>
            </a:custGeom>
            <a:solidFill>
              <a:srgbClr val="2C52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19331" y="2219827"/>
              <a:ext cx="8659495" cy="3790950"/>
            </a:xfrm>
            <a:custGeom>
              <a:avLst/>
              <a:gdLst/>
              <a:ahLst/>
              <a:cxnLst/>
              <a:rect l="l" t="t" r="r" b="b"/>
              <a:pathLst>
                <a:path w="8659495" h="3790950">
                  <a:moveTo>
                    <a:pt x="8408120" y="0"/>
                  </a:moveTo>
                  <a:lnTo>
                    <a:pt x="251301" y="0"/>
                  </a:lnTo>
                  <a:lnTo>
                    <a:pt x="206129" y="4048"/>
                  </a:lnTo>
                  <a:lnTo>
                    <a:pt x="163614" y="15722"/>
                  </a:lnTo>
                  <a:lnTo>
                    <a:pt x="124464" y="34310"/>
                  </a:lnTo>
                  <a:lnTo>
                    <a:pt x="89391" y="59102"/>
                  </a:lnTo>
                  <a:lnTo>
                    <a:pt x="59102" y="89391"/>
                  </a:lnTo>
                  <a:lnTo>
                    <a:pt x="34309" y="124464"/>
                  </a:lnTo>
                  <a:lnTo>
                    <a:pt x="15722" y="163614"/>
                  </a:lnTo>
                  <a:lnTo>
                    <a:pt x="4048" y="206129"/>
                  </a:lnTo>
                  <a:lnTo>
                    <a:pt x="0" y="251301"/>
                  </a:lnTo>
                  <a:lnTo>
                    <a:pt x="0" y="3539159"/>
                  </a:lnTo>
                  <a:lnTo>
                    <a:pt x="4048" y="3584330"/>
                  </a:lnTo>
                  <a:lnTo>
                    <a:pt x="15722" y="3626846"/>
                  </a:lnTo>
                  <a:lnTo>
                    <a:pt x="34309" y="3665995"/>
                  </a:lnTo>
                  <a:lnTo>
                    <a:pt x="59102" y="3701069"/>
                  </a:lnTo>
                  <a:lnTo>
                    <a:pt x="89391" y="3731357"/>
                  </a:lnTo>
                  <a:lnTo>
                    <a:pt x="124464" y="3756150"/>
                  </a:lnTo>
                  <a:lnTo>
                    <a:pt x="163614" y="3774738"/>
                  </a:lnTo>
                  <a:lnTo>
                    <a:pt x="206129" y="3786411"/>
                  </a:lnTo>
                  <a:lnTo>
                    <a:pt x="251301" y="3790460"/>
                  </a:lnTo>
                  <a:lnTo>
                    <a:pt x="8408120" y="3790460"/>
                  </a:lnTo>
                  <a:lnTo>
                    <a:pt x="8453292" y="3786411"/>
                  </a:lnTo>
                  <a:lnTo>
                    <a:pt x="8495808" y="3774738"/>
                  </a:lnTo>
                  <a:lnTo>
                    <a:pt x="8534957" y="3756150"/>
                  </a:lnTo>
                  <a:lnTo>
                    <a:pt x="8570031" y="3731357"/>
                  </a:lnTo>
                  <a:lnTo>
                    <a:pt x="8600319" y="3701069"/>
                  </a:lnTo>
                  <a:lnTo>
                    <a:pt x="8625112" y="3665995"/>
                  </a:lnTo>
                  <a:lnTo>
                    <a:pt x="8643700" y="3626846"/>
                  </a:lnTo>
                  <a:lnTo>
                    <a:pt x="8655373" y="3584330"/>
                  </a:lnTo>
                  <a:lnTo>
                    <a:pt x="8659422" y="3539159"/>
                  </a:lnTo>
                  <a:lnTo>
                    <a:pt x="8659422" y="251301"/>
                  </a:lnTo>
                  <a:lnTo>
                    <a:pt x="8655373" y="206129"/>
                  </a:lnTo>
                  <a:lnTo>
                    <a:pt x="8643700" y="163614"/>
                  </a:lnTo>
                  <a:lnTo>
                    <a:pt x="8625112" y="124464"/>
                  </a:lnTo>
                  <a:lnTo>
                    <a:pt x="8600319" y="89391"/>
                  </a:lnTo>
                  <a:lnTo>
                    <a:pt x="8570031" y="59102"/>
                  </a:lnTo>
                  <a:lnTo>
                    <a:pt x="8534957" y="34310"/>
                  </a:lnTo>
                  <a:lnTo>
                    <a:pt x="8495808" y="15722"/>
                  </a:lnTo>
                  <a:lnTo>
                    <a:pt x="8453292" y="4048"/>
                  </a:lnTo>
                  <a:lnTo>
                    <a:pt x="84081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19331" y="2219827"/>
              <a:ext cx="8659495" cy="3790950"/>
            </a:xfrm>
            <a:custGeom>
              <a:avLst/>
              <a:gdLst/>
              <a:ahLst/>
              <a:cxnLst/>
              <a:rect l="l" t="t" r="r" b="b"/>
              <a:pathLst>
                <a:path w="8659495" h="3790950">
                  <a:moveTo>
                    <a:pt x="251301" y="0"/>
                  </a:moveTo>
                  <a:lnTo>
                    <a:pt x="206129" y="4048"/>
                  </a:lnTo>
                  <a:lnTo>
                    <a:pt x="163614" y="15722"/>
                  </a:lnTo>
                  <a:lnTo>
                    <a:pt x="124464" y="34310"/>
                  </a:lnTo>
                  <a:lnTo>
                    <a:pt x="89391" y="59102"/>
                  </a:lnTo>
                  <a:lnTo>
                    <a:pt x="59102" y="89391"/>
                  </a:lnTo>
                  <a:lnTo>
                    <a:pt x="34309" y="124464"/>
                  </a:lnTo>
                  <a:lnTo>
                    <a:pt x="15722" y="163614"/>
                  </a:lnTo>
                  <a:lnTo>
                    <a:pt x="4048" y="206129"/>
                  </a:lnTo>
                  <a:lnTo>
                    <a:pt x="0" y="251301"/>
                  </a:lnTo>
                  <a:lnTo>
                    <a:pt x="0" y="3539159"/>
                  </a:lnTo>
                  <a:lnTo>
                    <a:pt x="4048" y="3584330"/>
                  </a:lnTo>
                  <a:lnTo>
                    <a:pt x="15722" y="3626846"/>
                  </a:lnTo>
                  <a:lnTo>
                    <a:pt x="34309" y="3665995"/>
                  </a:lnTo>
                  <a:lnTo>
                    <a:pt x="59102" y="3701069"/>
                  </a:lnTo>
                  <a:lnTo>
                    <a:pt x="89391" y="3731357"/>
                  </a:lnTo>
                  <a:lnTo>
                    <a:pt x="124464" y="3756150"/>
                  </a:lnTo>
                  <a:lnTo>
                    <a:pt x="163614" y="3774738"/>
                  </a:lnTo>
                  <a:lnTo>
                    <a:pt x="206129" y="3786411"/>
                  </a:lnTo>
                  <a:lnTo>
                    <a:pt x="251301" y="3790460"/>
                  </a:lnTo>
                  <a:lnTo>
                    <a:pt x="251301" y="3779989"/>
                  </a:lnTo>
                  <a:lnTo>
                    <a:pt x="202765" y="3775096"/>
                  </a:lnTo>
                  <a:lnTo>
                    <a:pt x="157559" y="3761063"/>
                  </a:lnTo>
                  <a:lnTo>
                    <a:pt x="116650" y="3738859"/>
                  </a:lnTo>
                  <a:lnTo>
                    <a:pt x="81008" y="3709451"/>
                  </a:lnTo>
                  <a:lnTo>
                    <a:pt x="51600" y="3673809"/>
                  </a:lnTo>
                  <a:lnTo>
                    <a:pt x="29396" y="3632901"/>
                  </a:lnTo>
                  <a:lnTo>
                    <a:pt x="15363" y="3587694"/>
                  </a:lnTo>
                  <a:lnTo>
                    <a:pt x="10470" y="3539159"/>
                  </a:lnTo>
                  <a:lnTo>
                    <a:pt x="10470" y="251301"/>
                  </a:lnTo>
                  <a:lnTo>
                    <a:pt x="15363" y="202765"/>
                  </a:lnTo>
                  <a:lnTo>
                    <a:pt x="29396" y="157559"/>
                  </a:lnTo>
                  <a:lnTo>
                    <a:pt x="51600" y="116650"/>
                  </a:lnTo>
                  <a:lnTo>
                    <a:pt x="81008" y="81008"/>
                  </a:lnTo>
                  <a:lnTo>
                    <a:pt x="116650" y="51600"/>
                  </a:lnTo>
                  <a:lnTo>
                    <a:pt x="157559" y="29396"/>
                  </a:lnTo>
                  <a:lnTo>
                    <a:pt x="202765" y="15363"/>
                  </a:lnTo>
                  <a:lnTo>
                    <a:pt x="251301" y="10470"/>
                  </a:lnTo>
                  <a:lnTo>
                    <a:pt x="251301" y="0"/>
                  </a:lnTo>
                  <a:close/>
                </a:path>
                <a:path w="8659495" h="3790950">
                  <a:moveTo>
                    <a:pt x="8408120" y="3779989"/>
                  </a:moveTo>
                  <a:lnTo>
                    <a:pt x="251301" y="3779989"/>
                  </a:lnTo>
                  <a:lnTo>
                    <a:pt x="251301" y="3790460"/>
                  </a:lnTo>
                  <a:lnTo>
                    <a:pt x="8408120" y="3790460"/>
                  </a:lnTo>
                  <a:lnTo>
                    <a:pt x="8408120" y="3779989"/>
                  </a:lnTo>
                  <a:close/>
                </a:path>
                <a:path w="8659495" h="3790950">
                  <a:moveTo>
                    <a:pt x="8408120" y="0"/>
                  </a:moveTo>
                  <a:lnTo>
                    <a:pt x="8408120" y="10470"/>
                  </a:lnTo>
                  <a:lnTo>
                    <a:pt x="8456656" y="15363"/>
                  </a:lnTo>
                  <a:lnTo>
                    <a:pt x="8501863" y="29396"/>
                  </a:lnTo>
                  <a:lnTo>
                    <a:pt x="8542771" y="51600"/>
                  </a:lnTo>
                  <a:lnTo>
                    <a:pt x="8578413" y="81008"/>
                  </a:lnTo>
                  <a:lnTo>
                    <a:pt x="8607821" y="116650"/>
                  </a:lnTo>
                  <a:lnTo>
                    <a:pt x="8630025" y="157559"/>
                  </a:lnTo>
                  <a:lnTo>
                    <a:pt x="8644058" y="202765"/>
                  </a:lnTo>
                  <a:lnTo>
                    <a:pt x="8648951" y="251301"/>
                  </a:lnTo>
                  <a:lnTo>
                    <a:pt x="8648951" y="3539159"/>
                  </a:lnTo>
                  <a:lnTo>
                    <a:pt x="8644058" y="3587694"/>
                  </a:lnTo>
                  <a:lnTo>
                    <a:pt x="8630025" y="3632901"/>
                  </a:lnTo>
                  <a:lnTo>
                    <a:pt x="8607821" y="3673809"/>
                  </a:lnTo>
                  <a:lnTo>
                    <a:pt x="8578413" y="3709451"/>
                  </a:lnTo>
                  <a:lnTo>
                    <a:pt x="8542771" y="3738859"/>
                  </a:lnTo>
                  <a:lnTo>
                    <a:pt x="8501863" y="3761063"/>
                  </a:lnTo>
                  <a:lnTo>
                    <a:pt x="8456656" y="3775096"/>
                  </a:lnTo>
                  <a:lnTo>
                    <a:pt x="8408120" y="3779989"/>
                  </a:lnTo>
                  <a:lnTo>
                    <a:pt x="8408120" y="3790460"/>
                  </a:lnTo>
                  <a:lnTo>
                    <a:pt x="8453292" y="3786411"/>
                  </a:lnTo>
                  <a:lnTo>
                    <a:pt x="8495808" y="3774738"/>
                  </a:lnTo>
                  <a:lnTo>
                    <a:pt x="8534957" y="3756150"/>
                  </a:lnTo>
                  <a:lnTo>
                    <a:pt x="8570031" y="3731357"/>
                  </a:lnTo>
                  <a:lnTo>
                    <a:pt x="8600319" y="3701069"/>
                  </a:lnTo>
                  <a:lnTo>
                    <a:pt x="8625112" y="3665995"/>
                  </a:lnTo>
                  <a:lnTo>
                    <a:pt x="8643700" y="3626846"/>
                  </a:lnTo>
                  <a:lnTo>
                    <a:pt x="8655373" y="3584330"/>
                  </a:lnTo>
                  <a:lnTo>
                    <a:pt x="8659422" y="3539159"/>
                  </a:lnTo>
                  <a:lnTo>
                    <a:pt x="8659422" y="251301"/>
                  </a:lnTo>
                  <a:lnTo>
                    <a:pt x="8655373" y="206129"/>
                  </a:lnTo>
                  <a:lnTo>
                    <a:pt x="8643700" y="163614"/>
                  </a:lnTo>
                  <a:lnTo>
                    <a:pt x="8625112" y="124464"/>
                  </a:lnTo>
                  <a:lnTo>
                    <a:pt x="8600319" y="89391"/>
                  </a:lnTo>
                  <a:lnTo>
                    <a:pt x="8570031" y="59102"/>
                  </a:lnTo>
                  <a:lnTo>
                    <a:pt x="8534957" y="34310"/>
                  </a:lnTo>
                  <a:lnTo>
                    <a:pt x="8495808" y="15722"/>
                  </a:lnTo>
                  <a:lnTo>
                    <a:pt x="8453292" y="4048"/>
                  </a:lnTo>
                  <a:lnTo>
                    <a:pt x="8408120" y="0"/>
                  </a:lnTo>
                  <a:close/>
                </a:path>
                <a:path w="8659495" h="3790950">
                  <a:moveTo>
                    <a:pt x="8408120" y="0"/>
                  </a:moveTo>
                  <a:lnTo>
                    <a:pt x="251301" y="0"/>
                  </a:lnTo>
                  <a:lnTo>
                    <a:pt x="251301" y="10470"/>
                  </a:lnTo>
                  <a:lnTo>
                    <a:pt x="8408120" y="10470"/>
                  </a:lnTo>
                  <a:lnTo>
                    <a:pt x="8408120" y="0"/>
                  </a:lnTo>
                  <a:close/>
                </a:path>
              </a:pathLst>
            </a:custGeom>
            <a:solidFill>
              <a:srgbClr val="2C52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6485" y="2335007"/>
              <a:ext cx="186954" cy="251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3234" y="2343912"/>
              <a:ext cx="173041" cy="22521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985154" y="2384238"/>
              <a:ext cx="1395095" cy="243204"/>
            </a:xfrm>
            <a:custGeom>
              <a:avLst/>
              <a:gdLst/>
              <a:ahLst/>
              <a:cxnLst/>
              <a:rect l="l" t="t" r="r" b="b"/>
              <a:pathLst>
                <a:path w="1395095" h="243205">
                  <a:moveTo>
                    <a:pt x="36320" y="8834"/>
                  </a:moveTo>
                  <a:lnTo>
                    <a:pt x="0" y="8834"/>
                  </a:lnTo>
                  <a:lnTo>
                    <a:pt x="64342" y="191599"/>
                  </a:lnTo>
                  <a:lnTo>
                    <a:pt x="105214" y="191599"/>
                  </a:lnTo>
                  <a:lnTo>
                    <a:pt x="118931" y="152690"/>
                  </a:lnTo>
                  <a:lnTo>
                    <a:pt x="83886" y="152690"/>
                  </a:lnTo>
                  <a:lnTo>
                    <a:pt x="36320" y="8834"/>
                  </a:lnTo>
                  <a:close/>
                </a:path>
                <a:path w="1395095" h="243205">
                  <a:moveTo>
                    <a:pt x="169646" y="8834"/>
                  </a:moveTo>
                  <a:lnTo>
                    <a:pt x="133236" y="8834"/>
                  </a:lnTo>
                  <a:lnTo>
                    <a:pt x="85760" y="152690"/>
                  </a:lnTo>
                  <a:lnTo>
                    <a:pt x="118931" y="152690"/>
                  </a:lnTo>
                  <a:lnTo>
                    <a:pt x="169646" y="8834"/>
                  </a:lnTo>
                  <a:close/>
                </a:path>
                <a:path w="1395095" h="243205">
                  <a:moveTo>
                    <a:pt x="224596" y="54525"/>
                  </a:moveTo>
                  <a:lnTo>
                    <a:pt x="192290" y="54525"/>
                  </a:lnTo>
                  <a:lnTo>
                    <a:pt x="192290" y="191599"/>
                  </a:lnTo>
                  <a:lnTo>
                    <a:pt x="224596" y="191599"/>
                  </a:lnTo>
                  <a:lnTo>
                    <a:pt x="224596" y="54525"/>
                  </a:lnTo>
                  <a:close/>
                </a:path>
                <a:path w="1395095" h="243205">
                  <a:moveTo>
                    <a:pt x="213708" y="0"/>
                  </a:moveTo>
                  <a:lnTo>
                    <a:pt x="203416" y="0"/>
                  </a:lnTo>
                  <a:lnTo>
                    <a:pt x="199013" y="1725"/>
                  </a:lnTo>
                  <a:lnTo>
                    <a:pt x="195325" y="5175"/>
                  </a:lnTo>
                  <a:lnTo>
                    <a:pt x="191636" y="8567"/>
                  </a:lnTo>
                  <a:lnTo>
                    <a:pt x="189792" y="12701"/>
                  </a:lnTo>
                  <a:lnTo>
                    <a:pt x="189792" y="22399"/>
                  </a:lnTo>
                  <a:lnTo>
                    <a:pt x="191636" y="26534"/>
                  </a:lnTo>
                  <a:lnTo>
                    <a:pt x="195325" y="29984"/>
                  </a:lnTo>
                  <a:lnTo>
                    <a:pt x="199013" y="33375"/>
                  </a:lnTo>
                  <a:lnTo>
                    <a:pt x="203416" y="35071"/>
                  </a:lnTo>
                  <a:lnTo>
                    <a:pt x="213708" y="35071"/>
                  </a:lnTo>
                  <a:lnTo>
                    <a:pt x="218111" y="33375"/>
                  </a:lnTo>
                  <a:lnTo>
                    <a:pt x="225428" y="26534"/>
                  </a:lnTo>
                  <a:lnTo>
                    <a:pt x="227273" y="22399"/>
                  </a:lnTo>
                  <a:lnTo>
                    <a:pt x="227273" y="12701"/>
                  </a:lnTo>
                  <a:lnTo>
                    <a:pt x="225428" y="8567"/>
                  </a:lnTo>
                  <a:lnTo>
                    <a:pt x="221740" y="5175"/>
                  </a:lnTo>
                  <a:lnTo>
                    <a:pt x="218111" y="1725"/>
                  </a:lnTo>
                  <a:lnTo>
                    <a:pt x="213708" y="0"/>
                  </a:lnTo>
                  <a:close/>
                </a:path>
                <a:path w="1395095" h="243205">
                  <a:moveTo>
                    <a:pt x="283249" y="151173"/>
                  </a:moveTo>
                  <a:lnTo>
                    <a:pt x="251747" y="154207"/>
                  </a:lnTo>
                  <a:lnTo>
                    <a:pt x="253995" y="163148"/>
                  </a:lnTo>
                  <a:lnTo>
                    <a:pt x="257793" y="171051"/>
                  </a:lnTo>
                  <a:lnTo>
                    <a:pt x="298587" y="193618"/>
                  </a:lnTo>
                  <a:lnTo>
                    <a:pt x="310556" y="194276"/>
                  </a:lnTo>
                  <a:lnTo>
                    <a:pt x="318878" y="193930"/>
                  </a:lnTo>
                  <a:lnTo>
                    <a:pt x="357447" y="178034"/>
                  </a:lnTo>
                  <a:lnTo>
                    <a:pt x="364147" y="169913"/>
                  </a:lnTo>
                  <a:lnTo>
                    <a:pt x="303031" y="169913"/>
                  </a:lnTo>
                  <a:lnTo>
                    <a:pt x="296992" y="168337"/>
                  </a:lnTo>
                  <a:lnTo>
                    <a:pt x="287711" y="162031"/>
                  </a:lnTo>
                  <a:lnTo>
                    <a:pt x="284677" y="157360"/>
                  </a:lnTo>
                  <a:lnTo>
                    <a:pt x="283249" y="151173"/>
                  </a:lnTo>
                  <a:close/>
                </a:path>
                <a:path w="1395095" h="243205">
                  <a:moveTo>
                    <a:pt x="311003" y="52741"/>
                  </a:moveTo>
                  <a:lnTo>
                    <a:pt x="273670" y="61308"/>
                  </a:lnTo>
                  <a:lnTo>
                    <a:pt x="255584" y="94327"/>
                  </a:lnTo>
                  <a:lnTo>
                    <a:pt x="256136" y="101499"/>
                  </a:lnTo>
                  <a:lnTo>
                    <a:pt x="284917" y="130564"/>
                  </a:lnTo>
                  <a:lnTo>
                    <a:pt x="323824" y="139244"/>
                  </a:lnTo>
                  <a:lnTo>
                    <a:pt x="328464" y="141208"/>
                  </a:lnTo>
                  <a:lnTo>
                    <a:pt x="331439" y="143766"/>
                  </a:lnTo>
                  <a:lnTo>
                    <a:pt x="334473" y="146324"/>
                  </a:lnTo>
                  <a:lnTo>
                    <a:pt x="335990" y="149567"/>
                  </a:lnTo>
                  <a:lnTo>
                    <a:pt x="335990" y="158134"/>
                  </a:lnTo>
                  <a:lnTo>
                    <a:pt x="333640" y="162031"/>
                  </a:lnTo>
                  <a:lnTo>
                    <a:pt x="324299" y="168337"/>
                  </a:lnTo>
                  <a:lnTo>
                    <a:pt x="318142" y="169913"/>
                  </a:lnTo>
                  <a:lnTo>
                    <a:pt x="364147" y="169913"/>
                  </a:lnTo>
                  <a:lnTo>
                    <a:pt x="366510" y="166790"/>
                  </a:lnTo>
                  <a:lnTo>
                    <a:pt x="369039" y="159175"/>
                  </a:lnTo>
                  <a:lnTo>
                    <a:pt x="369009" y="149567"/>
                  </a:lnTo>
                  <a:lnTo>
                    <a:pt x="339649" y="115828"/>
                  </a:lnTo>
                  <a:lnTo>
                    <a:pt x="307165" y="108427"/>
                  </a:lnTo>
                  <a:lnTo>
                    <a:pt x="300205" y="106820"/>
                  </a:lnTo>
                  <a:lnTo>
                    <a:pt x="295207" y="104768"/>
                  </a:lnTo>
                  <a:lnTo>
                    <a:pt x="292173" y="102269"/>
                  </a:lnTo>
                  <a:lnTo>
                    <a:pt x="289198" y="99770"/>
                  </a:lnTo>
                  <a:lnTo>
                    <a:pt x="287741" y="96528"/>
                  </a:lnTo>
                  <a:lnTo>
                    <a:pt x="287741" y="87901"/>
                  </a:lnTo>
                  <a:lnTo>
                    <a:pt x="289972" y="84124"/>
                  </a:lnTo>
                  <a:lnTo>
                    <a:pt x="299074" y="78293"/>
                  </a:lnTo>
                  <a:lnTo>
                    <a:pt x="304726" y="76836"/>
                  </a:lnTo>
                  <a:lnTo>
                    <a:pt x="361065" y="76836"/>
                  </a:lnTo>
                  <a:lnTo>
                    <a:pt x="360196" y="75073"/>
                  </a:lnTo>
                  <a:lnTo>
                    <a:pt x="322409" y="53382"/>
                  </a:lnTo>
                  <a:lnTo>
                    <a:pt x="311003" y="52741"/>
                  </a:lnTo>
                  <a:close/>
                </a:path>
                <a:path w="1395095" h="243205">
                  <a:moveTo>
                    <a:pt x="361065" y="76836"/>
                  </a:moveTo>
                  <a:lnTo>
                    <a:pt x="316446" y="76836"/>
                  </a:lnTo>
                  <a:lnTo>
                    <a:pt x="320670" y="77639"/>
                  </a:lnTo>
                  <a:lnTo>
                    <a:pt x="327572" y="80851"/>
                  </a:lnTo>
                  <a:lnTo>
                    <a:pt x="330308" y="82963"/>
                  </a:lnTo>
                  <a:lnTo>
                    <a:pt x="332331" y="85581"/>
                  </a:lnTo>
                  <a:lnTo>
                    <a:pt x="334413" y="88199"/>
                  </a:lnTo>
                  <a:lnTo>
                    <a:pt x="335747" y="90757"/>
                  </a:lnTo>
                  <a:lnTo>
                    <a:pt x="335871" y="90995"/>
                  </a:lnTo>
                  <a:lnTo>
                    <a:pt x="336704" y="93970"/>
                  </a:lnTo>
                  <a:lnTo>
                    <a:pt x="366153" y="90757"/>
                  </a:lnTo>
                  <a:lnTo>
                    <a:pt x="363839" y="82463"/>
                  </a:lnTo>
                  <a:lnTo>
                    <a:pt x="361065" y="76836"/>
                  </a:lnTo>
                  <a:close/>
                </a:path>
                <a:path w="1395095" h="243205">
                  <a:moveTo>
                    <a:pt x="428042" y="54525"/>
                  </a:moveTo>
                  <a:lnTo>
                    <a:pt x="395737" y="54525"/>
                  </a:lnTo>
                  <a:lnTo>
                    <a:pt x="395737" y="141803"/>
                  </a:lnTo>
                  <a:lnTo>
                    <a:pt x="410759" y="183359"/>
                  </a:lnTo>
                  <a:lnTo>
                    <a:pt x="432444" y="193384"/>
                  </a:lnTo>
                  <a:lnTo>
                    <a:pt x="441428" y="193384"/>
                  </a:lnTo>
                  <a:lnTo>
                    <a:pt x="479563" y="174911"/>
                  </a:lnTo>
                  <a:lnTo>
                    <a:pt x="482657" y="167236"/>
                  </a:lnTo>
                  <a:lnTo>
                    <a:pt x="515408" y="167236"/>
                  </a:lnTo>
                  <a:lnTo>
                    <a:pt x="515408" y="165184"/>
                  </a:lnTo>
                  <a:lnTo>
                    <a:pt x="446187" y="165184"/>
                  </a:lnTo>
                  <a:lnTo>
                    <a:pt x="439940" y="162625"/>
                  </a:lnTo>
                  <a:lnTo>
                    <a:pt x="430421" y="152393"/>
                  </a:lnTo>
                  <a:lnTo>
                    <a:pt x="428042" y="145491"/>
                  </a:lnTo>
                  <a:lnTo>
                    <a:pt x="428042" y="54525"/>
                  </a:lnTo>
                  <a:close/>
                </a:path>
                <a:path w="1395095" h="243205">
                  <a:moveTo>
                    <a:pt x="515408" y="167236"/>
                  </a:moveTo>
                  <a:lnTo>
                    <a:pt x="484085" y="167236"/>
                  </a:lnTo>
                  <a:lnTo>
                    <a:pt x="484085" y="191599"/>
                  </a:lnTo>
                  <a:lnTo>
                    <a:pt x="515408" y="191599"/>
                  </a:lnTo>
                  <a:lnTo>
                    <a:pt x="515408" y="167236"/>
                  </a:lnTo>
                  <a:close/>
                </a:path>
                <a:path w="1395095" h="243205">
                  <a:moveTo>
                    <a:pt x="515408" y="54525"/>
                  </a:moveTo>
                  <a:lnTo>
                    <a:pt x="483103" y="54525"/>
                  </a:lnTo>
                  <a:lnTo>
                    <a:pt x="483103" y="140910"/>
                  </a:lnTo>
                  <a:lnTo>
                    <a:pt x="481645" y="146711"/>
                  </a:lnTo>
                  <a:lnTo>
                    <a:pt x="475874" y="155932"/>
                  </a:lnTo>
                  <a:lnTo>
                    <a:pt x="472216" y="159383"/>
                  </a:lnTo>
                  <a:lnTo>
                    <a:pt x="463292" y="164024"/>
                  </a:lnTo>
                  <a:lnTo>
                    <a:pt x="458681" y="165184"/>
                  </a:lnTo>
                  <a:lnTo>
                    <a:pt x="515408" y="165184"/>
                  </a:lnTo>
                  <a:lnTo>
                    <a:pt x="515408" y="54525"/>
                  </a:lnTo>
                  <a:close/>
                </a:path>
                <a:path w="1395095" h="243205">
                  <a:moveTo>
                    <a:pt x="655645" y="77460"/>
                  </a:moveTo>
                  <a:lnTo>
                    <a:pt x="612435" y="77460"/>
                  </a:lnTo>
                  <a:lnTo>
                    <a:pt x="618176" y="79305"/>
                  </a:lnTo>
                  <a:lnTo>
                    <a:pt x="626148" y="86682"/>
                  </a:lnTo>
                  <a:lnTo>
                    <a:pt x="628141" y="91887"/>
                  </a:lnTo>
                  <a:lnTo>
                    <a:pt x="628141" y="102239"/>
                  </a:lnTo>
                  <a:lnTo>
                    <a:pt x="587566" y="112175"/>
                  </a:lnTo>
                  <a:lnTo>
                    <a:pt x="581111" y="113335"/>
                  </a:lnTo>
                  <a:lnTo>
                    <a:pt x="543630" y="139006"/>
                  </a:lnTo>
                  <a:lnTo>
                    <a:pt x="542202" y="162120"/>
                  </a:lnTo>
                  <a:lnTo>
                    <a:pt x="544046" y="169110"/>
                  </a:lnTo>
                  <a:lnTo>
                    <a:pt x="544109" y="169348"/>
                  </a:lnTo>
                  <a:lnTo>
                    <a:pt x="579386" y="194365"/>
                  </a:lnTo>
                  <a:lnTo>
                    <a:pt x="595211" y="194365"/>
                  </a:lnTo>
                  <a:lnTo>
                    <a:pt x="628320" y="172769"/>
                  </a:lnTo>
                  <a:lnTo>
                    <a:pt x="660446" y="172769"/>
                  </a:lnTo>
                  <a:lnTo>
                    <a:pt x="660446" y="170627"/>
                  </a:lnTo>
                  <a:lnTo>
                    <a:pt x="589738" y="170627"/>
                  </a:lnTo>
                  <a:lnTo>
                    <a:pt x="584205" y="169110"/>
                  </a:lnTo>
                  <a:lnTo>
                    <a:pt x="575519" y="163042"/>
                  </a:lnTo>
                  <a:lnTo>
                    <a:pt x="573347" y="158550"/>
                  </a:lnTo>
                  <a:lnTo>
                    <a:pt x="573347" y="148436"/>
                  </a:lnTo>
                  <a:lnTo>
                    <a:pt x="574332" y="145402"/>
                  </a:lnTo>
                  <a:lnTo>
                    <a:pt x="574448" y="145045"/>
                  </a:lnTo>
                  <a:lnTo>
                    <a:pt x="576649" y="142427"/>
                  </a:lnTo>
                  <a:lnTo>
                    <a:pt x="578851" y="139750"/>
                  </a:lnTo>
                  <a:lnTo>
                    <a:pt x="581855" y="137668"/>
                  </a:lnTo>
                  <a:lnTo>
                    <a:pt x="589470" y="134693"/>
                  </a:lnTo>
                  <a:lnTo>
                    <a:pt x="593783" y="133622"/>
                  </a:lnTo>
                  <a:lnTo>
                    <a:pt x="609103" y="131481"/>
                  </a:lnTo>
                  <a:lnTo>
                    <a:pt x="612048" y="131005"/>
                  </a:lnTo>
                  <a:lnTo>
                    <a:pt x="628230" y="126275"/>
                  </a:lnTo>
                  <a:lnTo>
                    <a:pt x="660446" y="126275"/>
                  </a:lnTo>
                  <a:lnTo>
                    <a:pt x="660407" y="90579"/>
                  </a:lnTo>
                  <a:lnTo>
                    <a:pt x="658780" y="83172"/>
                  </a:lnTo>
                  <a:lnTo>
                    <a:pt x="655645" y="77460"/>
                  </a:lnTo>
                  <a:close/>
                </a:path>
                <a:path w="1395095" h="243205">
                  <a:moveTo>
                    <a:pt x="660446" y="172769"/>
                  </a:moveTo>
                  <a:lnTo>
                    <a:pt x="629390" y="172769"/>
                  </a:lnTo>
                  <a:lnTo>
                    <a:pt x="629390" y="191599"/>
                  </a:lnTo>
                  <a:lnTo>
                    <a:pt x="660446" y="191599"/>
                  </a:lnTo>
                  <a:lnTo>
                    <a:pt x="660446" y="172769"/>
                  </a:lnTo>
                  <a:close/>
                </a:path>
                <a:path w="1395095" h="243205">
                  <a:moveTo>
                    <a:pt x="660446" y="126275"/>
                  </a:moveTo>
                  <a:lnTo>
                    <a:pt x="628230" y="126275"/>
                  </a:lnTo>
                  <a:lnTo>
                    <a:pt x="628230" y="147484"/>
                  </a:lnTo>
                  <a:lnTo>
                    <a:pt x="626921" y="152155"/>
                  </a:lnTo>
                  <a:lnTo>
                    <a:pt x="624304" y="156438"/>
                  </a:lnTo>
                  <a:lnTo>
                    <a:pt x="621745" y="160722"/>
                  </a:lnTo>
                  <a:lnTo>
                    <a:pt x="618087" y="164172"/>
                  </a:lnTo>
                  <a:lnTo>
                    <a:pt x="613327" y="166790"/>
                  </a:lnTo>
                  <a:lnTo>
                    <a:pt x="608568" y="169348"/>
                  </a:lnTo>
                  <a:lnTo>
                    <a:pt x="602946" y="170627"/>
                  </a:lnTo>
                  <a:lnTo>
                    <a:pt x="660446" y="170627"/>
                  </a:lnTo>
                  <a:lnTo>
                    <a:pt x="660446" y="126275"/>
                  </a:lnTo>
                  <a:close/>
                </a:path>
                <a:path w="1395095" h="243205">
                  <a:moveTo>
                    <a:pt x="611364" y="52741"/>
                  </a:moveTo>
                  <a:lnTo>
                    <a:pt x="604760" y="52741"/>
                  </a:lnTo>
                  <a:lnTo>
                    <a:pt x="597732" y="53008"/>
                  </a:lnTo>
                  <a:lnTo>
                    <a:pt x="558444" y="69696"/>
                  </a:lnTo>
                  <a:lnTo>
                    <a:pt x="552971" y="75289"/>
                  </a:lnTo>
                  <a:lnTo>
                    <a:pt x="549044" y="82249"/>
                  </a:lnTo>
                  <a:lnTo>
                    <a:pt x="546783" y="90162"/>
                  </a:lnTo>
                  <a:lnTo>
                    <a:pt x="546664" y="90579"/>
                  </a:lnTo>
                  <a:lnTo>
                    <a:pt x="576828" y="94862"/>
                  </a:lnTo>
                  <a:lnTo>
                    <a:pt x="578434" y="90162"/>
                  </a:lnTo>
                  <a:lnTo>
                    <a:pt x="581528" y="86087"/>
                  </a:lnTo>
                  <a:lnTo>
                    <a:pt x="590589" y="79305"/>
                  </a:lnTo>
                  <a:lnTo>
                    <a:pt x="590316" y="79305"/>
                  </a:lnTo>
                  <a:lnTo>
                    <a:pt x="597026" y="77460"/>
                  </a:lnTo>
                  <a:lnTo>
                    <a:pt x="655645" y="77460"/>
                  </a:lnTo>
                  <a:lnTo>
                    <a:pt x="652177" y="71035"/>
                  </a:lnTo>
                  <a:lnTo>
                    <a:pt x="647834" y="66246"/>
                  </a:lnTo>
                  <a:lnTo>
                    <a:pt x="642420" y="62736"/>
                  </a:lnTo>
                  <a:lnTo>
                    <a:pt x="637006" y="59166"/>
                  </a:lnTo>
                  <a:lnTo>
                    <a:pt x="631027" y="56608"/>
                  </a:lnTo>
                  <a:lnTo>
                    <a:pt x="617938" y="53514"/>
                  </a:lnTo>
                  <a:lnTo>
                    <a:pt x="611364" y="52741"/>
                  </a:lnTo>
                  <a:close/>
                </a:path>
                <a:path w="1395095" h="243205">
                  <a:moveTo>
                    <a:pt x="725235" y="8834"/>
                  </a:moveTo>
                  <a:lnTo>
                    <a:pt x="692930" y="8834"/>
                  </a:lnTo>
                  <a:lnTo>
                    <a:pt x="692930" y="191599"/>
                  </a:lnTo>
                  <a:lnTo>
                    <a:pt x="725235" y="191599"/>
                  </a:lnTo>
                  <a:lnTo>
                    <a:pt x="725235" y="8834"/>
                  </a:lnTo>
                  <a:close/>
                </a:path>
                <a:path w="1395095" h="243205">
                  <a:moveTo>
                    <a:pt x="903515" y="36588"/>
                  </a:moveTo>
                  <a:lnTo>
                    <a:pt x="870674" y="36588"/>
                  </a:lnTo>
                  <a:lnTo>
                    <a:pt x="870674" y="191599"/>
                  </a:lnTo>
                  <a:lnTo>
                    <a:pt x="903515" y="191599"/>
                  </a:lnTo>
                  <a:lnTo>
                    <a:pt x="903515" y="36588"/>
                  </a:lnTo>
                  <a:close/>
                </a:path>
                <a:path w="1395095" h="243205">
                  <a:moveTo>
                    <a:pt x="960004" y="8834"/>
                  </a:moveTo>
                  <a:lnTo>
                    <a:pt x="814185" y="8834"/>
                  </a:lnTo>
                  <a:lnTo>
                    <a:pt x="814185" y="36588"/>
                  </a:lnTo>
                  <a:lnTo>
                    <a:pt x="960004" y="36588"/>
                  </a:lnTo>
                  <a:lnTo>
                    <a:pt x="960004" y="8834"/>
                  </a:lnTo>
                  <a:close/>
                </a:path>
                <a:path w="1395095" h="243205">
                  <a:moveTo>
                    <a:pt x="977495" y="214444"/>
                  </a:moveTo>
                  <a:lnTo>
                    <a:pt x="969999" y="239610"/>
                  </a:lnTo>
                  <a:lnTo>
                    <a:pt x="972200" y="240503"/>
                  </a:lnTo>
                  <a:lnTo>
                    <a:pt x="975145" y="241276"/>
                  </a:lnTo>
                  <a:lnTo>
                    <a:pt x="978834" y="241931"/>
                  </a:lnTo>
                  <a:lnTo>
                    <a:pt x="982582" y="242644"/>
                  </a:lnTo>
                  <a:lnTo>
                    <a:pt x="986657" y="243001"/>
                  </a:lnTo>
                  <a:lnTo>
                    <a:pt x="999508" y="243001"/>
                  </a:lnTo>
                  <a:lnTo>
                    <a:pt x="1006766" y="241603"/>
                  </a:lnTo>
                  <a:lnTo>
                    <a:pt x="1012835" y="238807"/>
                  </a:lnTo>
                  <a:lnTo>
                    <a:pt x="1018962" y="236070"/>
                  </a:lnTo>
                  <a:lnTo>
                    <a:pt x="1024138" y="232084"/>
                  </a:lnTo>
                  <a:lnTo>
                    <a:pt x="1028362" y="226849"/>
                  </a:lnTo>
                  <a:lnTo>
                    <a:pt x="1032586" y="221673"/>
                  </a:lnTo>
                  <a:lnTo>
                    <a:pt x="1035426" y="216467"/>
                  </a:lnTo>
                  <a:lnTo>
                    <a:pt x="986390" y="216467"/>
                  </a:lnTo>
                  <a:lnTo>
                    <a:pt x="982195" y="215813"/>
                  </a:lnTo>
                  <a:lnTo>
                    <a:pt x="977495" y="214444"/>
                  </a:lnTo>
                  <a:close/>
                </a:path>
                <a:path w="1395095" h="243205">
                  <a:moveTo>
                    <a:pt x="994362" y="54525"/>
                  </a:moveTo>
                  <a:lnTo>
                    <a:pt x="960093" y="54525"/>
                  </a:lnTo>
                  <a:lnTo>
                    <a:pt x="1009800" y="194455"/>
                  </a:lnTo>
                  <a:lnTo>
                    <a:pt x="1007034" y="201862"/>
                  </a:lnTo>
                  <a:lnTo>
                    <a:pt x="1005071" y="207037"/>
                  </a:lnTo>
                  <a:lnTo>
                    <a:pt x="1002661" y="210726"/>
                  </a:lnTo>
                  <a:lnTo>
                    <a:pt x="999805" y="212927"/>
                  </a:lnTo>
                  <a:lnTo>
                    <a:pt x="997009" y="215188"/>
                  </a:lnTo>
                  <a:lnTo>
                    <a:pt x="993434" y="216467"/>
                  </a:lnTo>
                  <a:lnTo>
                    <a:pt x="1035426" y="216467"/>
                  </a:lnTo>
                  <a:lnTo>
                    <a:pt x="1035978" y="215456"/>
                  </a:lnTo>
                  <a:lnTo>
                    <a:pt x="1038536" y="208198"/>
                  </a:lnTo>
                  <a:lnTo>
                    <a:pt x="1056448" y="158044"/>
                  </a:lnTo>
                  <a:lnTo>
                    <a:pt x="1025953" y="158044"/>
                  </a:lnTo>
                  <a:lnTo>
                    <a:pt x="994362" y="54525"/>
                  </a:lnTo>
                  <a:close/>
                </a:path>
                <a:path w="1395095" h="243205">
                  <a:moveTo>
                    <a:pt x="1093419" y="54525"/>
                  </a:moveTo>
                  <a:lnTo>
                    <a:pt x="1059061" y="54525"/>
                  </a:lnTo>
                  <a:lnTo>
                    <a:pt x="1027381" y="158044"/>
                  </a:lnTo>
                  <a:lnTo>
                    <a:pt x="1056448" y="158044"/>
                  </a:lnTo>
                  <a:lnTo>
                    <a:pt x="1093419" y="54525"/>
                  </a:lnTo>
                  <a:close/>
                </a:path>
                <a:path w="1395095" h="243205">
                  <a:moveTo>
                    <a:pt x="1147543" y="54525"/>
                  </a:moveTo>
                  <a:lnTo>
                    <a:pt x="1115773" y="54525"/>
                  </a:lnTo>
                  <a:lnTo>
                    <a:pt x="1115773" y="243001"/>
                  </a:lnTo>
                  <a:lnTo>
                    <a:pt x="1148079" y="243001"/>
                  </a:lnTo>
                  <a:lnTo>
                    <a:pt x="1148079" y="170003"/>
                  </a:lnTo>
                  <a:lnTo>
                    <a:pt x="1233032" y="170003"/>
                  </a:lnTo>
                  <a:lnTo>
                    <a:pt x="1233727" y="169043"/>
                  </a:lnTo>
                  <a:lnTo>
                    <a:pt x="1234564" y="167504"/>
                  </a:lnTo>
                  <a:lnTo>
                    <a:pt x="1172828" y="167504"/>
                  </a:lnTo>
                  <a:lnTo>
                    <a:pt x="1166998" y="165660"/>
                  </a:lnTo>
                  <a:lnTo>
                    <a:pt x="1147454" y="131927"/>
                  </a:lnTo>
                  <a:lnTo>
                    <a:pt x="1147454" y="114198"/>
                  </a:lnTo>
                  <a:lnTo>
                    <a:pt x="1166829" y="81119"/>
                  </a:lnTo>
                  <a:lnTo>
                    <a:pt x="1172768" y="79245"/>
                  </a:lnTo>
                  <a:lnTo>
                    <a:pt x="1234588" y="79245"/>
                  </a:lnTo>
                  <a:lnTo>
                    <a:pt x="1233504" y="77276"/>
                  </a:lnTo>
                  <a:lnTo>
                    <a:pt x="1147543" y="77276"/>
                  </a:lnTo>
                  <a:lnTo>
                    <a:pt x="1147543" y="54525"/>
                  </a:lnTo>
                  <a:close/>
                </a:path>
                <a:path w="1395095" h="243205">
                  <a:moveTo>
                    <a:pt x="1233032" y="170003"/>
                  </a:moveTo>
                  <a:lnTo>
                    <a:pt x="1149417" y="170003"/>
                  </a:lnTo>
                  <a:lnTo>
                    <a:pt x="1151142" y="173334"/>
                  </a:lnTo>
                  <a:lnTo>
                    <a:pt x="1180830" y="194008"/>
                  </a:lnTo>
                  <a:lnTo>
                    <a:pt x="1188683" y="194008"/>
                  </a:lnTo>
                  <a:lnTo>
                    <a:pt x="1229020" y="175536"/>
                  </a:lnTo>
                  <a:lnTo>
                    <a:pt x="1233032" y="170003"/>
                  </a:lnTo>
                  <a:close/>
                </a:path>
                <a:path w="1395095" h="243205">
                  <a:moveTo>
                    <a:pt x="1234588" y="79245"/>
                  </a:moveTo>
                  <a:lnTo>
                    <a:pt x="1186868" y="79245"/>
                  </a:lnTo>
                  <a:lnTo>
                    <a:pt x="1192877" y="81119"/>
                  </a:lnTo>
                  <a:lnTo>
                    <a:pt x="1202515" y="88615"/>
                  </a:lnTo>
                  <a:lnTo>
                    <a:pt x="1206144" y="93791"/>
                  </a:lnTo>
                  <a:lnTo>
                    <a:pt x="1211023" y="106999"/>
                  </a:lnTo>
                  <a:lnTo>
                    <a:pt x="1212185" y="114198"/>
                  </a:lnTo>
                  <a:lnTo>
                    <a:pt x="1212194" y="131927"/>
                  </a:lnTo>
                  <a:lnTo>
                    <a:pt x="1210993" y="139274"/>
                  </a:lnTo>
                  <a:lnTo>
                    <a:pt x="1208494" y="145997"/>
                  </a:lnTo>
                  <a:lnTo>
                    <a:pt x="1206055" y="152660"/>
                  </a:lnTo>
                  <a:lnTo>
                    <a:pt x="1202426" y="157925"/>
                  </a:lnTo>
                  <a:lnTo>
                    <a:pt x="1197381" y="161971"/>
                  </a:lnTo>
                  <a:lnTo>
                    <a:pt x="1192601" y="165660"/>
                  </a:lnTo>
                  <a:lnTo>
                    <a:pt x="1186809" y="167504"/>
                  </a:lnTo>
                  <a:lnTo>
                    <a:pt x="1234564" y="167504"/>
                  </a:lnTo>
                  <a:lnTo>
                    <a:pt x="1237571" y="161971"/>
                  </a:lnTo>
                  <a:lnTo>
                    <a:pt x="1237668" y="161793"/>
                  </a:lnTo>
                  <a:lnTo>
                    <a:pt x="1237765" y="161614"/>
                  </a:lnTo>
                  <a:lnTo>
                    <a:pt x="1241006" y="153292"/>
                  </a:lnTo>
                  <a:lnTo>
                    <a:pt x="1243320" y="144123"/>
                  </a:lnTo>
                  <a:lnTo>
                    <a:pt x="1244709" y="134106"/>
                  </a:lnTo>
                  <a:lnTo>
                    <a:pt x="1245172" y="123241"/>
                  </a:lnTo>
                  <a:lnTo>
                    <a:pt x="1244797" y="114555"/>
                  </a:lnTo>
                  <a:lnTo>
                    <a:pt x="1244698" y="112264"/>
                  </a:lnTo>
                  <a:lnTo>
                    <a:pt x="1243276" y="102180"/>
                  </a:lnTo>
                  <a:lnTo>
                    <a:pt x="1241113" y="93791"/>
                  </a:lnTo>
                  <a:lnTo>
                    <a:pt x="1241013" y="93405"/>
                  </a:lnTo>
                  <a:lnTo>
                    <a:pt x="1240905" y="92988"/>
                  </a:lnTo>
                  <a:lnTo>
                    <a:pt x="1237587" y="84689"/>
                  </a:lnTo>
                  <a:lnTo>
                    <a:pt x="1234588" y="79245"/>
                  </a:lnTo>
                  <a:close/>
                </a:path>
                <a:path w="1395095" h="243205">
                  <a:moveTo>
                    <a:pt x="1188594" y="52741"/>
                  </a:moveTo>
                  <a:lnTo>
                    <a:pt x="1180562" y="52741"/>
                  </a:lnTo>
                  <a:lnTo>
                    <a:pt x="1173958" y="54109"/>
                  </a:lnTo>
                  <a:lnTo>
                    <a:pt x="1168782" y="56846"/>
                  </a:lnTo>
                  <a:lnTo>
                    <a:pt x="1163606" y="59523"/>
                  </a:lnTo>
                  <a:lnTo>
                    <a:pt x="1159501" y="62765"/>
                  </a:lnTo>
                  <a:lnTo>
                    <a:pt x="1156467" y="66573"/>
                  </a:lnTo>
                  <a:lnTo>
                    <a:pt x="1153433" y="70321"/>
                  </a:lnTo>
                  <a:lnTo>
                    <a:pt x="1151083" y="73861"/>
                  </a:lnTo>
                  <a:lnTo>
                    <a:pt x="1149375" y="77276"/>
                  </a:lnTo>
                  <a:lnTo>
                    <a:pt x="1233504" y="77276"/>
                  </a:lnTo>
                  <a:lnTo>
                    <a:pt x="1196341" y="53248"/>
                  </a:lnTo>
                  <a:lnTo>
                    <a:pt x="1188594" y="52741"/>
                  </a:lnTo>
                  <a:close/>
                </a:path>
                <a:path w="1395095" h="243205">
                  <a:moveTo>
                    <a:pt x="1340273" y="52741"/>
                  </a:moveTo>
                  <a:lnTo>
                    <a:pt x="1331825" y="52741"/>
                  </a:lnTo>
                  <a:lnTo>
                    <a:pt x="1322326" y="53304"/>
                  </a:lnTo>
                  <a:lnTo>
                    <a:pt x="1284706" y="72463"/>
                  </a:lnTo>
                  <a:lnTo>
                    <a:pt x="1267500" y="113290"/>
                  </a:lnTo>
                  <a:lnTo>
                    <a:pt x="1266947" y="123865"/>
                  </a:lnTo>
                  <a:lnTo>
                    <a:pt x="1267334" y="131897"/>
                  </a:lnTo>
                  <a:lnTo>
                    <a:pt x="1279424" y="168709"/>
                  </a:lnTo>
                  <a:lnTo>
                    <a:pt x="1314311" y="192134"/>
                  </a:lnTo>
                  <a:lnTo>
                    <a:pt x="1333520" y="194276"/>
                  </a:lnTo>
                  <a:lnTo>
                    <a:pt x="1341284" y="193975"/>
                  </a:lnTo>
                  <a:lnTo>
                    <a:pt x="1387600" y="169765"/>
                  </a:lnTo>
                  <a:lnTo>
                    <a:pt x="1387941" y="169110"/>
                  </a:lnTo>
                  <a:lnTo>
                    <a:pt x="1326946" y="169110"/>
                  </a:lnTo>
                  <a:lnTo>
                    <a:pt x="1320818" y="167623"/>
                  </a:lnTo>
                  <a:lnTo>
                    <a:pt x="1298984" y="139066"/>
                  </a:lnTo>
                  <a:lnTo>
                    <a:pt x="1298997" y="131897"/>
                  </a:lnTo>
                  <a:lnTo>
                    <a:pt x="1282118" y="131897"/>
                  </a:lnTo>
                  <a:lnTo>
                    <a:pt x="1282118" y="110122"/>
                  </a:lnTo>
                  <a:lnTo>
                    <a:pt x="1299036" y="110122"/>
                  </a:lnTo>
                  <a:lnTo>
                    <a:pt x="1299044" y="105958"/>
                  </a:lnTo>
                  <a:lnTo>
                    <a:pt x="1300442" y="100336"/>
                  </a:lnTo>
                  <a:lnTo>
                    <a:pt x="1305975" y="90043"/>
                  </a:lnTo>
                  <a:lnTo>
                    <a:pt x="1309872" y="85879"/>
                  </a:lnTo>
                  <a:lnTo>
                    <a:pt x="1314869" y="82725"/>
                  </a:lnTo>
                  <a:lnTo>
                    <a:pt x="1319867" y="79513"/>
                  </a:lnTo>
                  <a:lnTo>
                    <a:pt x="1325667" y="77906"/>
                  </a:lnTo>
                  <a:lnTo>
                    <a:pt x="1382770" y="77906"/>
                  </a:lnTo>
                  <a:lnTo>
                    <a:pt x="1379870" y="73868"/>
                  </a:lnTo>
                  <a:lnTo>
                    <a:pt x="1375731" y="69339"/>
                  </a:lnTo>
                  <a:lnTo>
                    <a:pt x="1369960" y="63687"/>
                  </a:lnTo>
                  <a:lnTo>
                    <a:pt x="1363297" y="59523"/>
                  </a:lnTo>
                  <a:lnTo>
                    <a:pt x="1355741" y="56846"/>
                  </a:lnTo>
                  <a:lnTo>
                    <a:pt x="1348245" y="54109"/>
                  </a:lnTo>
                  <a:lnTo>
                    <a:pt x="1340273" y="52741"/>
                  </a:lnTo>
                  <a:close/>
                </a:path>
                <a:path w="1395095" h="243205">
                  <a:moveTo>
                    <a:pt x="1362970" y="151441"/>
                  </a:moveTo>
                  <a:lnTo>
                    <a:pt x="1338667" y="169110"/>
                  </a:lnTo>
                  <a:lnTo>
                    <a:pt x="1387941" y="169110"/>
                  </a:lnTo>
                  <a:lnTo>
                    <a:pt x="1391229" y="162804"/>
                  </a:lnTo>
                  <a:lnTo>
                    <a:pt x="1393019" y="155308"/>
                  </a:lnTo>
                  <a:lnTo>
                    <a:pt x="1393133" y="154832"/>
                  </a:lnTo>
                  <a:lnTo>
                    <a:pt x="1362970" y="151441"/>
                  </a:lnTo>
                  <a:close/>
                </a:path>
                <a:path w="1395095" h="243205">
                  <a:moveTo>
                    <a:pt x="1299036" y="110122"/>
                  </a:moveTo>
                  <a:lnTo>
                    <a:pt x="1282118" y="110122"/>
                  </a:lnTo>
                  <a:lnTo>
                    <a:pt x="1282118" y="131897"/>
                  </a:lnTo>
                  <a:lnTo>
                    <a:pt x="1298997" y="131897"/>
                  </a:lnTo>
                  <a:lnTo>
                    <a:pt x="1299036" y="110122"/>
                  </a:lnTo>
                  <a:close/>
                </a:path>
                <a:path w="1395095" h="243205">
                  <a:moveTo>
                    <a:pt x="1382770" y="77906"/>
                  </a:moveTo>
                  <a:lnTo>
                    <a:pt x="1338458" y="77906"/>
                  </a:lnTo>
                  <a:lnTo>
                    <a:pt x="1343872" y="79305"/>
                  </a:lnTo>
                  <a:lnTo>
                    <a:pt x="1353213" y="84897"/>
                  </a:lnTo>
                  <a:lnTo>
                    <a:pt x="1356872" y="88734"/>
                  </a:lnTo>
                  <a:lnTo>
                    <a:pt x="1359489" y="93613"/>
                  </a:lnTo>
                  <a:lnTo>
                    <a:pt x="1362107" y="98432"/>
                  </a:lnTo>
                  <a:lnTo>
                    <a:pt x="1363446" y="104009"/>
                  </a:lnTo>
                  <a:lnTo>
                    <a:pt x="1363505" y="110122"/>
                  </a:lnTo>
                  <a:lnTo>
                    <a:pt x="1299036" y="110122"/>
                  </a:lnTo>
                  <a:lnTo>
                    <a:pt x="1298997" y="131897"/>
                  </a:lnTo>
                  <a:lnTo>
                    <a:pt x="1394472" y="131897"/>
                  </a:lnTo>
                  <a:lnTo>
                    <a:pt x="1394472" y="121991"/>
                  </a:lnTo>
                  <a:lnTo>
                    <a:pt x="1386741" y="84666"/>
                  </a:lnTo>
                  <a:lnTo>
                    <a:pt x="1383841" y="79513"/>
                  </a:lnTo>
                  <a:lnTo>
                    <a:pt x="1383724" y="79305"/>
                  </a:lnTo>
                  <a:lnTo>
                    <a:pt x="1383640" y="79156"/>
                  </a:lnTo>
                  <a:lnTo>
                    <a:pt x="1383540" y="78977"/>
                  </a:lnTo>
                  <a:lnTo>
                    <a:pt x="1382770" y="779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2197" y="2837610"/>
              <a:ext cx="6435065" cy="94559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6485" y="3978936"/>
              <a:ext cx="186954" cy="251301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63234" y="3987841"/>
            <a:ext cx="173041" cy="22521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97023" y="4028167"/>
            <a:ext cx="1391080" cy="24300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72197" y="4464404"/>
            <a:ext cx="8104420" cy="139072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355705" y="2219827"/>
            <a:ext cx="9015432" cy="737150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97582" y="9818567"/>
            <a:ext cx="13308190" cy="59139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3184" y="356010"/>
            <a:ext cx="19517995" cy="10596880"/>
            <a:chOff x="293184" y="356010"/>
            <a:chExt cx="19517995" cy="105968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184" y="356010"/>
              <a:ext cx="19517730" cy="1059653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389733" y="1667242"/>
              <a:ext cx="15335250" cy="321945"/>
            </a:xfrm>
            <a:custGeom>
              <a:avLst/>
              <a:gdLst/>
              <a:ahLst/>
              <a:cxnLst/>
              <a:rect l="l" t="t" r="r" b="b"/>
              <a:pathLst>
                <a:path w="15335250" h="321944">
                  <a:moveTo>
                    <a:pt x="60453" y="0"/>
                  </a:moveTo>
                  <a:lnTo>
                    <a:pt x="0" y="60453"/>
                  </a:lnTo>
                  <a:lnTo>
                    <a:pt x="60453" y="120907"/>
                  </a:lnTo>
                  <a:lnTo>
                    <a:pt x="110436" y="70924"/>
                  </a:lnTo>
                  <a:lnTo>
                    <a:pt x="60453" y="70924"/>
                  </a:lnTo>
                  <a:lnTo>
                    <a:pt x="60453" y="49982"/>
                  </a:lnTo>
                  <a:lnTo>
                    <a:pt x="110436" y="49982"/>
                  </a:lnTo>
                  <a:lnTo>
                    <a:pt x="60453" y="0"/>
                  </a:lnTo>
                  <a:close/>
                </a:path>
                <a:path w="15335250" h="321944">
                  <a:moveTo>
                    <a:pt x="76131" y="49982"/>
                  </a:moveTo>
                  <a:lnTo>
                    <a:pt x="60453" y="49982"/>
                  </a:lnTo>
                  <a:lnTo>
                    <a:pt x="60453" y="70924"/>
                  </a:lnTo>
                  <a:lnTo>
                    <a:pt x="76131" y="70924"/>
                  </a:lnTo>
                  <a:lnTo>
                    <a:pt x="76131" y="49982"/>
                  </a:lnTo>
                  <a:close/>
                </a:path>
                <a:path w="15335250" h="321944">
                  <a:moveTo>
                    <a:pt x="107487" y="49982"/>
                  </a:moveTo>
                  <a:lnTo>
                    <a:pt x="76131" y="49982"/>
                  </a:lnTo>
                  <a:lnTo>
                    <a:pt x="76131" y="70924"/>
                  </a:lnTo>
                  <a:lnTo>
                    <a:pt x="107487" y="70924"/>
                  </a:lnTo>
                  <a:lnTo>
                    <a:pt x="107487" y="49982"/>
                  </a:lnTo>
                  <a:close/>
                </a:path>
                <a:path w="15335250" h="321944">
                  <a:moveTo>
                    <a:pt x="110436" y="49982"/>
                  </a:moveTo>
                  <a:lnTo>
                    <a:pt x="107487" y="49982"/>
                  </a:lnTo>
                  <a:lnTo>
                    <a:pt x="107487" y="70924"/>
                  </a:lnTo>
                  <a:lnTo>
                    <a:pt x="110436" y="70924"/>
                  </a:lnTo>
                  <a:lnTo>
                    <a:pt x="120907" y="60453"/>
                  </a:lnTo>
                  <a:lnTo>
                    <a:pt x="110436" y="49982"/>
                  </a:lnTo>
                  <a:close/>
                </a:path>
                <a:path w="15335250" h="321944">
                  <a:moveTo>
                    <a:pt x="138843" y="49982"/>
                  </a:moveTo>
                  <a:lnTo>
                    <a:pt x="110436" y="49982"/>
                  </a:lnTo>
                  <a:lnTo>
                    <a:pt x="120907" y="60453"/>
                  </a:lnTo>
                  <a:lnTo>
                    <a:pt x="110436" y="70924"/>
                  </a:lnTo>
                  <a:lnTo>
                    <a:pt x="138843" y="70924"/>
                  </a:lnTo>
                  <a:lnTo>
                    <a:pt x="138843" y="49982"/>
                  </a:lnTo>
                  <a:close/>
                </a:path>
                <a:path w="15335250" h="321944">
                  <a:moveTo>
                    <a:pt x="15274650" y="0"/>
                  </a:moveTo>
                  <a:lnTo>
                    <a:pt x="15214195" y="60453"/>
                  </a:lnTo>
                  <a:lnTo>
                    <a:pt x="15274650" y="120907"/>
                  </a:lnTo>
                  <a:lnTo>
                    <a:pt x="15324633" y="70924"/>
                  </a:lnTo>
                  <a:lnTo>
                    <a:pt x="15227552" y="70924"/>
                  </a:lnTo>
                  <a:lnTo>
                    <a:pt x="15227552" y="49982"/>
                  </a:lnTo>
                  <a:lnTo>
                    <a:pt x="15324633" y="49982"/>
                  </a:lnTo>
                  <a:lnTo>
                    <a:pt x="15274650" y="0"/>
                  </a:lnTo>
                  <a:close/>
                </a:path>
                <a:path w="15335250" h="321944">
                  <a:moveTo>
                    <a:pt x="15224666" y="49982"/>
                  </a:moveTo>
                  <a:lnTo>
                    <a:pt x="15196156" y="49982"/>
                  </a:lnTo>
                  <a:lnTo>
                    <a:pt x="15196156" y="70924"/>
                  </a:lnTo>
                  <a:lnTo>
                    <a:pt x="15224666" y="70924"/>
                  </a:lnTo>
                  <a:lnTo>
                    <a:pt x="15214195" y="60453"/>
                  </a:lnTo>
                  <a:lnTo>
                    <a:pt x="15224666" y="49982"/>
                  </a:lnTo>
                  <a:close/>
                </a:path>
                <a:path w="15335250" h="321944">
                  <a:moveTo>
                    <a:pt x="15258950" y="49982"/>
                  </a:moveTo>
                  <a:lnTo>
                    <a:pt x="15227552" y="49982"/>
                  </a:lnTo>
                  <a:lnTo>
                    <a:pt x="15227552" y="70924"/>
                  </a:lnTo>
                  <a:lnTo>
                    <a:pt x="15258950" y="70924"/>
                  </a:lnTo>
                  <a:lnTo>
                    <a:pt x="15258950" y="49982"/>
                  </a:lnTo>
                  <a:close/>
                </a:path>
                <a:path w="15335250" h="321944">
                  <a:moveTo>
                    <a:pt x="15274650" y="49982"/>
                  </a:moveTo>
                  <a:lnTo>
                    <a:pt x="15258950" y="49982"/>
                  </a:lnTo>
                  <a:lnTo>
                    <a:pt x="15258950" y="70924"/>
                  </a:lnTo>
                  <a:lnTo>
                    <a:pt x="15274650" y="70924"/>
                  </a:lnTo>
                  <a:lnTo>
                    <a:pt x="15274650" y="49982"/>
                  </a:lnTo>
                  <a:close/>
                </a:path>
                <a:path w="15335250" h="321944">
                  <a:moveTo>
                    <a:pt x="15324633" y="49982"/>
                  </a:moveTo>
                  <a:lnTo>
                    <a:pt x="15274650" y="49982"/>
                  </a:lnTo>
                  <a:lnTo>
                    <a:pt x="15274650" y="70924"/>
                  </a:lnTo>
                  <a:lnTo>
                    <a:pt x="15324633" y="70924"/>
                  </a:lnTo>
                  <a:lnTo>
                    <a:pt x="15335104" y="60453"/>
                  </a:lnTo>
                  <a:lnTo>
                    <a:pt x="15324633" y="49982"/>
                  </a:lnTo>
                  <a:close/>
                </a:path>
                <a:path w="15335250" h="321944">
                  <a:moveTo>
                    <a:pt x="7443189" y="299421"/>
                  </a:moveTo>
                  <a:lnTo>
                    <a:pt x="7432123" y="317201"/>
                  </a:lnTo>
                  <a:lnTo>
                    <a:pt x="7438898" y="321417"/>
                  </a:lnTo>
                  <a:lnTo>
                    <a:pt x="7447479" y="321417"/>
                  </a:lnTo>
                  <a:lnTo>
                    <a:pt x="7454254" y="317201"/>
                  </a:lnTo>
                  <a:lnTo>
                    <a:pt x="7443189" y="299421"/>
                  </a:lnTo>
                  <a:close/>
                </a:path>
                <a:path w="15335250" h="321944">
                  <a:moveTo>
                    <a:pt x="7429509" y="290908"/>
                  </a:moveTo>
                  <a:lnTo>
                    <a:pt x="7418444" y="308688"/>
                  </a:lnTo>
                  <a:lnTo>
                    <a:pt x="7432123" y="317201"/>
                  </a:lnTo>
                  <a:lnTo>
                    <a:pt x="7443189" y="299421"/>
                  </a:lnTo>
                  <a:lnTo>
                    <a:pt x="7429509" y="290908"/>
                  </a:lnTo>
                  <a:close/>
                </a:path>
                <a:path w="15335250" h="321944">
                  <a:moveTo>
                    <a:pt x="7456867" y="290908"/>
                  </a:moveTo>
                  <a:lnTo>
                    <a:pt x="7443189" y="299421"/>
                  </a:lnTo>
                  <a:lnTo>
                    <a:pt x="7454254" y="317201"/>
                  </a:lnTo>
                  <a:lnTo>
                    <a:pt x="7467933" y="308688"/>
                  </a:lnTo>
                  <a:lnTo>
                    <a:pt x="7456867" y="290908"/>
                  </a:lnTo>
                  <a:close/>
                </a:path>
                <a:path w="15335250" h="321944">
                  <a:moveTo>
                    <a:pt x="7060183" y="61050"/>
                  </a:moveTo>
                  <a:lnTo>
                    <a:pt x="7049117" y="78830"/>
                  </a:lnTo>
                  <a:lnTo>
                    <a:pt x="7062796" y="87343"/>
                  </a:lnTo>
                  <a:lnTo>
                    <a:pt x="7073861" y="69563"/>
                  </a:lnTo>
                  <a:lnTo>
                    <a:pt x="7060183" y="61050"/>
                  </a:lnTo>
                  <a:close/>
                </a:path>
                <a:path w="15335250" h="321944">
                  <a:moveTo>
                    <a:pt x="7051175" y="56279"/>
                  </a:moveTo>
                  <a:lnTo>
                    <a:pt x="7042683" y="75422"/>
                  </a:lnTo>
                  <a:lnTo>
                    <a:pt x="7044896" y="76403"/>
                  </a:lnTo>
                  <a:lnTo>
                    <a:pt x="7047046" y="77541"/>
                  </a:lnTo>
                  <a:lnTo>
                    <a:pt x="7049117" y="78830"/>
                  </a:lnTo>
                  <a:lnTo>
                    <a:pt x="7060183" y="61050"/>
                  </a:lnTo>
                  <a:lnTo>
                    <a:pt x="7057284" y="59246"/>
                  </a:lnTo>
                  <a:lnTo>
                    <a:pt x="7054273" y="57653"/>
                  </a:lnTo>
                  <a:lnTo>
                    <a:pt x="7051175" y="56279"/>
                  </a:lnTo>
                  <a:close/>
                </a:path>
                <a:path w="15335250" h="321944">
                  <a:moveTo>
                    <a:pt x="7826194" y="61050"/>
                  </a:moveTo>
                  <a:lnTo>
                    <a:pt x="7812515" y="69563"/>
                  </a:lnTo>
                  <a:lnTo>
                    <a:pt x="7823581" y="87343"/>
                  </a:lnTo>
                  <a:lnTo>
                    <a:pt x="7837260" y="78830"/>
                  </a:lnTo>
                  <a:lnTo>
                    <a:pt x="7826194" y="61050"/>
                  </a:lnTo>
                  <a:close/>
                </a:path>
                <a:path w="15335250" h="321944">
                  <a:moveTo>
                    <a:pt x="7835201" y="56279"/>
                  </a:moveTo>
                  <a:lnTo>
                    <a:pt x="7832103" y="57653"/>
                  </a:lnTo>
                  <a:lnTo>
                    <a:pt x="7829093" y="59246"/>
                  </a:lnTo>
                  <a:lnTo>
                    <a:pt x="7826194" y="61050"/>
                  </a:lnTo>
                  <a:lnTo>
                    <a:pt x="7837260" y="78830"/>
                  </a:lnTo>
                  <a:lnTo>
                    <a:pt x="7839330" y="77541"/>
                  </a:lnTo>
                  <a:lnTo>
                    <a:pt x="7841480" y="76403"/>
                  </a:lnTo>
                  <a:lnTo>
                    <a:pt x="7843694" y="75422"/>
                  </a:lnTo>
                  <a:lnTo>
                    <a:pt x="7835201" y="56279"/>
                  </a:lnTo>
                  <a:close/>
                </a:path>
                <a:path w="15335250" h="321944">
                  <a:moveTo>
                    <a:pt x="201555" y="49982"/>
                  </a:moveTo>
                  <a:lnTo>
                    <a:pt x="170199" y="49982"/>
                  </a:lnTo>
                  <a:lnTo>
                    <a:pt x="170199" y="70924"/>
                  </a:lnTo>
                  <a:lnTo>
                    <a:pt x="201555" y="70924"/>
                  </a:lnTo>
                  <a:lnTo>
                    <a:pt x="201555" y="49982"/>
                  </a:lnTo>
                  <a:close/>
                </a:path>
                <a:path w="15335250" h="321944">
                  <a:moveTo>
                    <a:pt x="264266" y="49982"/>
                  </a:moveTo>
                  <a:lnTo>
                    <a:pt x="232910" y="49982"/>
                  </a:lnTo>
                  <a:lnTo>
                    <a:pt x="232910" y="70924"/>
                  </a:lnTo>
                  <a:lnTo>
                    <a:pt x="264266" y="70924"/>
                  </a:lnTo>
                  <a:lnTo>
                    <a:pt x="264266" y="49982"/>
                  </a:lnTo>
                  <a:close/>
                </a:path>
                <a:path w="15335250" h="321944">
                  <a:moveTo>
                    <a:pt x="326978" y="49982"/>
                  </a:moveTo>
                  <a:lnTo>
                    <a:pt x="295622" y="49982"/>
                  </a:lnTo>
                  <a:lnTo>
                    <a:pt x="295622" y="70924"/>
                  </a:lnTo>
                  <a:lnTo>
                    <a:pt x="326978" y="70924"/>
                  </a:lnTo>
                  <a:lnTo>
                    <a:pt x="326978" y="49982"/>
                  </a:lnTo>
                  <a:close/>
                </a:path>
                <a:path w="15335250" h="321944">
                  <a:moveTo>
                    <a:pt x="389690" y="49982"/>
                  </a:moveTo>
                  <a:lnTo>
                    <a:pt x="358334" y="49982"/>
                  </a:lnTo>
                  <a:lnTo>
                    <a:pt x="358334" y="70924"/>
                  </a:lnTo>
                  <a:lnTo>
                    <a:pt x="389690" y="70924"/>
                  </a:lnTo>
                  <a:lnTo>
                    <a:pt x="389690" y="49982"/>
                  </a:lnTo>
                  <a:close/>
                </a:path>
                <a:path w="15335250" h="321944">
                  <a:moveTo>
                    <a:pt x="452401" y="49982"/>
                  </a:moveTo>
                  <a:lnTo>
                    <a:pt x="421046" y="49982"/>
                  </a:lnTo>
                  <a:lnTo>
                    <a:pt x="421046" y="70924"/>
                  </a:lnTo>
                  <a:lnTo>
                    <a:pt x="452401" y="70924"/>
                  </a:lnTo>
                  <a:lnTo>
                    <a:pt x="452401" y="49982"/>
                  </a:lnTo>
                  <a:close/>
                </a:path>
                <a:path w="15335250" h="321944">
                  <a:moveTo>
                    <a:pt x="515113" y="49982"/>
                  </a:moveTo>
                  <a:lnTo>
                    <a:pt x="483757" y="49982"/>
                  </a:lnTo>
                  <a:lnTo>
                    <a:pt x="483757" y="70924"/>
                  </a:lnTo>
                  <a:lnTo>
                    <a:pt x="515113" y="70924"/>
                  </a:lnTo>
                  <a:lnTo>
                    <a:pt x="515113" y="49982"/>
                  </a:lnTo>
                  <a:close/>
                </a:path>
                <a:path w="15335250" h="321944">
                  <a:moveTo>
                    <a:pt x="577825" y="49982"/>
                  </a:moveTo>
                  <a:lnTo>
                    <a:pt x="546469" y="49982"/>
                  </a:lnTo>
                  <a:lnTo>
                    <a:pt x="546469" y="70924"/>
                  </a:lnTo>
                  <a:lnTo>
                    <a:pt x="577825" y="70924"/>
                  </a:lnTo>
                  <a:lnTo>
                    <a:pt x="577825" y="49982"/>
                  </a:lnTo>
                  <a:close/>
                </a:path>
                <a:path w="15335250" h="321944">
                  <a:moveTo>
                    <a:pt x="640537" y="49982"/>
                  </a:moveTo>
                  <a:lnTo>
                    <a:pt x="609181" y="49982"/>
                  </a:lnTo>
                  <a:lnTo>
                    <a:pt x="609181" y="70924"/>
                  </a:lnTo>
                  <a:lnTo>
                    <a:pt x="640537" y="70924"/>
                  </a:lnTo>
                  <a:lnTo>
                    <a:pt x="640537" y="49982"/>
                  </a:lnTo>
                  <a:close/>
                </a:path>
                <a:path w="15335250" h="321944">
                  <a:moveTo>
                    <a:pt x="703248" y="49982"/>
                  </a:moveTo>
                  <a:lnTo>
                    <a:pt x="671892" y="49982"/>
                  </a:lnTo>
                  <a:lnTo>
                    <a:pt x="671892" y="70924"/>
                  </a:lnTo>
                  <a:lnTo>
                    <a:pt x="703248" y="70924"/>
                  </a:lnTo>
                  <a:lnTo>
                    <a:pt x="703248" y="49982"/>
                  </a:lnTo>
                  <a:close/>
                </a:path>
                <a:path w="15335250" h="321944">
                  <a:moveTo>
                    <a:pt x="765960" y="49982"/>
                  </a:moveTo>
                  <a:lnTo>
                    <a:pt x="734604" y="49982"/>
                  </a:lnTo>
                  <a:lnTo>
                    <a:pt x="734604" y="70924"/>
                  </a:lnTo>
                  <a:lnTo>
                    <a:pt x="765960" y="70924"/>
                  </a:lnTo>
                  <a:lnTo>
                    <a:pt x="765960" y="49982"/>
                  </a:lnTo>
                  <a:close/>
                </a:path>
                <a:path w="15335250" h="321944">
                  <a:moveTo>
                    <a:pt x="828672" y="49982"/>
                  </a:moveTo>
                  <a:lnTo>
                    <a:pt x="797316" y="49982"/>
                  </a:lnTo>
                  <a:lnTo>
                    <a:pt x="797316" y="70924"/>
                  </a:lnTo>
                  <a:lnTo>
                    <a:pt x="828672" y="70924"/>
                  </a:lnTo>
                  <a:lnTo>
                    <a:pt x="828672" y="49982"/>
                  </a:lnTo>
                  <a:close/>
                </a:path>
                <a:path w="15335250" h="321944">
                  <a:moveTo>
                    <a:pt x="891383" y="49982"/>
                  </a:moveTo>
                  <a:lnTo>
                    <a:pt x="860028" y="49982"/>
                  </a:lnTo>
                  <a:lnTo>
                    <a:pt x="860028" y="70924"/>
                  </a:lnTo>
                  <a:lnTo>
                    <a:pt x="891383" y="70924"/>
                  </a:lnTo>
                  <a:lnTo>
                    <a:pt x="891383" y="49982"/>
                  </a:lnTo>
                  <a:close/>
                </a:path>
                <a:path w="15335250" h="321944">
                  <a:moveTo>
                    <a:pt x="954095" y="49982"/>
                  </a:moveTo>
                  <a:lnTo>
                    <a:pt x="922739" y="49982"/>
                  </a:lnTo>
                  <a:lnTo>
                    <a:pt x="922739" y="70924"/>
                  </a:lnTo>
                  <a:lnTo>
                    <a:pt x="954095" y="70924"/>
                  </a:lnTo>
                  <a:lnTo>
                    <a:pt x="954095" y="49982"/>
                  </a:lnTo>
                  <a:close/>
                </a:path>
                <a:path w="15335250" h="321944">
                  <a:moveTo>
                    <a:pt x="1016807" y="49982"/>
                  </a:moveTo>
                  <a:lnTo>
                    <a:pt x="985451" y="49982"/>
                  </a:lnTo>
                  <a:lnTo>
                    <a:pt x="985451" y="70924"/>
                  </a:lnTo>
                  <a:lnTo>
                    <a:pt x="1016807" y="70924"/>
                  </a:lnTo>
                  <a:lnTo>
                    <a:pt x="1016807" y="49982"/>
                  </a:lnTo>
                  <a:close/>
                </a:path>
                <a:path w="15335250" h="321944">
                  <a:moveTo>
                    <a:pt x="1079519" y="49982"/>
                  </a:moveTo>
                  <a:lnTo>
                    <a:pt x="1048163" y="49982"/>
                  </a:lnTo>
                  <a:lnTo>
                    <a:pt x="1048163" y="70924"/>
                  </a:lnTo>
                  <a:lnTo>
                    <a:pt x="1079519" y="70924"/>
                  </a:lnTo>
                  <a:lnTo>
                    <a:pt x="1079519" y="49982"/>
                  </a:lnTo>
                  <a:close/>
                </a:path>
                <a:path w="15335250" h="321944">
                  <a:moveTo>
                    <a:pt x="1142230" y="49982"/>
                  </a:moveTo>
                  <a:lnTo>
                    <a:pt x="1110874" y="49982"/>
                  </a:lnTo>
                  <a:lnTo>
                    <a:pt x="1110874" y="70924"/>
                  </a:lnTo>
                  <a:lnTo>
                    <a:pt x="1142230" y="70924"/>
                  </a:lnTo>
                  <a:lnTo>
                    <a:pt x="1142230" y="49982"/>
                  </a:lnTo>
                  <a:close/>
                </a:path>
                <a:path w="15335250" h="321944">
                  <a:moveTo>
                    <a:pt x="1204942" y="49982"/>
                  </a:moveTo>
                  <a:lnTo>
                    <a:pt x="1173586" y="49982"/>
                  </a:lnTo>
                  <a:lnTo>
                    <a:pt x="1173586" y="70924"/>
                  </a:lnTo>
                  <a:lnTo>
                    <a:pt x="1204942" y="70924"/>
                  </a:lnTo>
                  <a:lnTo>
                    <a:pt x="1204942" y="49982"/>
                  </a:lnTo>
                  <a:close/>
                </a:path>
                <a:path w="15335250" h="321944">
                  <a:moveTo>
                    <a:pt x="1267654" y="49982"/>
                  </a:moveTo>
                  <a:lnTo>
                    <a:pt x="1236298" y="49982"/>
                  </a:lnTo>
                  <a:lnTo>
                    <a:pt x="1236298" y="70924"/>
                  </a:lnTo>
                  <a:lnTo>
                    <a:pt x="1267654" y="70924"/>
                  </a:lnTo>
                  <a:lnTo>
                    <a:pt x="1267654" y="49982"/>
                  </a:lnTo>
                  <a:close/>
                </a:path>
                <a:path w="15335250" h="321944">
                  <a:moveTo>
                    <a:pt x="1330365" y="49982"/>
                  </a:moveTo>
                  <a:lnTo>
                    <a:pt x="1299010" y="49982"/>
                  </a:lnTo>
                  <a:lnTo>
                    <a:pt x="1299010" y="70924"/>
                  </a:lnTo>
                  <a:lnTo>
                    <a:pt x="1330365" y="70924"/>
                  </a:lnTo>
                  <a:lnTo>
                    <a:pt x="1330365" y="49982"/>
                  </a:lnTo>
                  <a:close/>
                </a:path>
                <a:path w="15335250" h="321944">
                  <a:moveTo>
                    <a:pt x="1393077" y="49982"/>
                  </a:moveTo>
                  <a:lnTo>
                    <a:pt x="1361721" y="49982"/>
                  </a:lnTo>
                  <a:lnTo>
                    <a:pt x="1361721" y="70924"/>
                  </a:lnTo>
                  <a:lnTo>
                    <a:pt x="1393077" y="70924"/>
                  </a:lnTo>
                  <a:lnTo>
                    <a:pt x="1393077" y="49982"/>
                  </a:lnTo>
                  <a:close/>
                </a:path>
                <a:path w="15335250" h="321944">
                  <a:moveTo>
                    <a:pt x="1455789" y="49982"/>
                  </a:moveTo>
                  <a:lnTo>
                    <a:pt x="1424433" y="49982"/>
                  </a:lnTo>
                  <a:lnTo>
                    <a:pt x="1424433" y="70924"/>
                  </a:lnTo>
                  <a:lnTo>
                    <a:pt x="1455789" y="70924"/>
                  </a:lnTo>
                  <a:lnTo>
                    <a:pt x="1455789" y="49982"/>
                  </a:lnTo>
                  <a:close/>
                </a:path>
                <a:path w="15335250" h="321944">
                  <a:moveTo>
                    <a:pt x="1518500" y="49982"/>
                  </a:moveTo>
                  <a:lnTo>
                    <a:pt x="1487145" y="49982"/>
                  </a:lnTo>
                  <a:lnTo>
                    <a:pt x="1487145" y="70924"/>
                  </a:lnTo>
                  <a:lnTo>
                    <a:pt x="1518500" y="70924"/>
                  </a:lnTo>
                  <a:lnTo>
                    <a:pt x="1518500" y="49982"/>
                  </a:lnTo>
                  <a:close/>
                </a:path>
                <a:path w="15335250" h="321944">
                  <a:moveTo>
                    <a:pt x="1581212" y="49982"/>
                  </a:moveTo>
                  <a:lnTo>
                    <a:pt x="1549856" y="49982"/>
                  </a:lnTo>
                  <a:lnTo>
                    <a:pt x="1549856" y="70924"/>
                  </a:lnTo>
                  <a:lnTo>
                    <a:pt x="1581212" y="70924"/>
                  </a:lnTo>
                  <a:lnTo>
                    <a:pt x="1581212" y="49982"/>
                  </a:lnTo>
                  <a:close/>
                </a:path>
                <a:path w="15335250" h="321944">
                  <a:moveTo>
                    <a:pt x="1643923" y="49982"/>
                  </a:moveTo>
                  <a:lnTo>
                    <a:pt x="1612568" y="49982"/>
                  </a:lnTo>
                  <a:lnTo>
                    <a:pt x="1612568" y="70924"/>
                  </a:lnTo>
                  <a:lnTo>
                    <a:pt x="1643923" y="70924"/>
                  </a:lnTo>
                  <a:lnTo>
                    <a:pt x="1643923" y="49982"/>
                  </a:lnTo>
                  <a:close/>
                </a:path>
                <a:path w="15335250" h="321944">
                  <a:moveTo>
                    <a:pt x="1706635" y="49982"/>
                  </a:moveTo>
                  <a:lnTo>
                    <a:pt x="1675279" y="49982"/>
                  </a:lnTo>
                  <a:lnTo>
                    <a:pt x="1675279" y="70924"/>
                  </a:lnTo>
                  <a:lnTo>
                    <a:pt x="1706635" y="70924"/>
                  </a:lnTo>
                  <a:lnTo>
                    <a:pt x="1706635" y="49982"/>
                  </a:lnTo>
                  <a:close/>
                </a:path>
                <a:path w="15335250" h="321944">
                  <a:moveTo>
                    <a:pt x="1769347" y="49982"/>
                  </a:moveTo>
                  <a:lnTo>
                    <a:pt x="1737991" y="49982"/>
                  </a:lnTo>
                  <a:lnTo>
                    <a:pt x="1737991" y="70924"/>
                  </a:lnTo>
                  <a:lnTo>
                    <a:pt x="1769347" y="70924"/>
                  </a:lnTo>
                  <a:lnTo>
                    <a:pt x="1769347" y="49982"/>
                  </a:lnTo>
                  <a:close/>
                </a:path>
                <a:path w="15335250" h="321944">
                  <a:moveTo>
                    <a:pt x="1832058" y="49982"/>
                  </a:moveTo>
                  <a:lnTo>
                    <a:pt x="1800702" y="49982"/>
                  </a:lnTo>
                  <a:lnTo>
                    <a:pt x="1800702" y="70924"/>
                  </a:lnTo>
                  <a:lnTo>
                    <a:pt x="1832058" y="70924"/>
                  </a:lnTo>
                  <a:lnTo>
                    <a:pt x="1832058" y="49982"/>
                  </a:lnTo>
                  <a:close/>
                </a:path>
                <a:path w="15335250" h="321944">
                  <a:moveTo>
                    <a:pt x="1894770" y="49982"/>
                  </a:moveTo>
                  <a:lnTo>
                    <a:pt x="1863414" y="49982"/>
                  </a:lnTo>
                  <a:lnTo>
                    <a:pt x="1863414" y="70924"/>
                  </a:lnTo>
                  <a:lnTo>
                    <a:pt x="1894770" y="70924"/>
                  </a:lnTo>
                  <a:lnTo>
                    <a:pt x="1894770" y="49982"/>
                  </a:lnTo>
                  <a:close/>
                </a:path>
                <a:path w="15335250" h="321944">
                  <a:moveTo>
                    <a:pt x="1957481" y="49982"/>
                  </a:moveTo>
                  <a:lnTo>
                    <a:pt x="1926125" y="49982"/>
                  </a:lnTo>
                  <a:lnTo>
                    <a:pt x="1926125" y="70924"/>
                  </a:lnTo>
                  <a:lnTo>
                    <a:pt x="1957481" y="70924"/>
                  </a:lnTo>
                  <a:lnTo>
                    <a:pt x="1957481" y="49982"/>
                  </a:lnTo>
                  <a:close/>
                </a:path>
                <a:path w="15335250" h="321944">
                  <a:moveTo>
                    <a:pt x="2020193" y="49982"/>
                  </a:moveTo>
                  <a:lnTo>
                    <a:pt x="1988837" y="49982"/>
                  </a:lnTo>
                  <a:lnTo>
                    <a:pt x="1988837" y="70924"/>
                  </a:lnTo>
                  <a:lnTo>
                    <a:pt x="2020193" y="70924"/>
                  </a:lnTo>
                  <a:lnTo>
                    <a:pt x="2020193" y="49982"/>
                  </a:lnTo>
                  <a:close/>
                </a:path>
                <a:path w="15335250" h="321944">
                  <a:moveTo>
                    <a:pt x="2082904" y="49982"/>
                  </a:moveTo>
                  <a:lnTo>
                    <a:pt x="2051549" y="49982"/>
                  </a:lnTo>
                  <a:lnTo>
                    <a:pt x="2051549" y="70924"/>
                  </a:lnTo>
                  <a:lnTo>
                    <a:pt x="2082904" y="70924"/>
                  </a:lnTo>
                  <a:lnTo>
                    <a:pt x="2082904" y="49982"/>
                  </a:lnTo>
                  <a:close/>
                </a:path>
                <a:path w="15335250" h="321944">
                  <a:moveTo>
                    <a:pt x="2145616" y="49982"/>
                  </a:moveTo>
                  <a:lnTo>
                    <a:pt x="2114260" y="49982"/>
                  </a:lnTo>
                  <a:lnTo>
                    <a:pt x="2114260" y="70924"/>
                  </a:lnTo>
                  <a:lnTo>
                    <a:pt x="2145616" y="70924"/>
                  </a:lnTo>
                  <a:lnTo>
                    <a:pt x="2145616" y="49982"/>
                  </a:lnTo>
                  <a:close/>
                </a:path>
                <a:path w="15335250" h="321944">
                  <a:moveTo>
                    <a:pt x="2208327" y="49982"/>
                  </a:moveTo>
                  <a:lnTo>
                    <a:pt x="2176972" y="49982"/>
                  </a:lnTo>
                  <a:lnTo>
                    <a:pt x="2176972" y="70924"/>
                  </a:lnTo>
                  <a:lnTo>
                    <a:pt x="2208327" y="70924"/>
                  </a:lnTo>
                  <a:lnTo>
                    <a:pt x="2208327" y="49982"/>
                  </a:lnTo>
                  <a:close/>
                </a:path>
                <a:path w="15335250" h="321944">
                  <a:moveTo>
                    <a:pt x="2271039" y="49982"/>
                  </a:moveTo>
                  <a:lnTo>
                    <a:pt x="2239683" y="49982"/>
                  </a:lnTo>
                  <a:lnTo>
                    <a:pt x="2239683" y="70924"/>
                  </a:lnTo>
                  <a:lnTo>
                    <a:pt x="2271039" y="70924"/>
                  </a:lnTo>
                  <a:lnTo>
                    <a:pt x="2271039" y="49982"/>
                  </a:lnTo>
                  <a:close/>
                </a:path>
                <a:path w="15335250" h="321944">
                  <a:moveTo>
                    <a:pt x="2333751" y="49982"/>
                  </a:moveTo>
                  <a:lnTo>
                    <a:pt x="2302395" y="49982"/>
                  </a:lnTo>
                  <a:lnTo>
                    <a:pt x="2302395" y="70924"/>
                  </a:lnTo>
                  <a:lnTo>
                    <a:pt x="2333751" y="70924"/>
                  </a:lnTo>
                  <a:lnTo>
                    <a:pt x="2333751" y="49982"/>
                  </a:lnTo>
                  <a:close/>
                </a:path>
                <a:path w="15335250" h="321944">
                  <a:moveTo>
                    <a:pt x="2396462" y="49982"/>
                  </a:moveTo>
                  <a:lnTo>
                    <a:pt x="2365106" y="49982"/>
                  </a:lnTo>
                  <a:lnTo>
                    <a:pt x="2365106" y="70924"/>
                  </a:lnTo>
                  <a:lnTo>
                    <a:pt x="2396462" y="70924"/>
                  </a:lnTo>
                  <a:lnTo>
                    <a:pt x="2396462" y="49982"/>
                  </a:lnTo>
                  <a:close/>
                </a:path>
                <a:path w="15335250" h="321944">
                  <a:moveTo>
                    <a:pt x="2459174" y="49982"/>
                  </a:moveTo>
                  <a:lnTo>
                    <a:pt x="2427818" y="49982"/>
                  </a:lnTo>
                  <a:lnTo>
                    <a:pt x="2427818" y="70924"/>
                  </a:lnTo>
                  <a:lnTo>
                    <a:pt x="2459174" y="70924"/>
                  </a:lnTo>
                  <a:lnTo>
                    <a:pt x="2459174" y="49982"/>
                  </a:lnTo>
                  <a:close/>
                </a:path>
                <a:path w="15335250" h="321944">
                  <a:moveTo>
                    <a:pt x="2521885" y="49982"/>
                  </a:moveTo>
                  <a:lnTo>
                    <a:pt x="2490530" y="49982"/>
                  </a:lnTo>
                  <a:lnTo>
                    <a:pt x="2490530" y="70924"/>
                  </a:lnTo>
                  <a:lnTo>
                    <a:pt x="2521885" y="70924"/>
                  </a:lnTo>
                  <a:lnTo>
                    <a:pt x="2521885" y="49982"/>
                  </a:lnTo>
                  <a:close/>
                </a:path>
                <a:path w="15335250" h="321944">
                  <a:moveTo>
                    <a:pt x="2584597" y="49982"/>
                  </a:moveTo>
                  <a:lnTo>
                    <a:pt x="2553241" y="49982"/>
                  </a:lnTo>
                  <a:lnTo>
                    <a:pt x="2553241" y="70924"/>
                  </a:lnTo>
                  <a:lnTo>
                    <a:pt x="2584597" y="70924"/>
                  </a:lnTo>
                  <a:lnTo>
                    <a:pt x="2584597" y="49982"/>
                  </a:lnTo>
                  <a:close/>
                </a:path>
                <a:path w="15335250" h="321944">
                  <a:moveTo>
                    <a:pt x="2647308" y="49982"/>
                  </a:moveTo>
                  <a:lnTo>
                    <a:pt x="2615953" y="49982"/>
                  </a:lnTo>
                  <a:lnTo>
                    <a:pt x="2615953" y="70924"/>
                  </a:lnTo>
                  <a:lnTo>
                    <a:pt x="2647308" y="70924"/>
                  </a:lnTo>
                  <a:lnTo>
                    <a:pt x="2647308" y="49982"/>
                  </a:lnTo>
                  <a:close/>
                </a:path>
                <a:path w="15335250" h="321944">
                  <a:moveTo>
                    <a:pt x="2710020" y="49982"/>
                  </a:moveTo>
                  <a:lnTo>
                    <a:pt x="2678664" y="49982"/>
                  </a:lnTo>
                  <a:lnTo>
                    <a:pt x="2678664" y="70924"/>
                  </a:lnTo>
                  <a:lnTo>
                    <a:pt x="2710020" y="70924"/>
                  </a:lnTo>
                  <a:lnTo>
                    <a:pt x="2710020" y="49982"/>
                  </a:lnTo>
                  <a:close/>
                </a:path>
                <a:path w="15335250" h="321944">
                  <a:moveTo>
                    <a:pt x="2772731" y="49982"/>
                  </a:moveTo>
                  <a:lnTo>
                    <a:pt x="2741376" y="49982"/>
                  </a:lnTo>
                  <a:lnTo>
                    <a:pt x="2741376" y="70924"/>
                  </a:lnTo>
                  <a:lnTo>
                    <a:pt x="2772731" y="70924"/>
                  </a:lnTo>
                  <a:lnTo>
                    <a:pt x="2772731" y="49982"/>
                  </a:lnTo>
                  <a:close/>
                </a:path>
                <a:path w="15335250" h="321944">
                  <a:moveTo>
                    <a:pt x="2835443" y="49982"/>
                  </a:moveTo>
                  <a:lnTo>
                    <a:pt x="2804087" y="49982"/>
                  </a:lnTo>
                  <a:lnTo>
                    <a:pt x="2804087" y="70924"/>
                  </a:lnTo>
                  <a:lnTo>
                    <a:pt x="2835443" y="70924"/>
                  </a:lnTo>
                  <a:lnTo>
                    <a:pt x="2835443" y="49982"/>
                  </a:lnTo>
                  <a:close/>
                </a:path>
                <a:path w="15335250" h="321944">
                  <a:moveTo>
                    <a:pt x="2898155" y="49982"/>
                  </a:moveTo>
                  <a:lnTo>
                    <a:pt x="2866799" y="49982"/>
                  </a:lnTo>
                  <a:lnTo>
                    <a:pt x="2866799" y="70924"/>
                  </a:lnTo>
                  <a:lnTo>
                    <a:pt x="2898155" y="70924"/>
                  </a:lnTo>
                  <a:lnTo>
                    <a:pt x="2898155" y="49982"/>
                  </a:lnTo>
                  <a:close/>
                </a:path>
                <a:path w="15335250" h="321944">
                  <a:moveTo>
                    <a:pt x="2960866" y="49982"/>
                  </a:moveTo>
                  <a:lnTo>
                    <a:pt x="2929510" y="49982"/>
                  </a:lnTo>
                  <a:lnTo>
                    <a:pt x="2929510" y="70924"/>
                  </a:lnTo>
                  <a:lnTo>
                    <a:pt x="2960866" y="70924"/>
                  </a:lnTo>
                  <a:lnTo>
                    <a:pt x="2960866" y="49982"/>
                  </a:lnTo>
                  <a:close/>
                </a:path>
                <a:path w="15335250" h="321944">
                  <a:moveTo>
                    <a:pt x="3023578" y="49982"/>
                  </a:moveTo>
                  <a:lnTo>
                    <a:pt x="2992222" y="49982"/>
                  </a:lnTo>
                  <a:lnTo>
                    <a:pt x="2992222" y="70924"/>
                  </a:lnTo>
                  <a:lnTo>
                    <a:pt x="3023578" y="70924"/>
                  </a:lnTo>
                  <a:lnTo>
                    <a:pt x="3023578" y="49982"/>
                  </a:lnTo>
                  <a:close/>
                </a:path>
                <a:path w="15335250" h="321944">
                  <a:moveTo>
                    <a:pt x="3086289" y="49982"/>
                  </a:moveTo>
                  <a:lnTo>
                    <a:pt x="3054933" y="49982"/>
                  </a:lnTo>
                  <a:lnTo>
                    <a:pt x="3054933" y="70924"/>
                  </a:lnTo>
                  <a:lnTo>
                    <a:pt x="3086289" y="70924"/>
                  </a:lnTo>
                  <a:lnTo>
                    <a:pt x="3086289" y="49982"/>
                  </a:lnTo>
                  <a:close/>
                </a:path>
                <a:path w="15335250" h="321944">
                  <a:moveTo>
                    <a:pt x="3149001" y="49982"/>
                  </a:moveTo>
                  <a:lnTo>
                    <a:pt x="3117645" y="49982"/>
                  </a:lnTo>
                  <a:lnTo>
                    <a:pt x="3117645" y="70924"/>
                  </a:lnTo>
                  <a:lnTo>
                    <a:pt x="3149001" y="70924"/>
                  </a:lnTo>
                  <a:lnTo>
                    <a:pt x="3149001" y="49982"/>
                  </a:lnTo>
                  <a:close/>
                </a:path>
                <a:path w="15335250" h="321944">
                  <a:moveTo>
                    <a:pt x="3211712" y="49982"/>
                  </a:moveTo>
                  <a:lnTo>
                    <a:pt x="3180357" y="49982"/>
                  </a:lnTo>
                  <a:lnTo>
                    <a:pt x="3180357" y="70924"/>
                  </a:lnTo>
                  <a:lnTo>
                    <a:pt x="3211712" y="70924"/>
                  </a:lnTo>
                  <a:lnTo>
                    <a:pt x="3211712" y="49982"/>
                  </a:lnTo>
                  <a:close/>
                </a:path>
                <a:path w="15335250" h="321944">
                  <a:moveTo>
                    <a:pt x="3274424" y="49982"/>
                  </a:moveTo>
                  <a:lnTo>
                    <a:pt x="3243068" y="49982"/>
                  </a:lnTo>
                  <a:lnTo>
                    <a:pt x="3243068" y="70924"/>
                  </a:lnTo>
                  <a:lnTo>
                    <a:pt x="3274424" y="70924"/>
                  </a:lnTo>
                  <a:lnTo>
                    <a:pt x="3274424" y="49982"/>
                  </a:lnTo>
                  <a:close/>
                </a:path>
                <a:path w="15335250" h="321944">
                  <a:moveTo>
                    <a:pt x="3337135" y="49982"/>
                  </a:moveTo>
                  <a:lnTo>
                    <a:pt x="3305780" y="49982"/>
                  </a:lnTo>
                  <a:lnTo>
                    <a:pt x="3305780" y="70924"/>
                  </a:lnTo>
                  <a:lnTo>
                    <a:pt x="3337135" y="70924"/>
                  </a:lnTo>
                  <a:lnTo>
                    <a:pt x="3337135" y="49982"/>
                  </a:lnTo>
                  <a:close/>
                </a:path>
                <a:path w="15335250" h="321944">
                  <a:moveTo>
                    <a:pt x="3399847" y="49982"/>
                  </a:moveTo>
                  <a:lnTo>
                    <a:pt x="3368491" y="49982"/>
                  </a:lnTo>
                  <a:lnTo>
                    <a:pt x="3368491" y="70924"/>
                  </a:lnTo>
                  <a:lnTo>
                    <a:pt x="3399847" y="70924"/>
                  </a:lnTo>
                  <a:lnTo>
                    <a:pt x="3399847" y="49982"/>
                  </a:lnTo>
                  <a:close/>
                </a:path>
                <a:path w="15335250" h="321944">
                  <a:moveTo>
                    <a:pt x="3462559" y="49982"/>
                  </a:moveTo>
                  <a:lnTo>
                    <a:pt x="3431203" y="49982"/>
                  </a:lnTo>
                  <a:lnTo>
                    <a:pt x="3431203" y="70924"/>
                  </a:lnTo>
                  <a:lnTo>
                    <a:pt x="3462559" y="70924"/>
                  </a:lnTo>
                  <a:lnTo>
                    <a:pt x="3462559" y="49982"/>
                  </a:lnTo>
                  <a:close/>
                </a:path>
                <a:path w="15335250" h="321944">
                  <a:moveTo>
                    <a:pt x="3525270" y="49982"/>
                  </a:moveTo>
                  <a:lnTo>
                    <a:pt x="3493914" y="49982"/>
                  </a:lnTo>
                  <a:lnTo>
                    <a:pt x="3493914" y="70924"/>
                  </a:lnTo>
                  <a:lnTo>
                    <a:pt x="3525270" y="70924"/>
                  </a:lnTo>
                  <a:lnTo>
                    <a:pt x="3525270" y="49982"/>
                  </a:lnTo>
                  <a:close/>
                </a:path>
                <a:path w="15335250" h="321944">
                  <a:moveTo>
                    <a:pt x="3587982" y="49982"/>
                  </a:moveTo>
                  <a:lnTo>
                    <a:pt x="3556626" y="49982"/>
                  </a:lnTo>
                  <a:lnTo>
                    <a:pt x="3556626" y="70924"/>
                  </a:lnTo>
                  <a:lnTo>
                    <a:pt x="3587982" y="70924"/>
                  </a:lnTo>
                  <a:lnTo>
                    <a:pt x="3587982" y="49982"/>
                  </a:lnTo>
                  <a:close/>
                </a:path>
                <a:path w="15335250" h="321944">
                  <a:moveTo>
                    <a:pt x="3650693" y="49982"/>
                  </a:moveTo>
                  <a:lnTo>
                    <a:pt x="3619337" y="49982"/>
                  </a:lnTo>
                  <a:lnTo>
                    <a:pt x="3619337" y="70924"/>
                  </a:lnTo>
                  <a:lnTo>
                    <a:pt x="3650693" y="70924"/>
                  </a:lnTo>
                  <a:lnTo>
                    <a:pt x="3650693" y="49982"/>
                  </a:lnTo>
                  <a:close/>
                </a:path>
                <a:path w="15335250" h="321944">
                  <a:moveTo>
                    <a:pt x="3713405" y="49982"/>
                  </a:moveTo>
                  <a:lnTo>
                    <a:pt x="3682049" y="49982"/>
                  </a:lnTo>
                  <a:lnTo>
                    <a:pt x="3682049" y="70924"/>
                  </a:lnTo>
                  <a:lnTo>
                    <a:pt x="3713405" y="70924"/>
                  </a:lnTo>
                  <a:lnTo>
                    <a:pt x="3713405" y="49982"/>
                  </a:lnTo>
                  <a:close/>
                </a:path>
                <a:path w="15335250" h="321944">
                  <a:moveTo>
                    <a:pt x="3776116" y="49982"/>
                  </a:moveTo>
                  <a:lnTo>
                    <a:pt x="3744760" y="49982"/>
                  </a:lnTo>
                  <a:lnTo>
                    <a:pt x="3744760" y="70924"/>
                  </a:lnTo>
                  <a:lnTo>
                    <a:pt x="3776116" y="70924"/>
                  </a:lnTo>
                  <a:lnTo>
                    <a:pt x="3776116" y="49982"/>
                  </a:lnTo>
                  <a:close/>
                </a:path>
                <a:path w="15335250" h="321944">
                  <a:moveTo>
                    <a:pt x="3838828" y="49982"/>
                  </a:moveTo>
                  <a:lnTo>
                    <a:pt x="3807472" y="49982"/>
                  </a:lnTo>
                  <a:lnTo>
                    <a:pt x="3807472" y="70924"/>
                  </a:lnTo>
                  <a:lnTo>
                    <a:pt x="3838828" y="70924"/>
                  </a:lnTo>
                  <a:lnTo>
                    <a:pt x="3838828" y="49982"/>
                  </a:lnTo>
                  <a:close/>
                </a:path>
                <a:path w="15335250" h="321944">
                  <a:moveTo>
                    <a:pt x="3901540" y="49982"/>
                  </a:moveTo>
                  <a:lnTo>
                    <a:pt x="3870184" y="49982"/>
                  </a:lnTo>
                  <a:lnTo>
                    <a:pt x="3870184" y="70924"/>
                  </a:lnTo>
                  <a:lnTo>
                    <a:pt x="3901540" y="70924"/>
                  </a:lnTo>
                  <a:lnTo>
                    <a:pt x="3901540" y="49982"/>
                  </a:lnTo>
                  <a:close/>
                </a:path>
                <a:path w="15335250" h="321944">
                  <a:moveTo>
                    <a:pt x="3964251" y="49982"/>
                  </a:moveTo>
                  <a:lnTo>
                    <a:pt x="3932895" y="49982"/>
                  </a:lnTo>
                  <a:lnTo>
                    <a:pt x="3932895" y="70924"/>
                  </a:lnTo>
                  <a:lnTo>
                    <a:pt x="3964251" y="70924"/>
                  </a:lnTo>
                  <a:lnTo>
                    <a:pt x="3964251" y="49982"/>
                  </a:lnTo>
                  <a:close/>
                </a:path>
                <a:path w="15335250" h="321944">
                  <a:moveTo>
                    <a:pt x="4026962" y="49982"/>
                  </a:moveTo>
                  <a:lnTo>
                    <a:pt x="3995607" y="49982"/>
                  </a:lnTo>
                  <a:lnTo>
                    <a:pt x="3995607" y="70924"/>
                  </a:lnTo>
                  <a:lnTo>
                    <a:pt x="4026962" y="70924"/>
                  </a:lnTo>
                  <a:lnTo>
                    <a:pt x="4026962" y="49982"/>
                  </a:lnTo>
                  <a:close/>
                </a:path>
                <a:path w="15335250" h="321944">
                  <a:moveTo>
                    <a:pt x="4089674" y="49982"/>
                  </a:moveTo>
                  <a:lnTo>
                    <a:pt x="4058318" y="49982"/>
                  </a:lnTo>
                  <a:lnTo>
                    <a:pt x="4058318" y="70924"/>
                  </a:lnTo>
                  <a:lnTo>
                    <a:pt x="4089674" y="70924"/>
                  </a:lnTo>
                  <a:lnTo>
                    <a:pt x="4089674" y="49982"/>
                  </a:lnTo>
                  <a:close/>
                </a:path>
                <a:path w="15335250" h="321944">
                  <a:moveTo>
                    <a:pt x="4152386" y="49982"/>
                  </a:moveTo>
                  <a:lnTo>
                    <a:pt x="4121030" y="49982"/>
                  </a:lnTo>
                  <a:lnTo>
                    <a:pt x="4121030" y="70924"/>
                  </a:lnTo>
                  <a:lnTo>
                    <a:pt x="4152386" y="70924"/>
                  </a:lnTo>
                  <a:lnTo>
                    <a:pt x="4152386" y="49982"/>
                  </a:lnTo>
                  <a:close/>
                </a:path>
                <a:path w="15335250" h="321944">
                  <a:moveTo>
                    <a:pt x="4215097" y="49982"/>
                  </a:moveTo>
                  <a:lnTo>
                    <a:pt x="4183741" y="49982"/>
                  </a:lnTo>
                  <a:lnTo>
                    <a:pt x="4183741" y="70924"/>
                  </a:lnTo>
                  <a:lnTo>
                    <a:pt x="4215097" y="70924"/>
                  </a:lnTo>
                  <a:lnTo>
                    <a:pt x="4215097" y="49982"/>
                  </a:lnTo>
                  <a:close/>
                </a:path>
                <a:path w="15335250" h="321944">
                  <a:moveTo>
                    <a:pt x="4277809" y="49982"/>
                  </a:moveTo>
                  <a:lnTo>
                    <a:pt x="4246453" y="49982"/>
                  </a:lnTo>
                  <a:lnTo>
                    <a:pt x="4246453" y="70924"/>
                  </a:lnTo>
                  <a:lnTo>
                    <a:pt x="4277809" y="70924"/>
                  </a:lnTo>
                  <a:lnTo>
                    <a:pt x="4277809" y="49982"/>
                  </a:lnTo>
                  <a:close/>
                </a:path>
                <a:path w="15335250" h="321944">
                  <a:moveTo>
                    <a:pt x="4340521" y="49982"/>
                  </a:moveTo>
                  <a:lnTo>
                    <a:pt x="4309165" y="49982"/>
                  </a:lnTo>
                  <a:lnTo>
                    <a:pt x="4309165" y="70924"/>
                  </a:lnTo>
                  <a:lnTo>
                    <a:pt x="4340521" y="70924"/>
                  </a:lnTo>
                  <a:lnTo>
                    <a:pt x="4340521" y="49982"/>
                  </a:lnTo>
                  <a:close/>
                </a:path>
                <a:path w="15335250" h="321944">
                  <a:moveTo>
                    <a:pt x="4403232" y="49982"/>
                  </a:moveTo>
                  <a:lnTo>
                    <a:pt x="4371876" y="49982"/>
                  </a:lnTo>
                  <a:lnTo>
                    <a:pt x="4371876" y="70924"/>
                  </a:lnTo>
                  <a:lnTo>
                    <a:pt x="4403232" y="70924"/>
                  </a:lnTo>
                  <a:lnTo>
                    <a:pt x="4403232" y="49982"/>
                  </a:lnTo>
                  <a:close/>
                </a:path>
                <a:path w="15335250" h="321944">
                  <a:moveTo>
                    <a:pt x="4465943" y="49982"/>
                  </a:moveTo>
                  <a:lnTo>
                    <a:pt x="4434588" y="49982"/>
                  </a:lnTo>
                  <a:lnTo>
                    <a:pt x="4434588" y="70924"/>
                  </a:lnTo>
                  <a:lnTo>
                    <a:pt x="4465943" y="70924"/>
                  </a:lnTo>
                  <a:lnTo>
                    <a:pt x="4465943" y="49982"/>
                  </a:lnTo>
                  <a:close/>
                </a:path>
                <a:path w="15335250" h="321944">
                  <a:moveTo>
                    <a:pt x="4528655" y="49982"/>
                  </a:moveTo>
                  <a:lnTo>
                    <a:pt x="4497299" y="49982"/>
                  </a:lnTo>
                  <a:lnTo>
                    <a:pt x="4497299" y="70924"/>
                  </a:lnTo>
                  <a:lnTo>
                    <a:pt x="4528655" y="70924"/>
                  </a:lnTo>
                  <a:lnTo>
                    <a:pt x="4528655" y="49982"/>
                  </a:lnTo>
                  <a:close/>
                </a:path>
                <a:path w="15335250" h="321944">
                  <a:moveTo>
                    <a:pt x="4591366" y="49982"/>
                  </a:moveTo>
                  <a:lnTo>
                    <a:pt x="4560011" y="49982"/>
                  </a:lnTo>
                  <a:lnTo>
                    <a:pt x="4560011" y="70924"/>
                  </a:lnTo>
                  <a:lnTo>
                    <a:pt x="4591366" y="70924"/>
                  </a:lnTo>
                  <a:lnTo>
                    <a:pt x="4591366" y="49982"/>
                  </a:lnTo>
                  <a:close/>
                </a:path>
                <a:path w="15335250" h="321944">
                  <a:moveTo>
                    <a:pt x="4654078" y="49982"/>
                  </a:moveTo>
                  <a:lnTo>
                    <a:pt x="4622722" y="49982"/>
                  </a:lnTo>
                  <a:lnTo>
                    <a:pt x="4622722" y="70924"/>
                  </a:lnTo>
                  <a:lnTo>
                    <a:pt x="4654078" y="70924"/>
                  </a:lnTo>
                  <a:lnTo>
                    <a:pt x="4654078" y="49982"/>
                  </a:lnTo>
                  <a:close/>
                </a:path>
                <a:path w="15335250" h="321944">
                  <a:moveTo>
                    <a:pt x="4716790" y="49982"/>
                  </a:moveTo>
                  <a:lnTo>
                    <a:pt x="4685434" y="49982"/>
                  </a:lnTo>
                  <a:lnTo>
                    <a:pt x="4685434" y="70924"/>
                  </a:lnTo>
                  <a:lnTo>
                    <a:pt x="4716790" y="70924"/>
                  </a:lnTo>
                  <a:lnTo>
                    <a:pt x="4716790" y="49982"/>
                  </a:lnTo>
                  <a:close/>
                </a:path>
                <a:path w="15335250" h="321944">
                  <a:moveTo>
                    <a:pt x="4779501" y="49982"/>
                  </a:moveTo>
                  <a:lnTo>
                    <a:pt x="4748146" y="49982"/>
                  </a:lnTo>
                  <a:lnTo>
                    <a:pt x="4748146" y="70924"/>
                  </a:lnTo>
                  <a:lnTo>
                    <a:pt x="4779501" y="70924"/>
                  </a:lnTo>
                  <a:lnTo>
                    <a:pt x="4779501" y="49982"/>
                  </a:lnTo>
                  <a:close/>
                </a:path>
                <a:path w="15335250" h="321944">
                  <a:moveTo>
                    <a:pt x="4842213" y="49982"/>
                  </a:moveTo>
                  <a:lnTo>
                    <a:pt x="4810857" y="49982"/>
                  </a:lnTo>
                  <a:lnTo>
                    <a:pt x="4810857" y="70924"/>
                  </a:lnTo>
                  <a:lnTo>
                    <a:pt x="4842213" y="70924"/>
                  </a:lnTo>
                  <a:lnTo>
                    <a:pt x="4842213" y="49982"/>
                  </a:lnTo>
                  <a:close/>
                </a:path>
                <a:path w="15335250" h="321944">
                  <a:moveTo>
                    <a:pt x="4904924" y="49982"/>
                  </a:moveTo>
                  <a:lnTo>
                    <a:pt x="4873568" y="49982"/>
                  </a:lnTo>
                  <a:lnTo>
                    <a:pt x="4873568" y="70924"/>
                  </a:lnTo>
                  <a:lnTo>
                    <a:pt x="4904924" y="70924"/>
                  </a:lnTo>
                  <a:lnTo>
                    <a:pt x="4904924" y="49982"/>
                  </a:lnTo>
                  <a:close/>
                </a:path>
                <a:path w="15335250" h="321944">
                  <a:moveTo>
                    <a:pt x="4967636" y="49982"/>
                  </a:moveTo>
                  <a:lnTo>
                    <a:pt x="4936280" y="49982"/>
                  </a:lnTo>
                  <a:lnTo>
                    <a:pt x="4936280" y="70924"/>
                  </a:lnTo>
                  <a:lnTo>
                    <a:pt x="4967636" y="70924"/>
                  </a:lnTo>
                  <a:lnTo>
                    <a:pt x="4967636" y="49982"/>
                  </a:lnTo>
                  <a:close/>
                </a:path>
                <a:path w="15335250" h="321944">
                  <a:moveTo>
                    <a:pt x="5030347" y="49982"/>
                  </a:moveTo>
                  <a:lnTo>
                    <a:pt x="4998992" y="49982"/>
                  </a:lnTo>
                  <a:lnTo>
                    <a:pt x="4998992" y="70924"/>
                  </a:lnTo>
                  <a:lnTo>
                    <a:pt x="5030347" y="70924"/>
                  </a:lnTo>
                  <a:lnTo>
                    <a:pt x="5030347" y="49982"/>
                  </a:lnTo>
                  <a:close/>
                </a:path>
                <a:path w="15335250" h="321944">
                  <a:moveTo>
                    <a:pt x="5093059" y="49982"/>
                  </a:moveTo>
                  <a:lnTo>
                    <a:pt x="5061703" y="49982"/>
                  </a:lnTo>
                  <a:lnTo>
                    <a:pt x="5061703" y="70924"/>
                  </a:lnTo>
                  <a:lnTo>
                    <a:pt x="5093059" y="70924"/>
                  </a:lnTo>
                  <a:lnTo>
                    <a:pt x="5093059" y="49982"/>
                  </a:lnTo>
                  <a:close/>
                </a:path>
                <a:path w="15335250" h="321944">
                  <a:moveTo>
                    <a:pt x="5155771" y="49982"/>
                  </a:moveTo>
                  <a:lnTo>
                    <a:pt x="5124415" y="49982"/>
                  </a:lnTo>
                  <a:lnTo>
                    <a:pt x="5124415" y="70924"/>
                  </a:lnTo>
                  <a:lnTo>
                    <a:pt x="5155771" y="70924"/>
                  </a:lnTo>
                  <a:lnTo>
                    <a:pt x="5155771" y="49982"/>
                  </a:lnTo>
                  <a:close/>
                </a:path>
                <a:path w="15335250" h="321944">
                  <a:moveTo>
                    <a:pt x="5218482" y="49982"/>
                  </a:moveTo>
                  <a:lnTo>
                    <a:pt x="5187127" y="49982"/>
                  </a:lnTo>
                  <a:lnTo>
                    <a:pt x="5187127" y="70924"/>
                  </a:lnTo>
                  <a:lnTo>
                    <a:pt x="5218482" y="70924"/>
                  </a:lnTo>
                  <a:lnTo>
                    <a:pt x="5218482" y="49982"/>
                  </a:lnTo>
                  <a:close/>
                </a:path>
                <a:path w="15335250" h="321944">
                  <a:moveTo>
                    <a:pt x="5281194" y="49982"/>
                  </a:moveTo>
                  <a:lnTo>
                    <a:pt x="5249838" y="49982"/>
                  </a:lnTo>
                  <a:lnTo>
                    <a:pt x="5249838" y="70924"/>
                  </a:lnTo>
                  <a:lnTo>
                    <a:pt x="5281194" y="70924"/>
                  </a:lnTo>
                  <a:lnTo>
                    <a:pt x="5281194" y="49982"/>
                  </a:lnTo>
                  <a:close/>
                </a:path>
                <a:path w="15335250" h="321944">
                  <a:moveTo>
                    <a:pt x="5343905" y="49982"/>
                  </a:moveTo>
                  <a:lnTo>
                    <a:pt x="5312549" y="49982"/>
                  </a:lnTo>
                  <a:lnTo>
                    <a:pt x="5312549" y="70924"/>
                  </a:lnTo>
                  <a:lnTo>
                    <a:pt x="5343905" y="70924"/>
                  </a:lnTo>
                  <a:lnTo>
                    <a:pt x="5343905" y="49982"/>
                  </a:lnTo>
                  <a:close/>
                </a:path>
                <a:path w="15335250" h="321944">
                  <a:moveTo>
                    <a:pt x="5406617" y="49982"/>
                  </a:moveTo>
                  <a:lnTo>
                    <a:pt x="5375261" y="49982"/>
                  </a:lnTo>
                  <a:lnTo>
                    <a:pt x="5375261" y="70924"/>
                  </a:lnTo>
                  <a:lnTo>
                    <a:pt x="5406617" y="70924"/>
                  </a:lnTo>
                  <a:lnTo>
                    <a:pt x="5406617" y="49982"/>
                  </a:lnTo>
                  <a:close/>
                </a:path>
                <a:path w="15335250" h="321944">
                  <a:moveTo>
                    <a:pt x="5469328" y="49982"/>
                  </a:moveTo>
                  <a:lnTo>
                    <a:pt x="5437972" y="49982"/>
                  </a:lnTo>
                  <a:lnTo>
                    <a:pt x="5437972" y="70924"/>
                  </a:lnTo>
                  <a:lnTo>
                    <a:pt x="5469328" y="70924"/>
                  </a:lnTo>
                  <a:lnTo>
                    <a:pt x="5469328" y="49982"/>
                  </a:lnTo>
                  <a:close/>
                </a:path>
                <a:path w="15335250" h="321944">
                  <a:moveTo>
                    <a:pt x="5532040" y="49982"/>
                  </a:moveTo>
                  <a:lnTo>
                    <a:pt x="5500684" y="49982"/>
                  </a:lnTo>
                  <a:lnTo>
                    <a:pt x="5500684" y="70924"/>
                  </a:lnTo>
                  <a:lnTo>
                    <a:pt x="5532040" y="70924"/>
                  </a:lnTo>
                  <a:lnTo>
                    <a:pt x="5532040" y="49982"/>
                  </a:lnTo>
                  <a:close/>
                </a:path>
                <a:path w="15335250" h="321944">
                  <a:moveTo>
                    <a:pt x="5594751" y="49982"/>
                  </a:moveTo>
                  <a:lnTo>
                    <a:pt x="5563396" y="49982"/>
                  </a:lnTo>
                  <a:lnTo>
                    <a:pt x="5563396" y="70924"/>
                  </a:lnTo>
                  <a:lnTo>
                    <a:pt x="5594751" y="70924"/>
                  </a:lnTo>
                  <a:lnTo>
                    <a:pt x="5594751" y="49982"/>
                  </a:lnTo>
                  <a:close/>
                </a:path>
                <a:path w="15335250" h="321944">
                  <a:moveTo>
                    <a:pt x="5657463" y="49982"/>
                  </a:moveTo>
                  <a:lnTo>
                    <a:pt x="5626107" y="49982"/>
                  </a:lnTo>
                  <a:lnTo>
                    <a:pt x="5626107" y="70924"/>
                  </a:lnTo>
                  <a:lnTo>
                    <a:pt x="5657463" y="70924"/>
                  </a:lnTo>
                  <a:lnTo>
                    <a:pt x="5657463" y="49982"/>
                  </a:lnTo>
                  <a:close/>
                </a:path>
                <a:path w="15335250" h="321944">
                  <a:moveTo>
                    <a:pt x="5720174" y="49982"/>
                  </a:moveTo>
                  <a:lnTo>
                    <a:pt x="5688819" y="49982"/>
                  </a:lnTo>
                  <a:lnTo>
                    <a:pt x="5688819" y="70924"/>
                  </a:lnTo>
                  <a:lnTo>
                    <a:pt x="5720174" y="70924"/>
                  </a:lnTo>
                  <a:lnTo>
                    <a:pt x="5720174" y="49982"/>
                  </a:lnTo>
                  <a:close/>
                </a:path>
                <a:path w="15335250" h="321944">
                  <a:moveTo>
                    <a:pt x="5782886" y="49982"/>
                  </a:moveTo>
                  <a:lnTo>
                    <a:pt x="5751530" y="49982"/>
                  </a:lnTo>
                  <a:lnTo>
                    <a:pt x="5751530" y="70924"/>
                  </a:lnTo>
                  <a:lnTo>
                    <a:pt x="5782886" y="70924"/>
                  </a:lnTo>
                  <a:lnTo>
                    <a:pt x="5782886" y="49982"/>
                  </a:lnTo>
                  <a:close/>
                </a:path>
                <a:path w="15335250" h="321944">
                  <a:moveTo>
                    <a:pt x="5845598" y="49982"/>
                  </a:moveTo>
                  <a:lnTo>
                    <a:pt x="5814242" y="49982"/>
                  </a:lnTo>
                  <a:lnTo>
                    <a:pt x="5814242" y="70924"/>
                  </a:lnTo>
                  <a:lnTo>
                    <a:pt x="5845598" y="70924"/>
                  </a:lnTo>
                  <a:lnTo>
                    <a:pt x="5845598" y="49982"/>
                  </a:lnTo>
                  <a:close/>
                </a:path>
                <a:path w="15335250" h="321944">
                  <a:moveTo>
                    <a:pt x="5908309" y="49982"/>
                  </a:moveTo>
                  <a:lnTo>
                    <a:pt x="5876953" y="49982"/>
                  </a:lnTo>
                  <a:lnTo>
                    <a:pt x="5876953" y="70924"/>
                  </a:lnTo>
                  <a:lnTo>
                    <a:pt x="5908309" y="70924"/>
                  </a:lnTo>
                  <a:lnTo>
                    <a:pt x="5908309" y="49982"/>
                  </a:lnTo>
                  <a:close/>
                </a:path>
                <a:path w="15335250" h="321944">
                  <a:moveTo>
                    <a:pt x="5971021" y="49982"/>
                  </a:moveTo>
                  <a:lnTo>
                    <a:pt x="5939665" y="49982"/>
                  </a:lnTo>
                  <a:lnTo>
                    <a:pt x="5939665" y="70924"/>
                  </a:lnTo>
                  <a:lnTo>
                    <a:pt x="5971021" y="70924"/>
                  </a:lnTo>
                  <a:lnTo>
                    <a:pt x="5971021" y="49982"/>
                  </a:lnTo>
                  <a:close/>
                </a:path>
                <a:path w="15335250" h="321944">
                  <a:moveTo>
                    <a:pt x="6033733" y="49982"/>
                  </a:moveTo>
                  <a:lnTo>
                    <a:pt x="6002376" y="49982"/>
                  </a:lnTo>
                  <a:lnTo>
                    <a:pt x="6002376" y="70924"/>
                  </a:lnTo>
                  <a:lnTo>
                    <a:pt x="6033733" y="70924"/>
                  </a:lnTo>
                  <a:lnTo>
                    <a:pt x="6033733" y="49982"/>
                  </a:lnTo>
                  <a:close/>
                </a:path>
                <a:path w="15335250" h="321944">
                  <a:moveTo>
                    <a:pt x="6096444" y="49982"/>
                  </a:moveTo>
                  <a:lnTo>
                    <a:pt x="6065088" y="49982"/>
                  </a:lnTo>
                  <a:lnTo>
                    <a:pt x="6065088" y="70924"/>
                  </a:lnTo>
                  <a:lnTo>
                    <a:pt x="6096444" y="70924"/>
                  </a:lnTo>
                  <a:lnTo>
                    <a:pt x="6096444" y="49982"/>
                  </a:lnTo>
                  <a:close/>
                </a:path>
                <a:path w="15335250" h="321944">
                  <a:moveTo>
                    <a:pt x="6159155" y="49982"/>
                  </a:moveTo>
                  <a:lnTo>
                    <a:pt x="6127800" y="49982"/>
                  </a:lnTo>
                  <a:lnTo>
                    <a:pt x="6127800" y="70924"/>
                  </a:lnTo>
                  <a:lnTo>
                    <a:pt x="6159155" y="70924"/>
                  </a:lnTo>
                  <a:lnTo>
                    <a:pt x="6159155" y="49982"/>
                  </a:lnTo>
                  <a:close/>
                </a:path>
                <a:path w="15335250" h="321944">
                  <a:moveTo>
                    <a:pt x="6221867" y="49982"/>
                  </a:moveTo>
                  <a:lnTo>
                    <a:pt x="6190511" y="49982"/>
                  </a:lnTo>
                  <a:lnTo>
                    <a:pt x="6190511" y="70924"/>
                  </a:lnTo>
                  <a:lnTo>
                    <a:pt x="6221867" y="70924"/>
                  </a:lnTo>
                  <a:lnTo>
                    <a:pt x="6221867" y="49982"/>
                  </a:lnTo>
                  <a:close/>
                </a:path>
                <a:path w="15335250" h="321944">
                  <a:moveTo>
                    <a:pt x="6284578" y="49982"/>
                  </a:moveTo>
                  <a:lnTo>
                    <a:pt x="6253223" y="49982"/>
                  </a:lnTo>
                  <a:lnTo>
                    <a:pt x="6253223" y="70924"/>
                  </a:lnTo>
                  <a:lnTo>
                    <a:pt x="6284578" y="70924"/>
                  </a:lnTo>
                  <a:lnTo>
                    <a:pt x="6284578" y="49982"/>
                  </a:lnTo>
                  <a:close/>
                </a:path>
                <a:path w="15335250" h="321944">
                  <a:moveTo>
                    <a:pt x="6347290" y="49982"/>
                  </a:moveTo>
                  <a:lnTo>
                    <a:pt x="6315934" y="49982"/>
                  </a:lnTo>
                  <a:lnTo>
                    <a:pt x="6315934" y="70924"/>
                  </a:lnTo>
                  <a:lnTo>
                    <a:pt x="6347290" y="70924"/>
                  </a:lnTo>
                  <a:lnTo>
                    <a:pt x="6347290" y="49982"/>
                  </a:lnTo>
                  <a:close/>
                </a:path>
                <a:path w="15335250" h="321944">
                  <a:moveTo>
                    <a:pt x="6410002" y="49982"/>
                  </a:moveTo>
                  <a:lnTo>
                    <a:pt x="6378646" y="49982"/>
                  </a:lnTo>
                  <a:lnTo>
                    <a:pt x="6378646" y="70924"/>
                  </a:lnTo>
                  <a:lnTo>
                    <a:pt x="6410002" y="70924"/>
                  </a:lnTo>
                  <a:lnTo>
                    <a:pt x="6410002" y="49982"/>
                  </a:lnTo>
                  <a:close/>
                </a:path>
                <a:path w="15335250" h="321944">
                  <a:moveTo>
                    <a:pt x="6472713" y="49982"/>
                  </a:moveTo>
                  <a:lnTo>
                    <a:pt x="6441358" y="49982"/>
                  </a:lnTo>
                  <a:lnTo>
                    <a:pt x="6441358" y="70924"/>
                  </a:lnTo>
                  <a:lnTo>
                    <a:pt x="6472713" y="70924"/>
                  </a:lnTo>
                  <a:lnTo>
                    <a:pt x="6472713" y="49982"/>
                  </a:lnTo>
                  <a:close/>
                </a:path>
                <a:path w="15335250" h="321944">
                  <a:moveTo>
                    <a:pt x="6535425" y="49982"/>
                  </a:moveTo>
                  <a:lnTo>
                    <a:pt x="6504069" y="49982"/>
                  </a:lnTo>
                  <a:lnTo>
                    <a:pt x="6504069" y="70924"/>
                  </a:lnTo>
                  <a:lnTo>
                    <a:pt x="6535425" y="70924"/>
                  </a:lnTo>
                  <a:lnTo>
                    <a:pt x="6535425" y="49982"/>
                  </a:lnTo>
                  <a:close/>
                </a:path>
                <a:path w="15335250" h="321944">
                  <a:moveTo>
                    <a:pt x="6598136" y="49982"/>
                  </a:moveTo>
                  <a:lnTo>
                    <a:pt x="6566780" y="49982"/>
                  </a:lnTo>
                  <a:lnTo>
                    <a:pt x="6566780" y="70924"/>
                  </a:lnTo>
                  <a:lnTo>
                    <a:pt x="6598136" y="70924"/>
                  </a:lnTo>
                  <a:lnTo>
                    <a:pt x="6598136" y="49982"/>
                  </a:lnTo>
                  <a:close/>
                </a:path>
                <a:path w="15335250" h="321944">
                  <a:moveTo>
                    <a:pt x="6660848" y="49982"/>
                  </a:moveTo>
                  <a:lnTo>
                    <a:pt x="6629492" y="49982"/>
                  </a:lnTo>
                  <a:lnTo>
                    <a:pt x="6629492" y="70924"/>
                  </a:lnTo>
                  <a:lnTo>
                    <a:pt x="6660848" y="70924"/>
                  </a:lnTo>
                  <a:lnTo>
                    <a:pt x="6660848" y="49982"/>
                  </a:lnTo>
                  <a:close/>
                </a:path>
                <a:path w="15335250" h="321944">
                  <a:moveTo>
                    <a:pt x="6723559" y="49982"/>
                  </a:moveTo>
                  <a:lnTo>
                    <a:pt x="6692204" y="49982"/>
                  </a:lnTo>
                  <a:lnTo>
                    <a:pt x="6692204" y="70924"/>
                  </a:lnTo>
                  <a:lnTo>
                    <a:pt x="6723559" y="70924"/>
                  </a:lnTo>
                  <a:lnTo>
                    <a:pt x="6723559" y="49982"/>
                  </a:lnTo>
                  <a:close/>
                </a:path>
                <a:path w="15335250" h="321944">
                  <a:moveTo>
                    <a:pt x="6786271" y="49982"/>
                  </a:moveTo>
                  <a:lnTo>
                    <a:pt x="6754915" y="49982"/>
                  </a:lnTo>
                  <a:lnTo>
                    <a:pt x="6754915" y="70924"/>
                  </a:lnTo>
                  <a:lnTo>
                    <a:pt x="6786271" y="70924"/>
                  </a:lnTo>
                  <a:lnTo>
                    <a:pt x="6786271" y="49982"/>
                  </a:lnTo>
                  <a:close/>
                </a:path>
                <a:path w="15335250" h="321944">
                  <a:moveTo>
                    <a:pt x="6848982" y="49982"/>
                  </a:moveTo>
                  <a:lnTo>
                    <a:pt x="6817627" y="49982"/>
                  </a:lnTo>
                  <a:lnTo>
                    <a:pt x="6817627" y="70924"/>
                  </a:lnTo>
                  <a:lnTo>
                    <a:pt x="6848982" y="70924"/>
                  </a:lnTo>
                  <a:lnTo>
                    <a:pt x="6848982" y="49982"/>
                  </a:lnTo>
                  <a:close/>
                </a:path>
                <a:path w="15335250" h="321944">
                  <a:moveTo>
                    <a:pt x="6911694" y="49982"/>
                  </a:moveTo>
                  <a:lnTo>
                    <a:pt x="6880339" y="49982"/>
                  </a:lnTo>
                  <a:lnTo>
                    <a:pt x="6880339" y="70924"/>
                  </a:lnTo>
                  <a:lnTo>
                    <a:pt x="6911694" y="70924"/>
                  </a:lnTo>
                  <a:lnTo>
                    <a:pt x="6911694" y="49982"/>
                  </a:lnTo>
                  <a:close/>
                </a:path>
                <a:path w="15335250" h="321944">
                  <a:moveTo>
                    <a:pt x="6974406" y="49982"/>
                  </a:moveTo>
                  <a:lnTo>
                    <a:pt x="6943050" y="49982"/>
                  </a:lnTo>
                  <a:lnTo>
                    <a:pt x="6943050" y="70924"/>
                  </a:lnTo>
                  <a:lnTo>
                    <a:pt x="6974406" y="70924"/>
                  </a:lnTo>
                  <a:lnTo>
                    <a:pt x="6974406" y="49982"/>
                  </a:lnTo>
                  <a:close/>
                </a:path>
                <a:path w="15335250" h="321944">
                  <a:moveTo>
                    <a:pt x="7024868" y="49982"/>
                  </a:moveTo>
                  <a:lnTo>
                    <a:pt x="7021454" y="49982"/>
                  </a:lnTo>
                  <a:lnTo>
                    <a:pt x="7021454" y="70924"/>
                  </a:lnTo>
                  <a:lnTo>
                    <a:pt x="7023892" y="70924"/>
                  </a:lnTo>
                  <a:lnTo>
                    <a:pt x="7026319" y="71094"/>
                  </a:lnTo>
                  <a:lnTo>
                    <a:pt x="7028717" y="71430"/>
                  </a:lnTo>
                  <a:lnTo>
                    <a:pt x="7031622" y="50691"/>
                  </a:lnTo>
                  <a:lnTo>
                    <a:pt x="7028265" y="50221"/>
                  </a:lnTo>
                  <a:lnTo>
                    <a:pt x="7024868" y="49982"/>
                  </a:lnTo>
                  <a:close/>
                </a:path>
                <a:path w="15335250" h="321944">
                  <a:moveTo>
                    <a:pt x="7021454" y="49982"/>
                  </a:moveTo>
                  <a:lnTo>
                    <a:pt x="7005761" y="49982"/>
                  </a:lnTo>
                  <a:lnTo>
                    <a:pt x="7005761" y="70924"/>
                  </a:lnTo>
                  <a:lnTo>
                    <a:pt x="7021454" y="70924"/>
                  </a:lnTo>
                  <a:lnTo>
                    <a:pt x="7021454" y="49982"/>
                  </a:lnTo>
                  <a:close/>
                </a:path>
                <a:path w="15335250" h="321944">
                  <a:moveTo>
                    <a:pt x="7101219" y="86590"/>
                  </a:moveTo>
                  <a:lnTo>
                    <a:pt x="7090153" y="104369"/>
                  </a:lnTo>
                  <a:lnTo>
                    <a:pt x="7117511" y="121396"/>
                  </a:lnTo>
                  <a:lnTo>
                    <a:pt x="7128576" y="103616"/>
                  </a:lnTo>
                  <a:lnTo>
                    <a:pt x="7101219" y="86590"/>
                  </a:lnTo>
                  <a:close/>
                </a:path>
                <a:path w="15335250" h="321944">
                  <a:moveTo>
                    <a:pt x="7155934" y="120643"/>
                  </a:moveTo>
                  <a:lnTo>
                    <a:pt x="7144869" y="138422"/>
                  </a:lnTo>
                  <a:lnTo>
                    <a:pt x="7172226" y="155449"/>
                  </a:lnTo>
                  <a:lnTo>
                    <a:pt x="7183291" y="137669"/>
                  </a:lnTo>
                  <a:lnTo>
                    <a:pt x="7155934" y="120643"/>
                  </a:lnTo>
                  <a:close/>
                </a:path>
                <a:path w="15335250" h="321944">
                  <a:moveTo>
                    <a:pt x="7210649" y="154696"/>
                  </a:moveTo>
                  <a:lnTo>
                    <a:pt x="7199584" y="172475"/>
                  </a:lnTo>
                  <a:lnTo>
                    <a:pt x="7226941" y="189502"/>
                  </a:lnTo>
                  <a:lnTo>
                    <a:pt x="7238007" y="171722"/>
                  </a:lnTo>
                  <a:lnTo>
                    <a:pt x="7210649" y="154696"/>
                  </a:lnTo>
                  <a:close/>
                </a:path>
                <a:path w="15335250" h="321944">
                  <a:moveTo>
                    <a:pt x="7265364" y="188749"/>
                  </a:moveTo>
                  <a:lnTo>
                    <a:pt x="7254299" y="206528"/>
                  </a:lnTo>
                  <a:lnTo>
                    <a:pt x="7281656" y="223555"/>
                  </a:lnTo>
                  <a:lnTo>
                    <a:pt x="7292722" y="205775"/>
                  </a:lnTo>
                  <a:lnTo>
                    <a:pt x="7265364" y="188749"/>
                  </a:lnTo>
                  <a:close/>
                </a:path>
                <a:path w="15335250" h="321944">
                  <a:moveTo>
                    <a:pt x="7320080" y="222802"/>
                  </a:moveTo>
                  <a:lnTo>
                    <a:pt x="7309014" y="240581"/>
                  </a:lnTo>
                  <a:lnTo>
                    <a:pt x="7336371" y="257608"/>
                  </a:lnTo>
                  <a:lnTo>
                    <a:pt x="7347437" y="239828"/>
                  </a:lnTo>
                  <a:lnTo>
                    <a:pt x="7320080" y="222802"/>
                  </a:lnTo>
                  <a:close/>
                </a:path>
                <a:path w="15335250" h="321944">
                  <a:moveTo>
                    <a:pt x="7374795" y="256855"/>
                  </a:moveTo>
                  <a:lnTo>
                    <a:pt x="7363729" y="274635"/>
                  </a:lnTo>
                  <a:lnTo>
                    <a:pt x="7391087" y="291661"/>
                  </a:lnTo>
                  <a:lnTo>
                    <a:pt x="7402152" y="273881"/>
                  </a:lnTo>
                  <a:lnTo>
                    <a:pt x="7374795" y="256855"/>
                  </a:lnTo>
                  <a:close/>
                </a:path>
                <a:path w="15335250" h="321944">
                  <a:moveTo>
                    <a:pt x="7511582" y="256855"/>
                  </a:moveTo>
                  <a:lnTo>
                    <a:pt x="7484225" y="273881"/>
                  </a:lnTo>
                  <a:lnTo>
                    <a:pt x="7495291" y="291661"/>
                  </a:lnTo>
                  <a:lnTo>
                    <a:pt x="7522648" y="274635"/>
                  </a:lnTo>
                  <a:lnTo>
                    <a:pt x="7511582" y="256855"/>
                  </a:lnTo>
                  <a:close/>
                </a:path>
                <a:path w="15335250" h="321944">
                  <a:moveTo>
                    <a:pt x="7566297" y="222802"/>
                  </a:moveTo>
                  <a:lnTo>
                    <a:pt x="7538940" y="239828"/>
                  </a:lnTo>
                  <a:lnTo>
                    <a:pt x="7550005" y="257608"/>
                  </a:lnTo>
                  <a:lnTo>
                    <a:pt x="7577363" y="240581"/>
                  </a:lnTo>
                  <a:lnTo>
                    <a:pt x="7566297" y="222802"/>
                  </a:lnTo>
                  <a:close/>
                </a:path>
                <a:path w="15335250" h="321944">
                  <a:moveTo>
                    <a:pt x="7621013" y="188749"/>
                  </a:moveTo>
                  <a:lnTo>
                    <a:pt x="7593655" y="205775"/>
                  </a:lnTo>
                  <a:lnTo>
                    <a:pt x="7604720" y="223555"/>
                  </a:lnTo>
                  <a:lnTo>
                    <a:pt x="7632078" y="206528"/>
                  </a:lnTo>
                  <a:lnTo>
                    <a:pt x="7621013" y="188749"/>
                  </a:lnTo>
                  <a:close/>
                </a:path>
                <a:path w="15335250" h="321944">
                  <a:moveTo>
                    <a:pt x="7675727" y="154696"/>
                  </a:moveTo>
                  <a:lnTo>
                    <a:pt x="7648370" y="171722"/>
                  </a:lnTo>
                  <a:lnTo>
                    <a:pt x="7659436" y="189502"/>
                  </a:lnTo>
                  <a:lnTo>
                    <a:pt x="7686793" y="172475"/>
                  </a:lnTo>
                  <a:lnTo>
                    <a:pt x="7675727" y="154696"/>
                  </a:lnTo>
                  <a:close/>
                </a:path>
                <a:path w="15335250" h="321944">
                  <a:moveTo>
                    <a:pt x="7730443" y="120643"/>
                  </a:moveTo>
                  <a:lnTo>
                    <a:pt x="7703085" y="137669"/>
                  </a:lnTo>
                  <a:lnTo>
                    <a:pt x="7714151" y="155449"/>
                  </a:lnTo>
                  <a:lnTo>
                    <a:pt x="7741508" y="138422"/>
                  </a:lnTo>
                  <a:lnTo>
                    <a:pt x="7730443" y="120643"/>
                  </a:lnTo>
                  <a:close/>
                </a:path>
                <a:path w="15335250" h="321944">
                  <a:moveTo>
                    <a:pt x="7785158" y="86590"/>
                  </a:moveTo>
                  <a:lnTo>
                    <a:pt x="7757800" y="103616"/>
                  </a:lnTo>
                  <a:lnTo>
                    <a:pt x="7768865" y="121396"/>
                  </a:lnTo>
                  <a:lnTo>
                    <a:pt x="7796223" y="104369"/>
                  </a:lnTo>
                  <a:lnTo>
                    <a:pt x="7785158" y="86590"/>
                  </a:lnTo>
                  <a:close/>
                </a:path>
                <a:path w="15335250" h="321944">
                  <a:moveTo>
                    <a:pt x="7864924" y="49982"/>
                  </a:moveTo>
                  <a:lnTo>
                    <a:pt x="7861509" y="49982"/>
                  </a:lnTo>
                  <a:lnTo>
                    <a:pt x="7858111" y="50221"/>
                  </a:lnTo>
                  <a:lnTo>
                    <a:pt x="7854755" y="50691"/>
                  </a:lnTo>
                  <a:lnTo>
                    <a:pt x="7857589" y="70924"/>
                  </a:lnTo>
                  <a:lnTo>
                    <a:pt x="7857660" y="71430"/>
                  </a:lnTo>
                  <a:lnTo>
                    <a:pt x="7860057" y="71094"/>
                  </a:lnTo>
                  <a:lnTo>
                    <a:pt x="7862484" y="70924"/>
                  </a:lnTo>
                  <a:lnTo>
                    <a:pt x="7864924" y="70924"/>
                  </a:lnTo>
                  <a:lnTo>
                    <a:pt x="7864924" y="49982"/>
                  </a:lnTo>
                  <a:close/>
                </a:path>
                <a:path w="15335250" h="321944">
                  <a:moveTo>
                    <a:pt x="7880622" y="49982"/>
                  </a:moveTo>
                  <a:lnTo>
                    <a:pt x="7864924" y="49982"/>
                  </a:lnTo>
                  <a:lnTo>
                    <a:pt x="7864924" y="70924"/>
                  </a:lnTo>
                  <a:lnTo>
                    <a:pt x="7880622" y="70924"/>
                  </a:lnTo>
                  <a:lnTo>
                    <a:pt x="7880622" y="49982"/>
                  </a:lnTo>
                  <a:close/>
                </a:path>
                <a:path w="15335250" h="321944">
                  <a:moveTo>
                    <a:pt x="7943416" y="49982"/>
                  </a:moveTo>
                  <a:lnTo>
                    <a:pt x="7912019" y="49982"/>
                  </a:lnTo>
                  <a:lnTo>
                    <a:pt x="7912019" y="70924"/>
                  </a:lnTo>
                  <a:lnTo>
                    <a:pt x="7943416" y="70924"/>
                  </a:lnTo>
                  <a:lnTo>
                    <a:pt x="7943416" y="49982"/>
                  </a:lnTo>
                  <a:close/>
                </a:path>
                <a:path w="15335250" h="321944">
                  <a:moveTo>
                    <a:pt x="8006210" y="49982"/>
                  </a:moveTo>
                  <a:lnTo>
                    <a:pt x="7974813" y="49982"/>
                  </a:lnTo>
                  <a:lnTo>
                    <a:pt x="7974813" y="70924"/>
                  </a:lnTo>
                  <a:lnTo>
                    <a:pt x="8006210" y="70924"/>
                  </a:lnTo>
                  <a:lnTo>
                    <a:pt x="8006210" y="49982"/>
                  </a:lnTo>
                  <a:close/>
                </a:path>
                <a:path w="15335250" h="321944">
                  <a:moveTo>
                    <a:pt x="8069005" y="49982"/>
                  </a:moveTo>
                  <a:lnTo>
                    <a:pt x="8037607" y="49982"/>
                  </a:lnTo>
                  <a:lnTo>
                    <a:pt x="8037607" y="70924"/>
                  </a:lnTo>
                  <a:lnTo>
                    <a:pt x="8069005" y="70924"/>
                  </a:lnTo>
                  <a:lnTo>
                    <a:pt x="8069005" y="49982"/>
                  </a:lnTo>
                  <a:close/>
                </a:path>
                <a:path w="15335250" h="321944">
                  <a:moveTo>
                    <a:pt x="8131799" y="49982"/>
                  </a:moveTo>
                  <a:lnTo>
                    <a:pt x="8100402" y="49982"/>
                  </a:lnTo>
                  <a:lnTo>
                    <a:pt x="8100402" y="70924"/>
                  </a:lnTo>
                  <a:lnTo>
                    <a:pt x="8131799" y="70924"/>
                  </a:lnTo>
                  <a:lnTo>
                    <a:pt x="8131799" y="49982"/>
                  </a:lnTo>
                  <a:close/>
                </a:path>
                <a:path w="15335250" h="321944">
                  <a:moveTo>
                    <a:pt x="8194593" y="49982"/>
                  </a:moveTo>
                  <a:lnTo>
                    <a:pt x="8163196" y="49982"/>
                  </a:lnTo>
                  <a:lnTo>
                    <a:pt x="8163196" y="70924"/>
                  </a:lnTo>
                  <a:lnTo>
                    <a:pt x="8194593" y="70924"/>
                  </a:lnTo>
                  <a:lnTo>
                    <a:pt x="8194593" y="49982"/>
                  </a:lnTo>
                  <a:close/>
                </a:path>
                <a:path w="15335250" h="321944">
                  <a:moveTo>
                    <a:pt x="8257387" y="49982"/>
                  </a:moveTo>
                  <a:lnTo>
                    <a:pt x="8225990" y="49982"/>
                  </a:lnTo>
                  <a:lnTo>
                    <a:pt x="8225990" y="70924"/>
                  </a:lnTo>
                  <a:lnTo>
                    <a:pt x="8257387" y="70924"/>
                  </a:lnTo>
                  <a:lnTo>
                    <a:pt x="8257387" y="49982"/>
                  </a:lnTo>
                  <a:close/>
                </a:path>
                <a:path w="15335250" h="321944">
                  <a:moveTo>
                    <a:pt x="8320182" y="49982"/>
                  </a:moveTo>
                  <a:lnTo>
                    <a:pt x="8288785" y="49982"/>
                  </a:lnTo>
                  <a:lnTo>
                    <a:pt x="8288785" y="70924"/>
                  </a:lnTo>
                  <a:lnTo>
                    <a:pt x="8320182" y="70924"/>
                  </a:lnTo>
                  <a:lnTo>
                    <a:pt x="8320182" y="49982"/>
                  </a:lnTo>
                  <a:close/>
                </a:path>
                <a:path w="15335250" h="321944">
                  <a:moveTo>
                    <a:pt x="8382976" y="49982"/>
                  </a:moveTo>
                  <a:lnTo>
                    <a:pt x="8351579" y="49982"/>
                  </a:lnTo>
                  <a:lnTo>
                    <a:pt x="8351579" y="70924"/>
                  </a:lnTo>
                  <a:lnTo>
                    <a:pt x="8382976" y="70924"/>
                  </a:lnTo>
                  <a:lnTo>
                    <a:pt x="8382976" y="49982"/>
                  </a:lnTo>
                  <a:close/>
                </a:path>
                <a:path w="15335250" h="321944">
                  <a:moveTo>
                    <a:pt x="8445771" y="49982"/>
                  </a:moveTo>
                  <a:lnTo>
                    <a:pt x="8414373" y="49982"/>
                  </a:lnTo>
                  <a:lnTo>
                    <a:pt x="8414373" y="70924"/>
                  </a:lnTo>
                  <a:lnTo>
                    <a:pt x="8445771" y="70924"/>
                  </a:lnTo>
                  <a:lnTo>
                    <a:pt x="8445771" y="49982"/>
                  </a:lnTo>
                  <a:close/>
                </a:path>
                <a:path w="15335250" h="321944">
                  <a:moveTo>
                    <a:pt x="8508565" y="49982"/>
                  </a:moveTo>
                  <a:lnTo>
                    <a:pt x="8477167" y="49982"/>
                  </a:lnTo>
                  <a:lnTo>
                    <a:pt x="8477167" y="70924"/>
                  </a:lnTo>
                  <a:lnTo>
                    <a:pt x="8508565" y="70924"/>
                  </a:lnTo>
                  <a:lnTo>
                    <a:pt x="8508565" y="49982"/>
                  </a:lnTo>
                  <a:close/>
                </a:path>
                <a:path w="15335250" h="321944">
                  <a:moveTo>
                    <a:pt x="8571359" y="49982"/>
                  </a:moveTo>
                  <a:lnTo>
                    <a:pt x="8539962" y="49982"/>
                  </a:lnTo>
                  <a:lnTo>
                    <a:pt x="8539962" y="70924"/>
                  </a:lnTo>
                  <a:lnTo>
                    <a:pt x="8571359" y="70924"/>
                  </a:lnTo>
                  <a:lnTo>
                    <a:pt x="8571359" y="49982"/>
                  </a:lnTo>
                  <a:close/>
                </a:path>
                <a:path w="15335250" h="321944">
                  <a:moveTo>
                    <a:pt x="8634153" y="49982"/>
                  </a:moveTo>
                  <a:lnTo>
                    <a:pt x="8602756" y="49982"/>
                  </a:lnTo>
                  <a:lnTo>
                    <a:pt x="8602756" y="70924"/>
                  </a:lnTo>
                  <a:lnTo>
                    <a:pt x="8634153" y="70924"/>
                  </a:lnTo>
                  <a:lnTo>
                    <a:pt x="8634153" y="49982"/>
                  </a:lnTo>
                  <a:close/>
                </a:path>
                <a:path w="15335250" h="321944">
                  <a:moveTo>
                    <a:pt x="8696948" y="49982"/>
                  </a:moveTo>
                  <a:lnTo>
                    <a:pt x="8665551" y="49982"/>
                  </a:lnTo>
                  <a:lnTo>
                    <a:pt x="8665551" y="70924"/>
                  </a:lnTo>
                  <a:lnTo>
                    <a:pt x="8696948" y="70924"/>
                  </a:lnTo>
                  <a:lnTo>
                    <a:pt x="8696948" y="49982"/>
                  </a:lnTo>
                  <a:close/>
                </a:path>
                <a:path w="15335250" h="321944">
                  <a:moveTo>
                    <a:pt x="8759742" y="49982"/>
                  </a:moveTo>
                  <a:lnTo>
                    <a:pt x="8728345" y="49982"/>
                  </a:lnTo>
                  <a:lnTo>
                    <a:pt x="8728345" y="70924"/>
                  </a:lnTo>
                  <a:lnTo>
                    <a:pt x="8759742" y="70924"/>
                  </a:lnTo>
                  <a:lnTo>
                    <a:pt x="8759742" y="49982"/>
                  </a:lnTo>
                  <a:close/>
                </a:path>
                <a:path w="15335250" h="321944">
                  <a:moveTo>
                    <a:pt x="8822537" y="49982"/>
                  </a:moveTo>
                  <a:lnTo>
                    <a:pt x="8791139" y="49982"/>
                  </a:lnTo>
                  <a:lnTo>
                    <a:pt x="8791139" y="70924"/>
                  </a:lnTo>
                  <a:lnTo>
                    <a:pt x="8822537" y="70924"/>
                  </a:lnTo>
                  <a:lnTo>
                    <a:pt x="8822537" y="49982"/>
                  </a:lnTo>
                  <a:close/>
                </a:path>
                <a:path w="15335250" h="321944">
                  <a:moveTo>
                    <a:pt x="8885331" y="49982"/>
                  </a:moveTo>
                  <a:lnTo>
                    <a:pt x="8853934" y="49982"/>
                  </a:lnTo>
                  <a:lnTo>
                    <a:pt x="8853934" y="70924"/>
                  </a:lnTo>
                  <a:lnTo>
                    <a:pt x="8885331" y="70924"/>
                  </a:lnTo>
                  <a:lnTo>
                    <a:pt x="8885331" y="49982"/>
                  </a:lnTo>
                  <a:close/>
                </a:path>
                <a:path w="15335250" h="321944">
                  <a:moveTo>
                    <a:pt x="8948125" y="49982"/>
                  </a:moveTo>
                  <a:lnTo>
                    <a:pt x="8916728" y="49982"/>
                  </a:lnTo>
                  <a:lnTo>
                    <a:pt x="8916728" y="70924"/>
                  </a:lnTo>
                  <a:lnTo>
                    <a:pt x="8948125" y="70924"/>
                  </a:lnTo>
                  <a:lnTo>
                    <a:pt x="8948125" y="49982"/>
                  </a:lnTo>
                  <a:close/>
                </a:path>
                <a:path w="15335250" h="321944">
                  <a:moveTo>
                    <a:pt x="9010919" y="49982"/>
                  </a:moveTo>
                  <a:lnTo>
                    <a:pt x="8979522" y="49982"/>
                  </a:lnTo>
                  <a:lnTo>
                    <a:pt x="8979522" y="70924"/>
                  </a:lnTo>
                  <a:lnTo>
                    <a:pt x="9010919" y="70924"/>
                  </a:lnTo>
                  <a:lnTo>
                    <a:pt x="9010919" y="49982"/>
                  </a:lnTo>
                  <a:close/>
                </a:path>
                <a:path w="15335250" h="321944">
                  <a:moveTo>
                    <a:pt x="9073714" y="49982"/>
                  </a:moveTo>
                  <a:lnTo>
                    <a:pt x="9042317" y="49982"/>
                  </a:lnTo>
                  <a:lnTo>
                    <a:pt x="9042317" y="70924"/>
                  </a:lnTo>
                  <a:lnTo>
                    <a:pt x="9073714" y="70924"/>
                  </a:lnTo>
                  <a:lnTo>
                    <a:pt x="9073714" y="49982"/>
                  </a:lnTo>
                  <a:close/>
                </a:path>
                <a:path w="15335250" h="321944">
                  <a:moveTo>
                    <a:pt x="9136508" y="49982"/>
                  </a:moveTo>
                  <a:lnTo>
                    <a:pt x="9105111" y="49982"/>
                  </a:lnTo>
                  <a:lnTo>
                    <a:pt x="9105111" y="70924"/>
                  </a:lnTo>
                  <a:lnTo>
                    <a:pt x="9136508" y="70924"/>
                  </a:lnTo>
                  <a:lnTo>
                    <a:pt x="9136508" y="49982"/>
                  </a:lnTo>
                  <a:close/>
                </a:path>
                <a:path w="15335250" h="321944">
                  <a:moveTo>
                    <a:pt x="9199302" y="49982"/>
                  </a:moveTo>
                  <a:lnTo>
                    <a:pt x="9167905" y="49982"/>
                  </a:lnTo>
                  <a:lnTo>
                    <a:pt x="9167905" y="70924"/>
                  </a:lnTo>
                  <a:lnTo>
                    <a:pt x="9199302" y="70924"/>
                  </a:lnTo>
                  <a:lnTo>
                    <a:pt x="9199302" y="49982"/>
                  </a:lnTo>
                  <a:close/>
                </a:path>
                <a:path w="15335250" h="321944">
                  <a:moveTo>
                    <a:pt x="9262096" y="49982"/>
                  </a:moveTo>
                  <a:lnTo>
                    <a:pt x="9230699" y="49982"/>
                  </a:lnTo>
                  <a:lnTo>
                    <a:pt x="9230699" y="70924"/>
                  </a:lnTo>
                  <a:lnTo>
                    <a:pt x="9262096" y="70924"/>
                  </a:lnTo>
                  <a:lnTo>
                    <a:pt x="9262096" y="49982"/>
                  </a:lnTo>
                  <a:close/>
                </a:path>
                <a:path w="15335250" h="321944">
                  <a:moveTo>
                    <a:pt x="9324891" y="49982"/>
                  </a:moveTo>
                  <a:lnTo>
                    <a:pt x="9293494" y="49982"/>
                  </a:lnTo>
                  <a:lnTo>
                    <a:pt x="9293494" y="70924"/>
                  </a:lnTo>
                  <a:lnTo>
                    <a:pt x="9324891" y="70924"/>
                  </a:lnTo>
                  <a:lnTo>
                    <a:pt x="9324891" y="49982"/>
                  </a:lnTo>
                  <a:close/>
                </a:path>
                <a:path w="15335250" h="321944">
                  <a:moveTo>
                    <a:pt x="9387685" y="49982"/>
                  </a:moveTo>
                  <a:lnTo>
                    <a:pt x="9356288" y="49982"/>
                  </a:lnTo>
                  <a:lnTo>
                    <a:pt x="9356288" y="70924"/>
                  </a:lnTo>
                  <a:lnTo>
                    <a:pt x="9387685" y="70924"/>
                  </a:lnTo>
                  <a:lnTo>
                    <a:pt x="9387685" y="49982"/>
                  </a:lnTo>
                  <a:close/>
                </a:path>
                <a:path w="15335250" h="321944">
                  <a:moveTo>
                    <a:pt x="9450480" y="49982"/>
                  </a:moveTo>
                  <a:lnTo>
                    <a:pt x="9419082" y="49982"/>
                  </a:lnTo>
                  <a:lnTo>
                    <a:pt x="9419082" y="70924"/>
                  </a:lnTo>
                  <a:lnTo>
                    <a:pt x="9450480" y="70924"/>
                  </a:lnTo>
                  <a:lnTo>
                    <a:pt x="9450480" y="49982"/>
                  </a:lnTo>
                  <a:close/>
                </a:path>
                <a:path w="15335250" h="321944">
                  <a:moveTo>
                    <a:pt x="9513274" y="49982"/>
                  </a:moveTo>
                  <a:lnTo>
                    <a:pt x="9481876" y="49982"/>
                  </a:lnTo>
                  <a:lnTo>
                    <a:pt x="9481876" y="70924"/>
                  </a:lnTo>
                  <a:lnTo>
                    <a:pt x="9513274" y="70924"/>
                  </a:lnTo>
                  <a:lnTo>
                    <a:pt x="9513274" y="49982"/>
                  </a:lnTo>
                  <a:close/>
                </a:path>
                <a:path w="15335250" h="321944">
                  <a:moveTo>
                    <a:pt x="9576068" y="49982"/>
                  </a:moveTo>
                  <a:lnTo>
                    <a:pt x="9544671" y="49982"/>
                  </a:lnTo>
                  <a:lnTo>
                    <a:pt x="9544671" y="70924"/>
                  </a:lnTo>
                  <a:lnTo>
                    <a:pt x="9576068" y="70924"/>
                  </a:lnTo>
                  <a:lnTo>
                    <a:pt x="9576068" y="49982"/>
                  </a:lnTo>
                  <a:close/>
                </a:path>
                <a:path w="15335250" h="321944">
                  <a:moveTo>
                    <a:pt x="9638862" y="49982"/>
                  </a:moveTo>
                  <a:lnTo>
                    <a:pt x="9607465" y="49982"/>
                  </a:lnTo>
                  <a:lnTo>
                    <a:pt x="9607465" y="70924"/>
                  </a:lnTo>
                  <a:lnTo>
                    <a:pt x="9638862" y="70924"/>
                  </a:lnTo>
                  <a:lnTo>
                    <a:pt x="9638862" y="49982"/>
                  </a:lnTo>
                  <a:close/>
                </a:path>
                <a:path w="15335250" h="321944">
                  <a:moveTo>
                    <a:pt x="9701657" y="49982"/>
                  </a:moveTo>
                  <a:lnTo>
                    <a:pt x="9670260" y="49982"/>
                  </a:lnTo>
                  <a:lnTo>
                    <a:pt x="9670260" y="70924"/>
                  </a:lnTo>
                  <a:lnTo>
                    <a:pt x="9701657" y="70924"/>
                  </a:lnTo>
                  <a:lnTo>
                    <a:pt x="9701657" y="49982"/>
                  </a:lnTo>
                  <a:close/>
                </a:path>
                <a:path w="15335250" h="321944">
                  <a:moveTo>
                    <a:pt x="9764451" y="49982"/>
                  </a:moveTo>
                  <a:lnTo>
                    <a:pt x="9733054" y="49982"/>
                  </a:lnTo>
                  <a:lnTo>
                    <a:pt x="9733054" y="70924"/>
                  </a:lnTo>
                  <a:lnTo>
                    <a:pt x="9764451" y="70924"/>
                  </a:lnTo>
                  <a:lnTo>
                    <a:pt x="9764451" y="49982"/>
                  </a:lnTo>
                  <a:close/>
                </a:path>
                <a:path w="15335250" h="321944">
                  <a:moveTo>
                    <a:pt x="9827246" y="49982"/>
                  </a:moveTo>
                  <a:lnTo>
                    <a:pt x="9795848" y="49982"/>
                  </a:lnTo>
                  <a:lnTo>
                    <a:pt x="9795848" y="70924"/>
                  </a:lnTo>
                  <a:lnTo>
                    <a:pt x="9827246" y="70924"/>
                  </a:lnTo>
                  <a:lnTo>
                    <a:pt x="9827246" y="49982"/>
                  </a:lnTo>
                  <a:close/>
                </a:path>
                <a:path w="15335250" h="321944">
                  <a:moveTo>
                    <a:pt x="9890040" y="49982"/>
                  </a:moveTo>
                  <a:lnTo>
                    <a:pt x="9858642" y="49982"/>
                  </a:lnTo>
                  <a:lnTo>
                    <a:pt x="9858642" y="70924"/>
                  </a:lnTo>
                  <a:lnTo>
                    <a:pt x="9890040" y="70924"/>
                  </a:lnTo>
                  <a:lnTo>
                    <a:pt x="9890040" y="49982"/>
                  </a:lnTo>
                  <a:close/>
                </a:path>
                <a:path w="15335250" h="321944">
                  <a:moveTo>
                    <a:pt x="9952834" y="49982"/>
                  </a:moveTo>
                  <a:lnTo>
                    <a:pt x="9921437" y="49982"/>
                  </a:lnTo>
                  <a:lnTo>
                    <a:pt x="9921437" y="70924"/>
                  </a:lnTo>
                  <a:lnTo>
                    <a:pt x="9952834" y="70924"/>
                  </a:lnTo>
                  <a:lnTo>
                    <a:pt x="9952834" y="49982"/>
                  </a:lnTo>
                  <a:close/>
                </a:path>
                <a:path w="15335250" h="321944">
                  <a:moveTo>
                    <a:pt x="10015628" y="49982"/>
                  </a:moveTo>
                  <a:lnTo>
                    <a:pt x="9984231" y="49982"/>
                  </a:lnTo>
                  <a:lnTo>
                    <a:pt x="9984231" y="70924"/>
                  </a:lnTo>
                  <a:lnTo>
                    <a:pt x="10015628" y="70924"/>
                  </a:lnTo>
                  <a:lnTo>
                    <a:pt x="10015628" y="49982"/>
                  </a:lnTo>
                  <a:close/>
                </a:path>
                <a:path w="15335250" h="321944">
                  <a:moveTo>
                    <a:pt x="10078423" y="49982"/>
                  </a:moveTo>
                  <a:lnTo>
                    <a:pt x="10047026" y="49982"/>
                  </a:lnTo>
                  <a:lnTo>
                    <a:pt x="10047026" y="70924"/>
                  </a:lnTo>
                  <a:lnTo>
                    <a:pt x="10078423" y="70924"/>
                  </a:lnTo>
                  <a:lnTo>
                    <a:pt x="10078423" y="49982"/>
                  </a:lnTo>
                  <a:close/>
                </a:path>
                <a:path w="15335250" h="321944">
                  <a:moveTo>
                    <a:pt x="10141217" y="49982"/>
                  </a:moveTo>
                  <a:lnTo>
                    <a:pt x="10109820" y="49982"/>
                  </a:lnTo>
                  <a:lnTo>
                    <a:pt x="10109820" y="70924"/>
                  </a:lnTo>
                  <a:lnTo>
                    <a:pt x="10141217" y="70924"/>
                  </a:lnTo>
                  <a:lnTo>
                    <a:pt x="10141217" y="49982"/>
                  </a:lnTo>
                  <a:close/>
                </a:path>
                <a:path w="15335250" h="321944">
                  <a:moveTo>
                    <a:pt x="10204012" y="49982"/>
                  </a:moveTo>
                  <a:lnTo>
                    <a:pt x="10172614" y="49982"/>
                  </a:lnTo>
                  <a:lnTo>
                    <a:pt x="10172614" y="70924"/>
                  </a:lnTo>
                  <a:lnTo>
                    <a:pt x="10204012" y="70924"/>
                  </a:lnTo>
                  <a:lnTo>
                    <a:pt x="10204012" y="49982"/>
                  </a:lnTo>
                  <a:close/>
                </a:path>
                <a:path w="15335250" h="321944">
                  <a:moveTo>
                    <a:pt x="10266806" y="49982"/>
                  </a:moveTo>
                  <a:lnTo>
                    <a:pt x="10235408" y="49982"/>
                  </a:lnTo>
                  <a:lnTo>
                    <a:pt x="10235408" y="70924"/>
                  </a:lnTo>
                  <a:lnTo>
                    <a:pt x="10266806" y="70924"/>
                  </a:lnTo>
                  <a:lnTo>
                    <a:pt x="10266806" y="49982"/>
                  </a:lnTo>
                  <a:close/>
                </a:path>
                <a:path w="15335250" h="321944">
                  <a:moveTo>
                    <a:pt x="10329600" y="49982"/>
                  </a:moveTo>
                  <a:lnTo>
                    <a:pt x="10298203" y="49982"/>
                  </a:lnTo>
                  <a:lnTo>
                    <a:pt x="10298203" y="70924"/>
                  </a:lnTo>
                  <a:lnTo>
                    <a:pt x="10329600" y="70924"/>
                  </a:lnTo>
                  <a:lnTo>
                    <a:pt x="10329600" y="49982"/>
                  </a:lnTo>
                  <a:close/>
                </a:path>
                <a:path w="15335250" h="321944">
                  <a:moveTo>
                    <a:pt x="10392394" y="49982"/>
                  </a:moveTo>
                  <a:lnTo>
                    <a:pt x="10360998" y="49982"/>
                  </a:lnTo>
                  <a:lnTo>
                    <a:pt x="10360998" y="70924"/>
                  </a:lnTo>
                  <a:lnTo>
                    <a:pt x="10392394" y="70924"/>
                  </a:lnTo>
                  <a:lnTo>
                    <a:pt x="10392394" y="49982"/>
                  </a:lnTo>
                  <a:close/>
                </a:path>
                <a:path w="15335250" h="321944">
                  <a:moveTo>
                    <a:pt x="10455189" y="49982"/>
                  </a:moveTo>
                  <a:lnTo>
                    <a:pt x="10423791" y="49982"/>
                  </a:lnTo>
                  <a:lnTo>
                    <a:pt x="10423791" y="70924"/>
                  </a:lnTo>
                  <a:lnTo>
                    <a:pt x="10455189" y="70924"/>
                  </a:lnTo>
                  <a:lnTo>
                    <a:pt x="10455189" y="49982"/>
                  </a:lnTo>
                  <a:close/>
                </a:path>
                <a:path w="15335250" h="321944">
                  <a:moveTo>
                    <a:pt x="10517983" y="49982"/>
                  </a:moveTo>
                  <a:lnTo>
                    <a:pt x="10486585" y="49982"/>
                  </a:lnTo>
                  <a:lnTo>
                    <a:pt x="10486585" y="70924"/>
                  </a:lnTo>
                  <a:lnTo>
                    <a:pt x="10517983" y="70924"/>
                  </a:lnTo>
                  <a:lnTo>
                    <a:pt x="10517983" y="49982"/>
                  </a:lnTo>
                  <a:close/>
                </a:path>
                <a:path w="15335250" h="321944">
                  <a:moveTo>
                    <a:pt x="10580777" y="49982"/>
                  </a:moveTo>
                  <a:lnTo>
                    <a:pt x="10549380" y="49982"/>
                  </a:lnTo>
                  <a:lnTo>
                    <a:pt x="10549380" y="70924"/>
                  </a:lnTo>
                  <a:lnTo>
                    <a:pt x="10580777" y="70924"/>
                  </a:lnTo>
                  <a:lnTo>
                    <a:pt x="10580777" y="49982"/>
                  </a:lnTo>
                  <a:close/>
                </a:path>
                <a:path w="15335250" h="321944">
                  <a:moveTo>
                    <a:pt x="10643571" y="49982"/>
                  </a:moveTo>
                  <a:lnTo>
                    <a:pt x="10612174" y="49982"/>
                  </a:lnTo>
                  <a:lnTo>
                    <a:pt x="10612174" y="70924"/>
                  </a:lnTo>
                  <a:lnTo>
                    <a:pt x="10643571" y="70924"/>
                  </a:lnTo>
                  <a:lnTo>
                    <a:pt x="10643571" y="49982"/>
                  </a:lnTo>
                  <a:close/>
                </a:path>
                <a:path w="15335250" h="321944">
                  <a:moveTo>
                    <a:pt x="10706365" y="49982"/>
                  </a:moveTo>
                  <a:lnTo>
                    <a:pt x="10674968" y="49982"/>
                  </a:lnTo>
                  <a:lnTo>
                    <a:pt x="10674968" y="70924"/>
                  </a:lnTo>
                  <a:lnTo>
                    <a:pt x="10706365" y="70924"/>
                  </a:lnTo>
                  <a:lnTo>
                    <a:pt x="10706365" y="49982"/>
                  </a:lnTo>
                  <a:close/>
                </a:path>
                <a:path w="15335250" h="321944">
                  <a:moveTo>
                    <a:pt x="10769159" y="49982"/>
                  </a:moveTo>
                  <a:lnTo>
                    <a:pt x="10737762" y="49982"/>
                  </a:lnTo>
                  <a:lnTo>
                    <a:pt x="10737762" y="70924"/>
                  </a:lnTo>
                  <a:lnTo>
                    <a:pt x="10769159" y="70924"/>
                  </a:lnTo>
                  <a:lnTo>
                    <a:pt x="10769159" y="49982"/>
                  </a:lnTo>
                  <a:close/>
                </a:path>
                <a:path w="15335250" h="321944">
                  <a:moveTo>
                    <a:pt x="10831953" y="49982"/>
                  </a:moveTo>
                  <a:lnTo>
                    <a:pt x="10800556" y="49982"/>
                  </a:lnTo>
                  <a:lnTo>
                    <a:pt x="10800556" y="70924"/>
                  </a:lnTo>
                  <a:lnTo>
                    <a:pt x="10831953" y="70924"/>
                  </a:lnTo>
                  <a:lnTo>
                    <a:pt x="10831953" y="49982"/>
                  </a:lnTo>
                  <a:close/>
                </a:path>
                <a:path w="15335250" h="321944">
                  <a:moveTo>
                    <a:pt x="10894747" y="49982"/>
                  </a:moveTo>
                  <a:lnTo>
                    <a:pt x="10863349" y="49982"/>
                  </a:lnTo>
                  <a:lnTo>
                    <a:pt x="10863349" y="70924"/>
                  </a:lnTo>
                  <a:lnTo>
                    <a:pt x="10894747" y="70924"/>
                  </a:lnTo>
                  <a:lnTo>
                    <a:pt x="10894747" y="49982"/>
                  </a:lnTo>
                  <a:close/>
                </a:path>
                <a:path w="15335250" h="321944">
                  <a:moveTo>
                    <a:pt x="10957541" y="49982"/>
                  </a:moveTo>
                  <a:lnTo>
                    <a:pt x="10926144" y="49982"/>
                  </a:lnTo>
                  <a:lnTo>
                    <a:pt x="10926144" y="70924"/>
                  </a:lnTo>
                  <a:lnTo>
                    <a:pt x="10957541" y="70924"/>
                  </a:lnTo>
                  <a:lnTo>
                    <a:pt x="10957541" y="49982"/>
                  </a:lnTo>
                  <a:close/>
                </a:path>
                <a:path w="15335250" h="321944">
                  <a:moveTo>
                    <a:pt x="11020335" y="49982"/>
                  </a:moveTo>
                  <a:lnTo>
                    <a:pt x="10988937" y="49982"/>
                  </a:lnTo>
                  <a:lnTo>
                    <a:pt x="10988937" y="70924"/>
                  </a:lnTo>
                  <a:lnTo>
                    <a:pt x="11020335" y="70924"/>
                  </a:lnTo>
                  <a:lnTo>
                    <a:pt x="11020335" y="49982"/>
                  </a:lnTo>
                  <a:close/>
                </a:path>
                <a:path w="15335250" h="321944">
                  <a:moveTo>
                    <a:pt x="11083129" y="49982"/>
                  </a:moveTo>
                  <a:lnTo>
                    <a:pt x="11051732" y="49982"/>
                  </a:lnTo>
                  <a:lnTo>
                    <a:pt x="11051732" y="70924"/>
                  </a:lnTo>
                  <a:lnTo>
                    <a:pt x="11083129" y="70924"/>
                  </a:lnTo>
                  <a:lnTo>
                    <a:pt x="11083129" y="49982"/>
                  </a:lnTo>
                  <a:close/>
                </a:path>
                <a:path w="15335250" h="321944">
                  <a:moveTo>
                    <a:pt x="11145923" y="49982"/>
                  </a:moveTo>
                  <a:lnTo>
                    <a:pt x="11114525" y="49982"/>
                  </a:lnTo>
                  <a:lnTo>
                    <a:pt x="11114525" y="70924"/>
                  </a:lnTo>
                  <a:lnTo>
                    <a:pt x="11145923" y="70924"/>
                  </a:lnTo>
                  <a:lnTo>
                    <a:pt x="11145923" y="49982"/>
                  </a:lnTo>
                  <a:close/>
                </a:path>
                <a:path w="15335250" h="321944">
                  <a:moveTo>
                    <a:pt x="11208717" y="49982"/>
                  </a:moveTo>
                  <a:lnTo>
                    <a:pt x="11177320" y="49982"/>
                  </a:lnTo>
                  <a:lnTo>
                    <a:pt x="11177320" y="70924"/>
                  </a:lnTo>
                  <a:lnTo>
                    <a:pt x="11208717" y="70924"/>
                  </a:lnTo>
                  <a:lnTo>
                    <a:pt x="11208717" y="49982"/>
                  </a:lnTo>
                  <a:close/>
                </a:path>
                <a:path w="15335250" h="321944">
                  <a:moveTo>
                    <a:pt x="11271511" y="49982"/>
                  </a:moveTo>
                  <a:lnTo>
                    <a:pt x="11240113" y="49982"/>
                  </a:lnTo>
                  <a:lnTo>
                    <a:pt x="11240113" y="70924"/>
                  </a:lnTo>
                  <a:lnTo>
                    <a:pt x="11271511" y="70924"/>
                  </a:lnTo>
                  <a:lnTo>
                    <a:pt x="11271511" y="49982"/>
                  </a:lnTo>
                  <a:close/>
                </a:path>
                <a:path w="15335250" h="321944">
                  <a:moveTo>
                    <a:pt x="11334305" y="49982"/>
                  </a:moveTo>
                  <a:lnTo>
                    <a:pt x="11302908" y="49982"/>
                  </a:lnTo>
                  <a:lnTo>
                    <a:pt x="11302908" y="70924"/>
                  </a:lnTo>
                  <a:lnTo>
                    <a:pt x="11334305" y="70924"/>
                  </a:lnTo>
                  <a:lnTo>
                    <a:pt x="11334305" y="49982"/>
                  </a:lnTo>
                  <a:close/>
                </a:path>
                <a:path w="15335250" h="321944">
                  <a:moveTo>
                    <a:pt x="11397099" y="49982"/>
                  </a:moveTo>
                  <a:lnTo>
                    <a:pt x="11365701" y="49982"/>
                  </a:lnTo>
                  <a:lnTo>
                    <a:pt x="11365701" y="70924"/>
                  </a:lnTo>
                  <a:lnTo>
                    <a:pt x="11397099" y="70924"/>
                  </a:lnTo>
                  <a:lnTo>
                    <a:pt x="11397099" y="49982"/>
                  </a:lnTo>
                  <a:close/>
                </a:path>
                <a:path w="15335250" h="321944">
                  <a:moveTo>
                    <a:pt x="11459893" y="49982"/>
                  </a:moveTo>
                  <a:lnTo>
                    <a:pt x="11428496" y="49982"/>
                  </a:lnTo>
                  <a:lnTo>
                    <a:pt x="11428496" y="70924"/>
                  </a:lnTo>
                  <a:lnTo>
                    <a:pt x="11459893" y="70924"/>
                  </a:lnTo>
                  <a:lnTo>
                    <a:pt x="11459893" y="49982"/>
                  </a:lnTo>
                  <a:close/>
                </a:path>
                <a:path w="15335250" h="321944">
                  <a:moveTo>
                    <a:pt x="11522687" y="49982"/>
                  </a:moveTo>
                  <a:lnTo>
                    <a:pt x="11491289" y="49982"/>
                  </a:lnTo>
                  <a:lnTo>
                    <a:pt x="11491289" y="70924"/>
                  </a:lnTo>
                  <a:lnTo>
                    <a:pt x="11522687" y="70924"/>
                  </a:lnTo>
                  <a:lnTo>
                    <a:pt x="11522687" y="49982"/>
                  </a:lnTo>
                  <a:close/>
                </a:path>
                <a:path w="15335250" h="321944">
                  <a:moveTo>
                    <a:pt x="11585481" y="49982"/>
                  </a:moveTo>
                  <a:lnTo>
                    <a:pt x="11554084" y="49982"/>
                  </a:lnTo>
                  <a:lnTo>
                    <a:pt x="11554084" y="70924"/>
                  </a:lnTo>
                  <a:lnTo>
                    <a:pt x="11585481" y="70924"/>
                  </a:lnTo>
                  <a:lnTo>
                    <a:pt x="11585481" y="49982"/>
                  </a:lnTo>
                  <a:close/>
                </a:path>
                <a:path w="15335250" h="321944">
                  <a:moveTo>
                    <a:pt x="11648275" y="49982"/>
                  </a:moveTo>
                  <a:lnTo>
                    <a:pt x="11616877" y="49982"/>
                  </a:lnTo>
                  <a:lnTo>
                    <a:pt x="11616877" y="70924"/>
                  </a:lnTo>
                  <a:lnTo>
                    <a:pt x="11648275" y="70924"/>
                  </a:lnTo>
                  <a:lnTo>
                    <a:pt x="11648275" y="49982"/>
                  </a:lnTo>
                  <a:close/>
                </a:path>
                <a:path w="15335250" h="321944">
                  <a:moveTo>
                    <a:pt x="11711069" y="49982"/>
                  </a:moveTo>
                  <a:lnTo>
                    <a:pt x="11679672" y="49982"/>
                  </a:lnTo>
                  <a:lnTo>
                    <a:pt x="11679672" y="70924"/>
                  </a:lnTo>
                  <a:lnTo>
                    <a:pt x="11711069" y="70924"/>
                  </a:lnTo>
                  <a:lnTo>
                    <a:pt x="11711069" y="49982"/>
                  </a:lnTo>
                  <a:close/>
                </a:path>
                <a:path w="15335250" h="321944">
                  <a:moveTo>
                    <a:pt x="11773863" y="49982"/>
                  </a:moveTo>
                  <a:lnTo>
                    <a:pt x="11742467" y="49982"/>
                  </a:lnTo>
                  <a:lnTo>
                    <a:pt x="11742467" y="70924"/>
                  </a:lnTo>
                  <a:lnTo>
                    <a:pt x="11773863" y="70924"/>
                  </a:lnTo>
                  <a:lnTo>
                    <a:pt x="11773863" y="49982"/>
                  </a:lnTo>
                  <a:close/>
                </a:path>
                <a:path w="15335250" h="321944">
                  <a:moveTo>
                    <a:pt x="11836657" y="49982"/>
                  </a:moveTo>
                  <a:lnTo>
                    <a:pt x="11805260" y="49982"/>
                  </a:lnTo>
                  <a:lnTo>
                    <a:pt x="11805260" y="70924"/>
                  </a:lnTo>
                  <a:lnTo>
                    <a:pt x="11836657" y="70924"/>
                  </a:lnTo>
                  <a:lnTo>
                    <a:pt x="11836657" y="49982"/>
                  </a:lnTo>
                  <a:close/>
                </a:path>
                <a:path w="15335250" h="321944">
                  <a:moveTo>
                    <a:pt x="11899451" y="49982"/>
                  </a:moveTo>
                  <a:lnTo>
                    <a:pt x="11868053" y="49982"/>
                  </a:lnTo>
                  <a:lnTo>
                    <a:pt x="11868053" y="70924"/>
                  </a:lnTo>
                  <a:lnTo>
                    <a:pt x="11899451" y="70924"/>
                  </a:lnTo>
                  <a:lnTo>
                    <a:pt x="11899451" y="49982"/>
                  </a:lnTo>
                  <a:close/>
                </a:path>
                <a:path w="15335250" h="321944">
                  <a:moveTo>
                    <a:pt x="11962245" y="49982"/>
                  </a:moveTo>
                  <a:lnTo>
                    <a:pt x="11930848" y="49982"/>
                  </a:lnTo>
                  <a:lnTo>
                    <a:pt x="11930848" y="70924"/>
                  </a:lnTo>
                  <a:lnTo>
                    <a:pt x="11962245" y="70924"/>
                  </a:lnTo>
                  <a:lnTo>
                    <a:pt x="11962245" y="49982"/>
                  </a:lnTo>
                  <a:close/>
                </a:path>
                <a:path w="15335250" h="321944">
                  <a:moveTo>
                    <a:pt x="12025039" y="49982"/>
                  </a:moveTo>
                  <a:lnTo>
                    <a:pt x="11993641" y="49982"/>
                  </a:lnTo>
                  <a:lnTo>
                    <a:pt x="11993641" y="70924"/>
                  </a:lnTo>
                  <a:lnTo>
                    <a:pt x="12025039" y="70924"/>
                  </a:lnTo>
                  <a:lnTo>
                    <a:pt x="12025039" y="49982"/>
                  </a:lnTo>
                  <a:close/>
                </a:path>
                <a:path w="15335250" h="321944">
                  <a:moveTo>
                    <a:pt x="12087833" y="49982"/>
                  </a:moveTo>
                  <a:lnTo>
                    <a:pt x="12056436" y="49982"/>
                  </a:lnTo>
                  <a:lnTo>
                    <a:pt x="12056436" y="70924"/>
                  </a:lnTo>
                  <a:lnTo>
                    <a:pt x="12087833" y="70924"/>
                  </a:lnTo>
                  <a:lnTo>
                    <a:pt x="12087833" y="49982"/>
                  </a:lnTo>
                  <a:close/>
                </a:path>
                <a:path w="15335250" h="321944">
                  <a:moveTo>
                    <a:pt x="12150627" y="49982"/>
                  </a:moveTo>
                  <a:lnTo>
                    <a:pt x="12119229" y="49982"/>
                  </a:lnTo>
                  <a:lnTo>
                    <a:pt x="12119229" y="70924"/>
                  </a:lnTo>
                  <a:lnTo>
                    <a:pt x="12150627" y="70924"/>
                  </a:lnTo>
                  <a:lnTo>
                    <a:pt x="12150627" y="49982"/>
                  </a:lnTo>
                  <a:close/>
                </a:path>
                <a:path w="15335250" h="321944">
                  <a:moveTo>
                    <a:pt x="12213421" y="49982"/>
                  </a:moveTo>
                  <a:lnTo>
                    <a:pt x="12182024" y="49982"/>
                  </a:lnTo>
                  <a:lnTo>
                    <a:pt x="12182024" y="70924"/>
                  </a:lnTo>
                  <a:lnTo>
                    <a:pt x="12213421" y="70924"/>
                  </a:lnTo>
                  <a:lnTo>
                    <a:pt x="12213421" y="49982"/>
                  </a:lnTo>
                  <a:close/>
                </a:path>
                <a:path w="15335250" h="321944">
                  <a:moveTo>
                    <a:pt x="12276215" y="49982"/>
                  </a:moveTo>
                  <a:lnTo>
                    <a:pt x="12244819" y="49982"/>
                  </a:lnTo>
                  <a:lnTo>
                    <a:pt x="12244819" y="70924"/>
                  </a:lnTo>
                  <a:lnTo>
                    <a:pt x="12276215" y="70924"/>
                  </a:lnTo>
                  <a:lnTo>
                    <a:pt x="12276215" y="49982"/>
                  </a:lnTo>
                  <a:close/>
                </a:path>
                <a:path w="15335250" h="321944">
                  <a:moveTo>
                    <a:pt x="12339009" y="49982"/>
                  </a:moveTo>
                  <a:lnTo>
                    <a:pt x="12307612" y="49982"/>
                  </a:lnTo>
                  <a:lnTo>
                    <a:pt x="12307612" y="70924"/>
                  </a:lnTo>
                  <a:lnTo>
                    <a:pt x="12339009" y="70924"/>
                  </a:lnTo>
                  <a:lnTo>
                    <a:pt x="12339009" y="49982"/>
                  </a:lnTo>
                  <a:close/>
                </a:path>
                <a:path w="15335250" h="321944">
                  <a:moveTo>
                    <a:pt x="12401803" y="49982"/>
                  </a:moveTo>
                  <a:lnTo>
                    <a:pt x="12370405" y="49982"/>
                  </a:lnTo>
                  <a:lnTo>
                    <a:pt x="12370405" y="70924"/>
                  </a:lnTo>
                  <a:lnTo>
                    <a:pt x="12401803" y="70924"/>
                  </a:lnTo>
                  <a:lnTo>
                    <a:pt x="12401803" y="49982"/>
                  </a:lnTo>
                  <a:close/>
                </a:path>
                <a:path w="15335250" h="321944">
                  <a:moveTo>
                    <a:pt x="12464597" y="49982"/>
                  </a:moveTo>
                  <a:lnTo>
                    <a:pt x="12433200" y="49982"/>
                  </a:lnTo>
                  <a:lnTo>
                    <a:pt x="12433200" y="70924"/>
                  </a:lnTo>
                  <a:lnTo>
                    <a:pt x="12464597" y="70924"/>
                  </a:lnTo>
                  <a:lnTo>
                    <a:pt x="12464597" y="49982"/>
                  </a:lnTo>
                  <a:close/>
                </a:path>
                <a:path w="15335250" h="321944">
                  <a:moveTo>
                    <a:pt x="12527391" y="49982"/>
                  </a:moveTo>
                  <a:lnTo>
                    <a:pt x="12495993" y="49982"/>
                  </a:lnTo>
                  <a:lnTo>
                    <a:pt x="12495993" y="70924"/>
                  </a:lnTo>
                  <a:lnTo>
                    <a:pt x="12527391" y="70924"/>
                  </a:lnTo>
                  <a:lnTo>
                    <a:pt x="12527391" y="49982"/>
                  </a:lnTo>
                  <a:close/>
                </a:path>
                <a:path w="15335250" h="321944">
                  <a:moveTo>
                    <a:pt x="12590185" y="49982"/>
                  </a:moveTo>
                  <a:lnTo>
                    <a:pt x="12558788" y="49982"/>
                  </a:lnTo>
                  <a:lnTo>
                    <a:pt x="12558788" y="70924"/>
                  </a:lnTo>
                  <a:lnTo>
                    <a:pt x="12590185" y="70924"/>
                  </a:lnTo>
                  <a:lnTo>
                    <a:pt x="12590185" y="49982"/>
                  </a:lnTo>
                  <a:close/>
                </a:path>
                <a:path w="15335250" h="321944">
                  <a:moveTo>
                    <a:pt x="12652979" y="49982"/>
                  </a:moveTo>
                  <a:lnTo>
                    <a:pt x="12621581" y="49982"/>
                  </a:lnTo>
                  <a:lnTo>
                    <a:pt x="12621581" y="70924"/>
                  </a:lnTo>
                  <a:lnTo>
                    <a:pt x="12652979" y="70924"/>
                  </a:lnTo>
                  <a:lnTo>
                    <a:pt x="12652979" y="49982"/>
                  </a:lnTo>
                  <a:close/>
                </a:path>
                <a:path w="15335250" h="321944">
                  <a:moveTo>
                    <a:pt x="12715773" y="49982"/>
                  </a:moveTo>
                  <a:lnTo>
                    <a:pt x="12684376" y="49982"/>
                  </a:lnTo>
                  <a:lnTo>
                    <a:pt x="12684376" y="70924"/>
                  </a:lnTo>
                  <a:lnTo>
                    <a:pt x="12715773" y="70924"/>
                  </a:lnTo>
                  <a:lnTo>
                    <a:pt x="12715773" y="49982"/>
                  </a:lnTo>
                  <a:close/>
                </a:path>
                <a:path w="15335250" h="321944">
                  <a:moveTo>
                    <a:pt x="12778567" y="49982"/>
                  </a:moveTo>
                  <a:lnTo>
                    <a:pt x="12747171" y="49982"/>
                  </a:lnTo>
                  <a:lnTo>
                    <a:pt x="12747171" y="70924"/>
                  </a:lnTo>
                  <a:lnTo>
                    <a:pt x="12778567" y="70924"/>
                  </a:lnTo>
                  <a:lnTo>
                    <a:pt x="12778567" y="49982"/>
                  </a:lnTo>
                  <a:close/>
                </a:path>
                <a:path w="15335250" h="321944">
                  <a:moveTo>
                    <a:pt x="12841361" y="49982"/>
                  </a:moveTo>
                  <a:lnTo>
                    <a:pt x="12809964" y="49982"/>
                  </a:lnTo>
                  <a:lnTo>
                    <a:pt x="12809964" y="70924"/>
                  </a:lnTo>
                  <a:lnTo>
                    <a:pt x="12841361" y="70924"/>
                  </a:lnTo>
                  <a:lnTo>
                    <a:pt x="12841361" y="49982"/>
                  </a:lnTo>
                  <a:close/>
                </a:path>
                <a:path w="15335250" h="321944">
                  <a:moveTo>
                    <a:pt x="12904155" y="49982"/>
                  </a:moveTo>
                  <a:lnTo>
                    <a:pt x="12872757" y="49982"/>
                  </a:lnTo>
                  <a:lnTo>
                    <a:pt x="12872757" y="70924"/>
                  </a:lnTo>
                  <a:lnTo>
                    <a:pt x="12904155" y="70924"/>
                  </a:lnTo>
                  <a:lnTo>
                    <a:pt x="12904155" y="49982"/>
                  </a:lnTo>
                  <a:close/>
                </a:path>
                <a:path w="15335250" h="321944">
                  <a:moveTo>
                    <a:pt x="12966949" y="49982"/>
                  </a:moveTo>
                  <a:lnTo>
                    <a:pt x="12935552" y="49982"/>
                  </a:lnTo>
                  <a:lnTo>
                    <a:pt x="12935552" y="70924"/>
                  </a:lnTo>
                  <a:lnTo>
                    <a:pt x="12966949" y="70924"/>
                  </a:lnTo>
                  <a:lnTo>
                    <a:pt x="12966949" y="49982"/>
                  </a:lnTo>
                  <a:close/>
                </a:path>
                <a:path w="15335250" h="321944">
                  <a:moveTo>
                    <a:pt x="13029743" y="49982"/>
                  </a:moveTo>
                  <a:lnTo>
                    <a:pt x="12998345" y="49982"/>
                  </a:lnTo>
                  <a:lnTo>
                    <a:pt x="12998345" y="70924"/>
                  </a:lnTo>
                  <a:lnTo>
                    <a:pt x="13029743" y="70924"/>
                  </a:lnTo>
                  <a:lnTo>
                    <a:pt x="13029743" y="49982"/>
                  </a:lnTo>
                  <a:close/>
                </a:path>
                <a:path w="15335250" h="321944">
                  <a:moveTo>
                    <a:pt x="13092537" y="49982"/>
                  </a:moveTo>
                  <a:lnTo>
                    <a:pt x="13061140" y="49982"/>
                  </a:lnTo>
                  <a:lnTo>
                    <a:pt x="13061140" y="70924"/>
                  </a:lnTo>
                  <a:lnTo>
                    <a:pt x="13092537" y="70924"/>
                  </a:lnTo>
                  <a:lnTo>
                    <a:pt x="13092537" y="49982"/>
                  </a:lnTo>
                  <a:close/>
                </a:path>
                <a:path w="15335250" h="321944">
                  <a:moveTo>
                    <a:pt x="13155331" y="49982"/>
                  </a:moveTo>
                  <a:lnTo>
                    <a:pt x="13123935" y="49982"/>
                  </a:lnTo>
                  <a:lnTo>
                    <a:pt x="13123935" y="70924"/>
                  </a:lnTo>
                  <a:lnTo>
                    <a:pt x="13155331" y="70924"/>
                  </a:lnTo>
                  <a:lnTo>
                    <a:pt x="13155331" y="49982"/>
                  </a:lnTo>
                  <a:close/>
                </a:path>
                <a:path w="15335250" h="321944">
                  <a:moveTo>
                    <a:pt x="13218125" y="49982"/>
                  </a:moveTo>
                  <a:lnTo>
                    <a:pt x="13186728" y="49982"/>
                  </a:lnTo>
                  <a:lnTo>
                    <a:pt x="13186728" y="70924"/>
                  </a:lnTo>
                  <a:lnTo>
                    <a:pt x="13218125" y="70924"/>
                  </a:lnTo>
                  <a:lnTo>
                    <a:pt x="13218125" y="49982"/>
                  </a:lnTo>
                  <a:close/>
                </a:path>
                <a:path w="15335250" h="321944">
                  <a:moveTo>
                    <a:pt x="13280919" y="49982"/>
                  </a:moveTo>
                  <a:lnTo>
                    <a:pt x="13249523" y="49982"/>
                  </a:lnTo>
                  <a:lnTo>
                    <a:pt x="13249523" y="70924"/>
                  </a:lnTo>
                  <a:lnTo>
                    <a:pt x="13280919" y="70924"/>
                  </a:lnTo>
                  <a:lnTo>
                    <a:pt x="13280919" y="49982"/>
                  </a:lnTo>
                  <a:close/>
                </a:path>
                <a:path w="15335250" h="321944">
                  <a:moveTo>
                    <a:pt x="13343715" y="49982"/>
                  </a:moveTo>
                  <a:lnTo>
                    <a:pt x="13312316" y="49982"/>
                  </a:lnTo>
                  <a:lnTo>
                    <a:pt x="13312316" y="70924"/>
                  </a:lnTo>
                  <a:lnTo>
                    <a:pt x="13343715" y="70924"/>
                  </a:lnTo>
                  <a:lnTo>
                    <a:pt x="13343715" y="49982"/>
                  </a:lnTo>
                  <a:close/>
                </a:path>
                <a:path w="15335250" h="321944">
                  <a:moveTo>
                    <a:pt x="13406508" y="49982"/>
                  </a:moveTo>
                  <a:lnTo>
                    <a:pt x="13375111" y="49982"/>
                  </a:lnTo>
                  <a:lnTo>
                    <a:pt x="13375111" y="70924"/>
                  </a:lnTo>
                  <a:lnTo>
                    <a:pt x="13406508" y="70924"/>
                  </a:lnTo>
                  <a:lnTo>
                    <a:pt x="13406508" y="49982"/>
                  </a:lnTo>
                  <a:close/>
                </a:path>
                <a:path w="15335250" h="321944">
                  <a:moveTo>
                    <a:pt x="13469303" y="49982"/>
                  </a:moveTo>
                  <a:lnTo>
                    <a:pt x="13437907" y="49982"/>
                  </a:lnTo>
                  <a:lnTo>
                    <a:pt x="13437907" y="70924"/>
                  </a:lnTo>
                  <a:lnTo>
                    <a:pt x="13469303" y="70924"/>
                  </a:lnTo>
                  <a:lnTo>
                    <a:pt x="13469303" y="49982"/>
                  </a:lnTo>
                  <a:close/>
                </a:path>
                <a:path w="15335250" h="321944">
                  <a:moveTo>
                    <a:pt x="13532097" y="49982"/>
                  </a:moveTo>
                  <a:lnTo>
                    <a:pt x="13500700" y="49982"/>
                  </a:lnTo>
                  <a:lnTo>
                    <a:pt x="13500700" y="70924"/>
                  </a:lnTo>
                  <a:lnTo>
                    <a:pt x="13532097" y="70924"/>
                  </a:lnTo>
                  <a:lnTo>
                    <a:pt x="13532097" y="49982"/>
                  </a:lnTo>
                  <a:close/>
                </a:path>
                <a:path w="15335250" h="321944">
                  <a:moveTo>
                    <a:pt x="13594892" y="49982"/>
                  </a:moveTo>
                  <a:lnTo>
                    <a:pt x="13563496" y="49982"/>
                  </a:lnTo>
                  <a:lnTo>
                    <a:pt x="13563496" y="70924"/>
                  </a:lnTo>
                  <a:lnTo>
                    <a:pt x="13594892" y="70924"/>
                  </a:lnTo>
                  <a:lnTo>
                    <a:pt x="13594892" y="49982"/>
                  </a:lnTo>
                  <a:close/>
                </a:path>
                <a:path w="15335250" h="321944">
                  <a:moveTo>
                    <a:pt x="13657688" y="49982"/>
                  </a:moveTo>
                  <a:lnTo>
                    <a:pt x="13626289" y="49982"/>
                  </a:lnTo>
                  <a:lnTo>
                    <a:pt x="13626289" y="70924"/>
                  </a:lnTo>
                  <a:lnTo>
                    <a:pt x="13657688" y="70924"/>
                  </a:lnTo>
                  <a:lnTo>
                    <a:pt x="13657688" y="49982"/>
                  </a:lnTo>
                  <a:close/>
                </a:path>
                <a:path w="15335250" h="321944">
                  <a:moveTo>
                    <a:pt x="13720481" y="49982"/>
                  </a:moveTo>
                  <a:lnTo>
                    <a:pt x="13689084" y="49982"/>
                  </a:lnTo>
                  <a:lnTo>
                    <a:pt x="13689084" y="70924"/>
                  </a:lnTo>
                  <a:lnTo>
                    <a:pt x="13720481" y="70924"/>
                  </a:lnTo>
                  <a:lnTo>
                    <a:pt x="13720481" y="49982"/>
                  </a:lnTo>
                  <a:close/>
                </a:path>
                <a:path w="15335250" h="321944">
                  <a:moveTo>
                    <a:pt x="13783277" y="49982"/>
                  </a:moveTo>
                  <a:lnTo>
                    <a:pt x="13751878" y="49982"/>
                  </a:lnTo>
                  <a:lnTo>
                    <a:pt x="13751878" y="70924"/>
                  </a:lnTo>
                  <a:lnTo>
                    <a:pt x="13783277" y="70924"/>
                  </a:lnTo>
                  <a:lnTo>
                    <a:pt x="13783277" y="49982"/>
                  </a:lnTo>
                  <a:close/>
                </a:path>
                <a:path w="15335250" h="321944">
                  <a:moveTo>
                    <a:pt x="13846070" y="49982"/>
                  </a:moveTo>
                  <a:lnTo>
                    <a:pt x="13814673" y="49982"/>
                  </a:lnTo>
                  <a:lnTo>
                    <a:pt x="13814673" y="70924"/>
                  </a:lnTo>
                  <a:lnTo>
                    <a:pt x="13846070" y="70924"/>
                  </a:lnTo>
                  <a:lnTo>
                    <a:pt x="13846070" y="49982"/>
                  </a:lnTo>
                  <a:close/>
                </a:path>
                <a:path w="15335250" h="321944">
                  <a:moveTo>
                    <a:pt x="13908865" y="49982"/>
                  </a:moveTo>
                  <a:lnTo>
                    <a:pt x="13877469" y="49982"/>
                  </a:lnTo>
                  <a:lnTo>
                    <a:pt x="13877469" y="70924"/>
                  </a:lnTo>
                  <a:lnTo>
                    <a:pt x="13908865" y="70924"/>
                  </a:lnTo>
                  <a:lnTo>
                    <a:pt x="13908865" y="49982"/>
                  </a:lnTo>
                  <a:close/>
                </a:path>
                <a:path w="15335250" h="321944">
                  <a:moveTo>
                    <a:pt x="13971660" y="49982"/>
                  </a:moveTo>
                  <a:lnTo>
                    <a:pt x="13940262" y="49982"/>
                  </a:lnTo>
                  <a:lnTo>
                    <a:pt x="13940262" y="70924"/>
                  </a:lnTo>
                  <a:lnTo>
                    <a:pt x="13971660" y="70924"/>
                  </a:lnTo>
                  <a:lnTo>
                    <a:pt x="13971660" y="49982"/>
                  </a:lnTo>
                  <a:close/>
                </a:path>
                <a:path w="15335250" h="321944">
                  <a:moveTo>
                    <a:pt x="14034454" y="49982"/>
                  </a:moveTo>
                  <a:lnTo>
                    <a:pt x="14003058" y="49982"/>
                  </a:lnTo>
                  <a:lnTo>
                    <a:pt x="14003058" y="70924"/>
                  </a:lnTo>
                  <a:lnTo>
                    <a:pt x="14034454" y="70924"/>
                  </a:lnTo>
                  <a:lnTo>
                    <a:pt x="14034454" y="49982"/>
                  </a:lnTo>
                  <a:close/>
                </a:path>
                <a:path w="15335250" h="321944">
                  <a:moveTo>
                    <a:pt x="14097250" y="49982"/>
                  </a:moveTo>
                  <a:lnTo>
                    <a:pt x="14065852" y="49982"/>
                  </a:lnTo>
                  <a:lnTo>
                    <a:pt x="14065852" y="70924"/>
                  </a:lnTo>
                  <a:lnTo>
                    <a:pt x="14097250" y="70924"/>
                  </a:lnTo>
                  <a:lnTo>
                    <a:pt x="14097250" y="49982"/>
                  </a:lnTo>
                  <a:close/>
                </a:path>
                <a:path w="15335250" h="321944">
                  <a:moveTo>
                    <a:pt x="14160044" y="49982"/>
                  </a:moveTo>
                  <a:lnTo>
                    <a:pt x="14128646" y="49982"/>
                  </a:lnTo>
                  <a:lnTo>
                    <a:pt x="14128646" y="70924"/>
                  </a:lnTo>
                  <a:lnTo>
                    <a:pt x="14160044" y="70924"/>
                  </a:lnTo>
                  <a:lnTo>
                    <a:pt x="14160044" y="49982"/>
                  </a:lnTo>
                  <a:close/>
                </a:path>
                <a:path w="15335250" h="321944">
                  <a:moveTo>
                    <a:pt x="14222839" y="49982"/>
                  </a:moveTo>
                  <a:lnTo>
                    <a:pt x="14191442" y="49982"/>
                  </a:lnTo>
                  <a:lnTo>
                    <a:pt x="14191442" y="70924"/>
                  </a:lnTo>
                  <a:lnTo>
                    <a:pt x="14222839" y="70924"/>
                  </a:lnTo>
                  <a:lnTo>
                    <a:pt x="14222839" y="49982"/>
                  </a:lnTo>
                  <a:close/>
                </a:path>
                <a:path w="15335250" h="321944">
                  <a:moveTo>
                    <a:pt x="14285633" y="49982"/>
                  </a:moveTo>
                  <a:lnTo>
                    <a:pt x="14254236" y="49982"/>
                  </a:lnTo>
                  <a:lnTo>
                    <a:pt x="14254236" y="70924"/>
                  </a:lnTo>
                  <a:lnTo>
                    <a:pt x="14285633" y="70924"/>
                  </a:lnTo>
                  <a:lnTo>
                    <a:pt x="14285633" y="49982"/>
                  </a:lnTo>
                  <a:close/>
                </a:path>
                <a:path w="15335250" h="321944">
                  <a:moveTo>
                    <a:pt x="14348427" y="49982"/>
                  </a:moveTo>
                  <a:lnTo>
                    <a:pt x="14317031" y="49982"/>
                  </a:lnTo>
                  <a:lnTo>
                    <a:pt x="14317031" y="70924"/>
                  </a:lnTo>
                  <a:lnTo>
                    <a:pt x="14348427" y="70924"/>
                  </a:lnTo>
                  <a:lnTo>
                    <a:pt x="14348427" y="49982"/>
                  </a:lnTo>
                  <a:close/>
                </a:path>
                <a:path w="15335250" h="321944">
                  <a:moveTo>
                    <a:pt x="14411223" y="49982"/>
                  </a:moveTo>
                  <a:lnTo>
                    <a:pt x="14379825" y="49982"/>
                  </a:lnTo>
                  <a:lnTo>
                    <a:pt x="14379825" y="70924"/>
                  </a:lnTo>
                  <a:lnTo>
                    <a:pt x="14411223" y="70924"/>
                  </a:lnTo>
                  <a:lnTo>
                    <a:pt x="14411223" y="49982"/>
                  </a:lnTo>
                  <a:close/>
                </a:path>
                <a:path w="15335250" h="321944">
                  <a:moveTo>
                    <a:pt x="14474017" y="49982"/>
                  </a:moveTo>
                  <a:lnTo>
                    <a:pt x="14442621" y="49982"/>
                  </a:lnTo>
                  <a:lnTo>
                    <a:pt x="14442621" y="70924"/>
                  </a:lnTo>
                  <a:lnTo>
                    <a:pt x="14474017" y="70924"/>
                  </a:lnTo>
                  <a:lnTo>
                    <a:pt x="14474017" y="49982"/>
                  </a:lnTo>
                  <a:close/>
                </a:path>
                <a:path w="15335250" h="321944">
                  <a:moveTo>
                    <a:pt x="14536813" y="49982"/>
                  </a:moveTo>
                  <a:lnTo>
                    <a:pt x="14505414" y="49982"/>
                  </a:lnTo>
                  <a:lnTo>
                    <a:pt x="14505414" y="70924"/>
                  </a:lnTo>
                  <a:lnTo>
                    <a:pt x="14536813" y="70924"/>
                  </a:lnTo>
                  <a:lnTo>
                    <a:pt x="14536813" y="49982"/>
                  </a:lnTo>
                  <a:close/>
                </a:path>
                <a:path w="15335250" h="321944">
                  <a:moveTo>
                    <a:pt x="14599606" y="49982"/>
                  </a:moveTo>
                  <a:lnTo>
                    <a:pt x="14568209" y="49982"/>
                  </a:lnTo>
                  <a:lnTo>
                    <a:pt x="14568209" y="70924"/>
                  </a:lnTo>
                  <a:lnTo>
                    <a:pt x="14599606" y="70924"/>
                  </a:lnTo>
                  <a:lnTo>
                    <a:pt x="14599606" y="49982"/>
                  </a:lnTo>
                  <a:close/>
                </a:path>
                <a:path w="15335250" h="321944">
                  <a:moveTo>
                    <a:pt x="14662402" y="49982"/>
                  </a:moveTo>
                  <a:lnTo>
                    <a:pt x="14631005" y="49982"/>
                  </a:lnTo>
                  <a:lnTo>
                    <a:pt x="14631005" y="70924"/>
                  </a:lnTo>
                  <a:lnTo>
                    <a:pt x="14662402" y="70924"/>
                  </a:lnTo>
                  <a:lnTo>
                    <a:pt x="14662402" y="49982"/>
                  </a:lnTo>
                  <a:close/>
                </a:path>
                <a:path w="15335250" h="321944">
                  <a:moveTo>
                    <a:pt x="14725195" y="49982"/>
                  </a:moveTo>
                  <a:lnTo>
                    <a:pt x="14693798" y="49982"/>
                  </a:lnTo>
                  <a:lnTo>
                    <a:pt x="14693798" y="70924"/>
                  </a:lnTo>
                  <a:lnTo>
                    <a:pt x="14725195" y="70924"/>
                  </a:lnTo>
                  <a:lnTo>
                    <a:pt x="14725195" y="49982"/>
                  </a:lnTo>
                  <a:close/>
                </a:path>
                <a:path w="15335250" h="321944">
                  <a:moveTo>
                    <a:pt x="14787990" y="49982"/>
                  </a:moveTo>
                  <a:lnTo>
                    <a:pt x="14756594" y="49982"/>
                  </a:lnTo>
                  <a:lnTo>
                    <a:pt x="14756594" y="70924"/>
                  </a:lnTo>
                  <a:lnTo>
                    <a:pt x="14787990" y="70924"/>
                  </a:lnTo>
                  <a:lnTo>
                    <a:pt x="14787990" y="49982"/>
                  </a:lnTo>
                  <a:close/>
                </a:path>
                <a:path w="15335250" h="321944">
                  <a:moveTo>
                    <a:pt x="14850786" y="49982"/>
                  </a:moveTo>
                  <a:lnTo>
                    <a:pt x="14819387" y="49982"/>
                  </a:lnTo>
                  <a:lnTo>
                    <a:pt x="14819387" y="70924"/>
                  </a:lnTo>
                  <a:lnTo>
                    <a:pt x="14850786" y="70924"/>
                  </a:lnTo>
                  <a:lnTo>
                    <a:pt x="14850786" y="49982"/>
                  </a:lnTo>
                  <a:close/>
                </a:path>
                <a:path w="15335250" h="321944">
                  <a:moveTo>
                    <a:pt x="14913579" y="49982"/>
                  </a:moveTo>
                  <a:lnTo>
                    <a:pt x="14882183" y="49982"/>
                  </a:lnTo>
                  <a:lnTo>
                    <a:pt x="14882183" y="70924"/>
                  </a:lnTo>
                  <a:lnTo>
                    <a:pt x="14913579" y="70924"/>
                  </a:lnTo>
                  <a:lnTo>
                    <a:pt x="14913579" y="49982"/>
                  </a:lnTo>
                  <a:close/>
                </a:path>
                <a:path w="15335250" h="321944">
                  <a:moveTo>
                    <a:pt x="14976375" y="49982"/>
                  </a:moveTo>
                  <a:lnTo>
                    <a:pt x="14944978" y="49982"/>
                  </a:lnTo>
                  <a:lnTo>
                    <a:pt x="14944978" y="70924"/>
                  </a:lnTo>
                  <a:lnTo>
                    <a:pt x="14976375" y="70924"/>
                  </a:lnTo>
                  <a:lnTo>
                    <a:pt x="14976375" y="49982"/>
                  </a:lnTo>
                  <a:close/>
                </a:path>
                <a:path w="15335250" h="321944">
                  <a:moveTo>
                    <a:pt x="15039168" y="49982"/>
                  </a:moveTo>
                  <a:lnTo>
                    <a:pt x="15007771" y="49982"/>
                  </a:lnTo>
                  <a:lnTo>
                    <a:pt x="15007771" y="70924"/>
                  </a:lnTo>
                  <a:lnTo>
                    <a:pt x="15039168" y="70924"/>
                  </a:lnTo>
                  <a:lnTo>
                    <a:pt x="15039168" y="49982"/>
                  </a:lnTo>
                  <a:close/>
                </a:path>
                <a:path w="15335250" h="321944">
                  <a:moveTo>
                    <a:pt x="15101964" y="49982"/>
                  </a:moveTo>
                  <a:lnTo>
                    <a:pt x="15070567" y="49982"/>
                  </a:lnTo>
                  <a:lnTo>
                    <a:pt x="15070567" y="70924"/>
                  </a:lnTo>
                  <a:lnTo>
                    <a:pt x="15101964" y="70924"/>
                  </a:lnTo>
                  <a:lnTo>
                    <a:pt x="15101964" y="49982"/>
                  </a:lnTo>
                  <a:close/>
                </a:path>
                <a:path w="15335250" h="321944">
                  <a:moveTo>
                    <a:pt x="15164759" y="49982"/>
                  </a:moveTo>
                  <a:lnTo>
                    <a:pt x="15133360" y="49982"/>
                  </a:lnTo>
                  <a:lnTo>
                    <a:pt x="15133360" y="70924"/>
                  </a:lnTo>
                  <a:lnTo>
                    <a:pt x="15164759" y="70924"/>
                  </a:lnTo>
                  <a:lnTo>
                    <a:pt x="15164759" y="49982"/>
                  </a:lnTo>
                  <a:close/>
                </a:path>
              </a:pathLst>
            </a:custGeom>
            <a:solidFill>
              <a:srgbClr val="2C52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50187" y="2188415"/>
              <a:ext cx="15214196" cy="81987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3184" y="356010"/>
            <a:ext cx="19517995" cy="10596880"/>
            <a:chOff x="293184" y="356010"/>
            <a:chExt cx="19517995" cy="105968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184" y="356010"/>
              <a:ext cx="19517730" cy="1059653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352932" y="1771951"/>
              <a:ext cx="5408930" cy="319405"/>
            </a:xfrm>
            <a:custGeom>
              <a:avLst/>
              <a:gdLst/>
              <a:ahLst/>
              <a:cxnLst/>
              <a:rect l="l" t="t" r="r" b="b"/>
              <a:pathLst>
                <a:path w="5408930" h="319405">
                  <a:moveTo>
                    <a:pt x="60453" y="0"/>
                  </a:moveTo>
                  <a:lnTo>
                    <a:pt x="0" y="60453"/>
                  </a:lnTo>
                  <a:lnTo>
                    <a:pt x="60453" y="120907"/>
                  </a:lnTo>
                  <a:lnTo>
                    <a:pt x="110436" y="70924"/>
                  </a:lnTo>
                  <a:lnTo>
                    <a:pt x="60453" y="70924"/>
                  </a:lnTo>
                  <a:lnTo>
                    <a:pt x="60453" y="49982"/>
                  </a:lnTo>
                  <a:lnTo>
                    <a:pt x="110436" y="49982"/>
                  </a:lnTo>
                  <a:lnTo>
                    <a:pt x="60453" y="0"/>
                  </a:lnTo>
                  <a:close/>
                </a:path>
                <a:path w="5408930" h="319405">
                  <a:moveTo>
                    <a:pt x="76062" y="49982"/>
                  </a:moveTo>
                  <a:lnTo>
                    <a:pt x="60453" y="49982"/>
                  </a:lnTo>
                  <a:lnTo>
                    <a:pt x="60453" y="70924"/>
                  </a:lnTo>
                  <a:lnTo>
                    <a:pt x="76062" y="70924"/>
                  </a:lnTo>
                  <a:lnTo>
                    <a:pt x="76062" y="49982"/>
                  </a:lnTo>
                  <a:close/>
                </a:path>
                <a:path w="5408930" h="319405">
                  <a:moveTo>
                    <a:pt x="107280" y="49982"/>
                  </a:moveTo>
                  <a:lnTo>
                    <a:pt x="76062" y="49982"/>
                  </a:lnTo>
                  <a:lnTo>
                    <a:pt x="76062" y="70924"/>
                  </a:lnTo>
                  <a:lnTo>
                    <a:pt x="107280" y="70924"/>
                  </a:lnTo>
                  <a:lnTo>
                    <a:pt x="107280" y="49982"/>
                  </a:lnTo>
                  <a:close/>
                </a:path>
                <a:path w="5408930" h="319405">
                  <a:moveTo>
                    <a:pt x="110436" y="49982"/>
                  </a:moveTo>
                  <a:lnTo>
                    <a:pt x="107280" y="49982"/>
                  </a:lnTo>
                  <a:lnTo>
                    <a:pt x="107280" y="70924"/>
                  </a:lnTo>
                  <a:lnTo>
                    <a:pt x="110436" y="70924"/>
                  </a:lnTo>
                  <a:lnTo>
                    <a:pt x="120907" y="60453"/>
                  </a:lnTo>
                  <a:lnTo>
                    <a:pt x="110436" y="49982"/>
                  </a:lnTo>
                  <a:close/>
                </a:path>
                <a:path w="5408930" h="319405">
                  <a:moveTo>
                    <a:pt x="138498" y="49982"/>
                  </a:moveTo>
                  <a:lnTo>
                    <a:pt x="110436" y="49982"/>
                  </a:lnTo>
                  <a:lnTo>
                    <a:pt x="120907" y="60453"/>
                  </a:lnTo>
                  <a:lnTo>
                    <a:pt x="110436" y="70924"/>
                  </a:lnTo>
                  <a:lnTo>
                    <a:pt x="138498" y="70924"/>
                  </a:lnTo>
                  <a:lnTo>
                    <a:pt x="138498" y="49982"/>
                  </a:lnTo>
                  <a:close/>
                </a:path>
                <a:path w="5408930" h="319405">
                  <a:moveTo>
                    <a:pt x="5348251" y="0"/>
                  </a:moveTo>
                  <a:lnTo>
                    <a:pt x="5287797" y="60453"/>
                  </a:lnTo>
                  <a:lnTo>
                    <a:pt x="5348251" y="120907"/>
                  </a:lnTo>
                  <a:lnTo>
                    <a:pt x="5398233" y="70924"/>
                  </a:lnTo>
                  <a:lnTo>
                    <a:pt x="5300809" y="70924"/>
                  </a:lnTo>
                  <a:lnTo>
                    <a:pt x="5300809" y="49982"/>
                  </a:lnTo>
                  <a:lnTo>
                    <a:pt x="5398233" y="49982"/>
                  </a:lnTo>
                  <a:lnTo>
                    <a:pt x="5348251" y="0"/>
                  </a:lnTo>
                  <a:close/>
                </a:path>
                <a:path w="5408930" h="319405">
                  <a:moveTo>
                    <a:pt x="5298268" y="49982"/>
                  </a:moveTo>
                  <a:lnTo>
                    <a:pt x="5269182" y="49982"/>
                  </a:lnTo>
                  <a:lnTo>
                    <a:pt x="5269182" y="70924"/>
                  </a:lnTo>
                  <a:lnTo>
                    <a:pt x="5298268" y="70924"/>
                  </a:lnTo>
                  <a:lnTo>
                    <a:pt x="5287797" y="60453"/>
                  </a:lnTo>
                  <a:lnTo>
                    <a:pt x="5298268" y="49982"/>
                  </a:lnTo>
                  <a:close/>
                </a:path>
                <a:path w="5408930" h="319405">
                  <a:moveTo>
                    <a:pt x="5332435" y="49982"/>
                  </a:moveTo>
                  <a:lnTo>
                    <a:pt x="5300809" y="49982"/>
                  </a:lnTo>
                  <a:lnTo>
                    <a:pt x="5300809" y="70924"/>
                  </a:lnTo>
                  <a:lnTo>
                    <a:pt x="5332435" y="70924"/>
                  </a:lnTo>
                  <a:lnTo>
                    <a:pt x="5332435" y="49982"/>
                  </a:lnTo>
                  <a:close/>
                </a:path>
                <a:path w="5408930" h="319405">
                  <a:moveTo>
                    <a:pt x="5348251" y="49982"/>
                  </a:moveTo>
                  <a:lnTo>
                    <a:pt x="5332435" y="49982"/>
                  </a:lnTo>
                  <a:lnTo>
                    <a:pt x="5332435" y="70924"/>
                  </a:lnTo>
                  <a:lnTo>
                    <a:pt x="5348251" y="70924"/>
                  </a:lnTo>
                  <a:lnTo>
                    <a:pt x="5348251" y="49982"/>
                  </a:lnTo>
                  <a:close/>
                </a:path>
                <a:path w="5408930" h="319405">
                  <a:moveTo>
                    <a:pt x="5398233" y="49982"/>
                  </a:moveTo>
                  <a:lnTo>
                    <a:pt x="5348251" y="49982"/>
                  </a:lnTo>
                  <a:lnTo>
                    <a:pt x="5348251" y="70924"/>
                  </a:lnTo>
                  <a:lnTo>
                    <a:pt x="5398233" y="70924"/>
                  </a:lnTo>
                  <a:lnTo>
                    <a:pt x="5408704" y="60453"/>
                  </a:lnTo>
                  <a:lnTo>
                    <a:pt x="5398233" y="49982"/>
                  </a:lnTo>
                  <a:close/>
                </a:path>
                <a:path w="5408930" h="319405">
                  <a:moveTo>
                    <a:pt x="2626373" y="298002"/>
                  </a:moveTo>
                  <a:lnTo>
                    <a:pt x="2612796" y="313946"/>
                  </a:lnTo>
                  <a:lnTo>
                    <a:pt x="2619240" y="317694"/>
                  </a:lnTo>
                  <a:lnTo>
                    <a:pt x="2626373" y="318943"/>
                  </a:lnTo>
                  <a:lnTo>
                    <a:pt x="2633506" y="317694"/>
                  </a:lnTo>
                  <a:lnTo>
                    <a:pt x="2639950" y="313946"/>
                  </a:lnTo>
                  <a:lnTo>
                    <a:pt x="2626373" y="298002"/>
                  </a:lnTo>
                  <a:close/>
                </a:path>
                <a:path w="5408930" h="319405">
                  <a:moveTo>
                    <a:pt x="2615093" y="288396"/>
                  </a:moveTo>
                  <a:lnTo>
                    <a:pt x="2601516" y="304341"/>
                  </a:lnTo>
                  <a:lnTo>
                    <a:pt x="2612796" y="313946"/>
                  </a:lnTo>
                  <a:lnTo>
                    <a:pt x="2626373" y="298002"/>
                  </a:lnTo>
                  <a:lnTo>
                    <a:pt x="2615093" y="288396"/>
                  </a:lnTo>
                  <a:close/>
                </a:path>
                <a:path w="5408930" h="319405">
                  <a:moveTo>
                    <a:pt x="2637653" y="288396"/>
                  </a:moveTo>
                  <a:lnTo>
                    <a:pt x="2626373" y="298002"/>
                  </a:lnTo>
                  <a:lnTo>
                    <a:pt x="2639950" y="313946"/>
                  </a:lnTo>
                  <a:lnTo>
                    <a:pt x="2651230" y="304341"/>
                  </a:lnTo>
                  <a:lnTo>
                    <a:pt x="2637653" y="288396"/>
                  </a:lnTo>
                  <a:close/>
                </a:path>
                <a:path w="5408930" h="319405">
                  <a:moveTo>
                    <a:pt x="2355651" y="67473"/>
                  </a:moveTo>
                  <a:lnTo>
                    <a:pt x="2342074" y="83418"/>
                  </a:lnTo>
                  <a:lnTo>
                    <a:pt x="2353354" y="93023"/>
                  </a:lnTo>
                  <a:lnTo>
                    <a:pt x="2366931" y="77079"/>
                  </a:lnTo>
                  <a:lnTo>
                    <a:pt x="2355651" y="67473"/>
                  </a:lnTo>
                  <a:close/>
                </a:path>
                <a:path w="5408930" h="319405">
                  <a:moveTo>
                    <a:pt x="2345124" y="60002"/>
                  </a:moveTo>
                  <a:lnTo>
                    <a:pt x="2334555" y="78081"/>
                  </a:lnTo>
                  <a:lnTo>
                    <a:pt x="2337197" y="79626"/>
                  </a:lnTo>
                  <a:lnTo>
                    <a:pt x="2339715" y="81409"/>
                  </a:lnTo>
                  <a:lnTo>
                    <a:pt x="2342074" y="83418"/>
                  </a:lnTo>
                  <a:lnTo>
                    <a:pt x="2355651" y="67473"/>
                  </a:lnTo>
                  <a:lnTo>
                    <a:pt x="2352349" y="64662"/>
                  </a:lnTo>
                  <a:lnTo>
                    <a:pt x="2348824" y="62166"/>
                  </a:lnTo>
                  <a:lnTo>
                    <a:pt x="2345124" y="60002"/>
                  </a:lnTo>
                  <a:close/>
                </a:path>
                <a:path w="5408930" h="319405">
                  <a:moveTo>
                    <a:pt x="2897095" y="67473"/>
                  </a:moveTo>
                  <a:lnTo>
                    <a:pt x="2885815" y="77079"/>
                  </a:lnTo>
                  <a:lnTo>
                    <a:pt x="2899392" y="93023"/>
                  </a:lnTo>
                  <a:lnTo>
                    <a:pt x="2910672" y="83418"/>
                  </a:lnTo>
                  <a:lnTo>
                    <a:pt x="2897095" y="67473"/>
                  </a:lnTo>
                  <a:close/>
                </a:path>
                <a:path w="5408930" h="319405">
                  <a:moveTo>
                    <a:pt x="2907622" y="60002"/>
                  </a:moveTo>
                  <a:lnTo>
                    <a:pt x="2903921" y="62166"/>
                  </a:lnTo>
                  <a:lnTo>
                    <a:pt x="2900397" y="64662"/>
                  </a:lnTo>
                  <a:lnTo>
                    <a:pt x="2897095" y="67473"/>
                  </a:lnTo>
                  <a:lnTo>
                    <a:pt x="2910672" y="83418"/>
                  </a:lnTo>
                  <a:lnTo>
                    <a:pt x="2913031" y="81409"/>
                  </a:lnTo>
                  <a:lnTo>
                    <a:pt x="2915548" y="79626"/>
                  </a:lnTo>
                  <a:lnTo>
                    <a:pt x="2918191" y="78081"/>
                  </a:lnTo>
                  <a:lnTo>
                    <a:pt x="2907622" y="60002"/>
                  </a:lnTo>
                  <a:close/>
                </a:path>
                <a:path w="5408930" h="319405">
                  <a:moveTo>
                    <a:pt x="200933" y="49982"/>
                  </a:moveTo>
                  <a:lnTo>
                    <a:pt x="169715" y="49982"/>
                  </a:lnTo>
                  <a:lnTo>
                    <a:pt x="169715" y="70924"/>
                  </a:lnTo>
                  <a:lnTo>
                    <a:pt x="200933" y="70924"/>
                  </a:lnTo>
                  <a:lnTo>
                    <a:pt x="200933" y="49982"/>
                  </a:lnTo>
                  <a:close/>
                </a:path>
                <a:path w="5408930" h="319405">
                  <a:moveTo>
                    <a:pt x="263369" y="49982"/>
                  </a:moveTo>
                  <a:lnTo>
                    <a:pt x="232151" y="49982"/>
                  </a:lnTo>
                  <a:lnTo>
                    <a:pt x="232151" y="70924"/>
                  </a:lnTo>
                  <a:lnTo>
                    <a:pt x="263369" y="70924"/>
                  </a:lnTo>
                  <a:lnTo>
                    <a:pt x="263369" y="49982"/>
                  </a:lnTo>
                  <a:close/>
                </a:path>
                <a:path w="5408930" h="319405">
                  <a:moveTo>
                    <a:pt x="325804" y="49982"/>
                  </a:moveTo>
                  <a:lnTo>
                    <a:pt x="294586" y="49982"/>
                  </a:lnTo>
                  <a:lnTo>
                    <a:pt x="294586" y="70924"/>
                  </a:lnTo>
                  <a:lnTo>
                    <a:pt x="325804" y="70924"/>
                  </a:lnTo>
                  <a:lnTo>
                    <a:pt x="325804" y="49982"/>
                  </a:lnTo>
                  <a:close/>
                </a:path>
                <a:path w="5408930" h="319405">
                  <a:moveTo>
                    <a:pt x="388240" y="49982"/>
                  </a:moveTo>
                  <a:lnTo>
                    <a:pt x="357022" y="49982"/>
                  </a:lnTo>
                  <a:lnTo>
                    <a:pt x="357022" y="70924"/>
                  </a:lnTo>
                  <a:lnTo>
                    <a:pt x="388240" y="70924"/>
                  </a:lnTo>
                  <a:lnTo>
                    <a:pt x="388240" y="49982"/>
                  </a:lnTo>
                  <a:close/>
                </a:path>
                <a:path w="5408930" h="319405">
                  <a:moveTo>
                    <a:pt x="450675" y="49982"/>
                  </a:moveTo>
                  <a:lnTo>
                    <a:pt x="419457" y="49982"/>
                  </a:lnTo>
                  <a:lnTo>
                    <a:pt x="419457" y="70924"/>
                  </a:lnTo>
                  <a:lnTo>
                    <a:pt x="450675" y="70924"/>
                  </a:lnTo>
                  <a:lnTo>
                    <a:pt x="450675" y="49982"/>
                  </a:lnTo>
                  <a:close/>
                </a:path>
                <a:path w="5408930" h="319405">
                  <a:moveTo>
                    <a:pt x="513111" y="49982"/>
                  </a:moveTo>
                  <a:lnTo>
                    <a:pt x="481893" y="49982"/>
                  </a:lnTo>
                  <a:lnTo>
                    <a:pt x="481893" y="70924"/>
                  </a:lnTo>
                  <a:lnTo>
                    <a:pt x="513111" y="70924"/>
                  </a:lnTo>
                  <a:lnTo>
                    <a:pt x="513111" y="49982"/>
                  </a:lnTo>
                  <a:close/>
                </a:path>
                <a:path w="5408930" h="319405">
                  <a:moveTo>
                    <a:pt x="575546" y="49982"/>
                  </a:moveTo>
                  <a:lnTo>
                    <a:pt x="544328" y="49982"/>
                  </a:lnTo>
                  <a:lnTo>
                    <a:pt x="544328" y="70924"/>
                  </a:lnTo>
                  <a:lnTo>
                    <a:pt x="575546" y="70924"/>
                  </a:lnTo>
                  <a:lnTo>
                    <a:pt x="575546" y="49982"/>
                  </a:lnTo>
                  <a:close/>
                </a:path>
                <a:path w="5408930" h="319405">
                  <a:moveTo>
                    <a:pt x="637981" y="49982"/>
                  </a:moveTo>
                  <a:lnTo>
                    <a:pt x="606764" y="49982"/>
                  </a:lnTo>
                  <a:lnTo>
                    <a:pt x="606764" y="70924"/>
                  </a:lnTo>
                  <a:lnTo>
                    <a:pt x="637981" y="70924"/>
                  </a:lnTo>
                  <a:lnTo>
                    <a:pt x="637981" y="49982"/>
                  </a:lnTo>
                  <a:close/>
                </a:path>
                <a:path w="5408930" h="319405">
                  <a:moveTo>
                    <a:pt x="700417" y="49982"/>
                  </a:moveTo>
                  <a:lnTo>
                    <a:pt x="669199" y="49982"/>
                  </a:lnTo>
                  <a:lnTo>
                    <a:pt x="669199" y="70924"/>
                  </a:lnTo>
                  <a:lnTo>
                    <a:pt x="700417" y="70924"/>
                  </a:lnTo>
                  <a:lnTo>
                    <a:pt x="700417" y="49982"/>
                  </a:lnTo>
                  <a:close/>
                </a:path>
                <a:path w="5408930" h="319405">
                  <a:moveTo>
                    <a:pt x="762852" y="49982"/>
                  </a:moveTo>
                  <a:lnTo>
                    <a:pt x="731635" y="49982"/>
                  </a:lnTo>
                  <a:lnTo>
                    <a:pt x="731635" y="70924"/>
                  </a:lnTo>
                  <a:lnTo>
                    <a:pt x="762852" y="70924"/>
                  </a:lnTo>
                  <a:lnTo>
                    <a:pt x="762852" y="49982"/>
                  </a:lnTo>
                  <a:close/>
                </a:path>
                <a:path w="5408930" h="319405">
                  <a:moveTo>
                    <a:pt x="825288" y="49982"/>
                  </a:moveTo>
                  <a:lnTo>
                    <a:pt x="794070" y="49982"/>
                  </a:lnTo>
                  <a:lnTo>
                    <a:pt x="794070" y="70924"/>
                  </a:lnTo>
                  <a:lnTo>
                    <a:pt x="825288" y="70924"/>
                  </a:lnTo>
                  <a:lnTo>
                    <a:pt x="825288" y="49982"/>
                  </a:lnTo>
                  <a:close/>
                </a:path>
                <a:path w="5408930" h="319405">
                  <a:moveTo>
                    <a:pt x="887723" y="49982"/>
                  </a:moveTo>
                  <a:lnTo>
                    <a:pt x="856506" y="49982"/>
                  </a:lnTo>
                  <a:lnTo>
                    <a:pt x="856506" y="70924"/>
                  </a:lnTo>
                  <a:lnTo>
                    <a:pt x="887723" y="70924"/>
                  </a:lnTo>
                  <a:lnTo>
                    <a:pt x="887723" y="49982"/>
                  </a:lnTo>
                  <a:close/>
                </a:path>
                <a:path w="5408930" h="319405">
                  <a:moveTo>
                    <a:pt x="950159" y="49982"/>
                  </a:moveTo>
                  <a:lnTo>
                    <a:pt x="918941" y="49982"/>
                  </a:lnTo>
                  <a:lnTo>
                    <a:pt x="918941" y="70924"/>
                  </a:lnTo>
                  <a:lnTo>
                    <a:pt x="950159" y="70924"/>
                  </a:lnTo>
                  <a:lnTo>
                    <a:pt x="950159" y="49982"/>
                  </a:lnTo>
                  <a:close/>
                </a:path>
                <a:path w="5408930" h="319405">
                  <a:moveTo>
                    <a:pt x="1012594" y="49982"/>
                  </a:moveTo>
                  <a:lnTo>
                    <a:pt x="981377" y="49982"/>
                  </a:lnTo>
                  <a:lnTo>
                    <a:pt x="981377" y="70924"/>
                  </a:lnTo>
                  <a:lnTo>
                    <a:pt x="1012594" y="70924"/>
                  </a:lnTo>
                  <a:lnTo>
                    <a:pt x="1012594" y="49982"/>
                  </a:lnTo>
                  <a:close/>
                </a:path>
                <a:path w="5408930" h="319405">
                  <a:moveTo>
                    <a:pt x="1075030" y="49982"/>
                  </a:moveTo>
                  <a:lnTo>
                    <a:pt x="1043812" y="49982"/>
                  </a:lnTo>
                  <a:lnTo>
                    <a:pt x="1043812" y="70924"/>
                  </a:lnTo>
                  <a:lnTo>
                    <a:pt x="1075030" y="70924"/>
                  </a:lnTo>
                  <a:lnTo>
                    <a:pt x="1075030" y="49982"/>
                  </a:lnTo>
                  <a:close/>
                </a:path>
                <a:path w="5408930" h="319405">
                  <a:moveTo>
                    <a:pt x="1137465" y="49982"/>
                  </a:moveTo>
                  <a:lnTo>
                    <a:pt x="1106247" y="49982"/>
                  </a:lnTo>
                  <a:lnTo>
                    <a:pt x="1106247" y="70924"/>
                  </a:lnTo>
                  <a:lnTo>
                    <a:pt x="1137465" y="70924"/>
                  </a:lnTo>
                  <a:lnTo>
                    <a:pt x="1137465" y="49982"/>
                  </a:lnTo>
                  <a:close/>
                </a:path>
                <a:path w="5408930" h="319405">
                  <a:moveTo>
                    <a:pt x="1199901" y="49982"/>
                  </a:moveTo>
                  <a:lnTo>
                    <a:pt x="1168683" y="49982"/>
                  </a:lnTo>
                  <a:lnTo>
                    <a:pt x="1168683" y="70924"/>
                  </a:lnTo>
                  <a:lnTo>
                    <a:pt x="1199901" y="70924"/>
                  </a:lnTo>
                  <a:lnTo>
                    <a:pt x="1199901" y="49982"/>
                  </a:lnTo>
                  <a:close/>
                </a:path>
                <a:path w="5408930" h="319405">
                  <a:moveTo>
                    <a:pt x="1262336" y="49982"/>
                  </a:moveTo>
                  <a:lnTo>
                    <a:pt x="1231118" y="49982"/>
                  </a:lnTo>
                  <a:lnTo>
                    <a:pt x="1231118" y="70924"/>
                  </a:lnTo>
                  <a:lnTo>
                    <a:pt x="1262336" y="70924"/>
                  </a:lnTo>
                  <a:lnTo>
                    <a:pt x="1262336" y="49982"/>
                  </a:lnTo>
                  <a:close/>
                </a:path>
                <a:path w="5408930" h="319405">
                  <a:moveTo>
                    <a:pt x="1324772" y="49982"/>
                  </a:moveTo>
                  <a:lnTo>
                    <a:pt x="1293554" y="49982"/>
                  </a:lnTo>
                  <a:lnTo>
                    <a:pt x="1293554" y="70924"/>
                  </a:lnTo>
                  <a:lnTo>
                    <a:pt x="1324772" y="70924"/>
                  </a:lnTo>
                  <a:lnTo>
                    <a:pt x="1324772" y="49982"/>
                  </a:lnTo>
                  <a:close/>
                </a:path>
                <a:path w="5408930" h="319405">
                  <a:moveTo>
                    <a:pt x="1387207" y="49982"/>
                  </a:moveTo>
                  <a:lnTo>
                    <a:pt x="1355989" y="49982"/>
                  </a:lnTo>
                  <a:lnTo>
                    <a:pt x="1355989" y="70924"/>
                  </a:lnTo>
                  <a:lnTo>
                    <a:pt x="1387207" y="70924"/>
                  </a:lnTo>
                  <a:lnTo>
                    <a:pt x="1387207" y="49982"/>
                  </a:lnTo>
                  <a:close/>
                </a:path>
                <a:path w="5408930" h="319405">
                  <a:moveTo>
                    <a:pt x="1449643" y="49982"/>
                  </a:moveTo>
                  <a:lnTo>
                    <a:pt x="1418425" y="49982"/>
                  </a:lnTo>
                  <a:lnTo>
                    <a:pt x="1418425" y="70924"/>
                  </a:lnTo>
                  <a:lnTo>
                    <a:pt x="1449643" y="70924"/>
                  </a:lnTo>
                  <a:lnTo>
                    <a:pt x="1449643" y="49982"/>
                  </a:lnTo>
                  <a:close/>
                </a:path>
                <a:path w="5408930" h="319405">
                  <a:moveTo>
                    <a:pt x="1512078" y="49982"/>
                  </a:moveTo>
                  <a:lnTo>
                    <a:pt x="1480860" y="49982"/>
                  </a:lnTo>
                  <a:lnTo>
                    <a:pt x="1480860" y="70924"/>
                  </a:lnTo>
                  <a:lnTo>
                    <a:pt x="1512078" y="70924"/>
                  </a:lnTo>
                  <a:lnTo>
                    <a:pt x="1512078" y="49982"/>
                  </a:lnTo>
                  <a:close/>
                </a:path>
                <a:path w="5408930" h="319405">
                  <a:moveTo>
                    <a:pt x="1574514" y="49982"/>
                  </a:moveTo>
                  <a:lnTo>
                    <a:pt x="1543296" y="49982"/>
                  </a:lnTo>
                  <a:lnTo>
                    <a:pt x="1543296" y="70924"/>
                  </a:lnTo>
                  <a:lnTo>
                    <a:pt x="1574514" y="70924"/>
                  </a:lnTo>
                  <a:lnTo>
                    <a:pt x="1574514" y="49982"/>
                  </a:lnTo>
                  <a:close/>
                </a:path>
                <a:path w="5408930" h="319405">
                  <a:moveTo>
                    <a:pt x="1636949" y="49982"/>
                  </a:moveTo>
                  <a:lnTo>
                    <a:pt x="1605731" y="49982"/>
                  </a:lnTo>
                  <a:lnTo>
                    <a:pt x="1605731" y="70924"/>
                  </a:lnTo>
                  <a:lnTo>
                    <a:pt x="1636949" y="70924"/>
                  </a:lnTo>
                  <a:lnTo>
                    <a:pt x="1636949" y="49982"/>
                  </a:lnTo>
                  <a:close/>
                </a:path>
                <a:path w="5408930" h="319405">
                  <a:moveTo>
                    <a:pt x="1699384" y="49982"/>
                  </a:moveTo>
                  <a:lnTo>
                    <a:pt x="1668167" y="49982"/>
                  </a:lnTo>
                  <a:lnTo>
                    <a:pt x="1668167" y="70924"/>
                  </a:lnTo>
                  <a:lnTo>
                    <a:pt x="1699384" y="70924"/>
                  </a:lnTo>
                  <a:lnTo>
                    <a:pt x="1699384" y="49982"/>
                  </a:lnTo>
                  <a:close/>
                </a:path>
                <a:path w="5408930" h="319405">
                  <a:moveTo>
                    <a:pt x="1761820" y="49982"/>
                  </a:moveTo>
                  <a:lnTo>
                    <a:pt x="1730602" y="49982"/>
                  </a:lnTo>
                  <a:lnTo>
                    <a:pt x="1730602" y="70924"/>
                  </a:lnTo>
                  <a:lnTo>
                    <a:pt x="1761820" y="70924"/>
                  </a:lnTo>
                  <a:lnTo>
                    <a:pt x="1761820" y="49982"/>
                  </a:lnTo>
                  <a:close/>
                </a:path>
                <a:path w="5408930" h="319405">
                  <a:moveTo>
                    <a:pt x="1824255" y="49982"/>
                  </a:moveTo>
                  <a:lnTo>
                    <a:pt x="1793038" y="49982"/>
                  </a:lnTo>
                  <a:lnTo>
                    <a:pt x="1793038" y="70924"/>
                  </a:lnTo>
                  <a:lnTo>
                    <a:pt x="1824255" y="70924"/>
                  </a:lnTo>
                  <a:lnTo>
                    <a:pt x="1824255" y="49982"/>
                  </a:lnTo>
                  <a:close/>
                </a:path>
                <a:path w="5408930" h="319405">
                  <a:moveTo>
                    <a:pt x="1886691" y="49982"/>
                  </a:moveTo>
                  <a:lnTo>
                    <a:pt x="1855473" y="49982"/>
                  </a:lnTo>
                  <a:lnTo>
                    <a:pt x="1855473" y="70924"/>
                  </a:lnTo>
                  <a:lnTo>
                    <a:pt x="1886691" y="70924"/>
                  </a:lnTo>
                  <a:lnTo>
                    <a:pt x="1886691" y="49982"/>
                  </a:lnTo>
                  <a:close/>
                </a:path>
                <a:path w="5408930" h="319405">
                  <a:moveTo>
                    <a:pt x="1949126" y="49982"/>
                  </a:moveTo>
                  <a:lnTo>
                    <a:pt x="1917908" y="49982"/>
                  </a:lnTo>
                  <a:lnTo>
                    <a:pt x="1917908" y="70924"/>
                  </a:lnTo>
                  <a:lnTo>
                    <a:pt x="1949126" y="70924"/>
                  </a:lnTo>
                  <a:lnTo>
                    <a:pt x="1949126" y="49982"/>
                  </a:lnTo>
                  <a:close/>
                </a:path>
                <a:path w="5408930" h="319405">
                  <a:moveTo>
                    <a:pt x="2011562" y="49982"/>
                  </a:moveTo>
                  <a:lnTo>
                    <a:pt x="1980344" y="49982"/>
                  </a:lnTo>
                  <a:lnTo>
                    <a:pt x="1980344" y="70924"/>
                  </a:lnTo>
                  <a:lnTo>
                    <a:pt x="2011562" y="70924"/>
                  </a:lnTo>
                  <a:lnTo>
                    <a:pt x="2011562" y="49982"/>
                  </a:lnTo>
                  <a:close/>
                </a:path>
                <a:path w="5408930" h="319405">
                  <a:moveTo>
                    <a:pt x="2073997" y="49982"/>
                  </a:moveTo>
                  <a:lnTo>
                    <a:pt x="2042779" y="49982"/>
                  </a:lnTo>
                  <a:lnTo>
                    <a:pt x="2042779" y="70924"/>
                  </a:lnTo>
                  <a:lnTo>
                    <a:pt x="2073997" y="70924"/>
                  </a:lnTo>
                  <a:lnTo>
                    <a:pt x="2073997" y="49982"/>
                  </a:lnTo>
                  <a:close/>
                </a:path>
                <a:path w="5408930" h="319405">
                  <a:moveTo>
                    <a:pt x="2136433" y="49982"/>
                  </a:moveTo>
                  <a:lnTo>
                    <a:pt x="2105215" y="49982"/>
                  </a:lnTo>
                  <a:lnTo>
                    <a:pt x="2105215" y="70924"/>
                  </a:lnTo>
                  <a:lnTo>
                    <a:pt x="2136433" y="70924"/>
                  </a:lnTo>
                  <a:lnTo>
                    <a:pt x="2136433" y="49982"/>
                  </a:lnTo>
                  <a:close/>
                </a:path>
                <a:path w="5408930" h="319405">
                  <a:moveTo>
                    <a:pt x="2198868" y="49982"/>
                  </a:moveTo>
                  <a:lnTo>
                    <a:pt x="2167650" y="49982"/>
                  </a:lnTo>
                  <a:lnTo>
                    <a:pt x="2167650" y="70924"/>
                  </a:lnTo>
                  <a:lnTo>
                    <a:pt x="2198868" y="70924"/>
                  </a:lnTo>
                  <a:lnTo>
                    <a:pt x="2198868" y="49982"/>
                  </a:lnTo>
                  <a:close/>
                </a:path>
                <a:path w="5408930" h="319405">
                  <a:moveTo>
                    <a:pt x="2261304" y="49982"/>
                  </a:moveTo>
                  <a:lnTo>
                    <a:pt x="2230086" y="49982"/>
                  </a:lnTo>
                  <a:lnTo>
                    <a:pt x="2230086" y="70924"/>
                  </a:lnTo>
                  <a:lnTo>
                    <a:pt x="2261304" y="70924"/>
                  </a:lnTo>
                  <a:lnTo>
                    <a:pt x="2261304" y="49982"/>
                  </a:lnTo>
                  <a:close/>
                </a:path>
                <a:path w="5408930" h="319405">
                  <a:moveTo>
                    <a:pt x="2312468" y="49982"/>
                  </a:moveTo>
                  <a:lnTo>
                    <a:pt x="2308131" y="49982"/>
                  </a:lnTo>
                  <a:lnTo>
                    <a:pt x="2308131" y="70924"/>
                  </a:lnTo>
                  <a:lnTo>
                    <a:pt x="2311229" y="70924"/>
                  </a:lnTo>
                  <a:lnTo>
                    <a:pt x="2314302" y="71199"/>
                  </a:lnTo>
                  <a:lnTo>
                    <a:pt x="2317316" y="71736"/>
                  </a:lnTo>
                  <a:lnTo>
                    <a:pt x="2320990" y="51119"/>
                  </a:lnTo>
                  <a:lnTo>
                    <a:pt x="2316770" y="50367"/>
                  </a:lnTo>
                  <a:lnTo>
                    <a:pt x="2312468" y="49982"/>
                  </a:lnTo>
                  <a:close/>
                </a:path>
                <a:path w="5408930" h="319405">
                  <a:moveTo>
                    <a:pt x="2308131" y="49982"/>
                  </a:moveTo>
                  <a:lnTo>
                    <a:pt x="2292521" y="49982"/>
                  </a:lnTo>
                  <a:lnTo>
                    <a:pt x="2292521" y="70924"/>
                  </a:lnTo>
                  <a:lnTo>
                    <a:pt x="2308131" y="70924"/>
                  </a:lnTo>
                  <a:lnTo>
                    <a:pt x="2308131" y="49982"/>
                  </a:lnTo>
                  <a:close/>
                </a:path>
                <a:path w="5408930" h="319405">
                  <a:moveTo>
                    <a:pt x="2389491" y="96289"/>
                  </a:moveTo>
                  <a:lnTo>
                    <a:pt x="2375914" y="112234"/>
                  </a:lnTo>
                  <a:lnTo>
                    <a:pt x="2398474" y="131444"/>
                  </a:lnTo>
                  <a:lnTo>
                    <a:pt x="2412051" y="115500"/>
                  </a:lnTo>
                  <a:lnTo>
                    <a:pt x="2389491" y="96289"/>
                  </a:lnTo>
                  <a:close/>
                </a:path>
                <a:path w="5408930" h="319405">
                  <a:moveTo>
                    <a:pt x="2434611" y="134711"/>
                  </a:moveTo>
                  <a:lnTo>
                    <a:pt x="2421034" y="150655"/>
                  </a:lnTo>
                  <a:lnTo>
                    <a:pt x="2443594" y="169866"/>
                  </a:lnTo>
                  <a:lnTo>
                    <a:pt x="2457172" y="153921"/>
                  </a:lnTo>
                  <a:lnTo>
                    <a:pt x="2434611" y="134711"/>
                  </a:lnTo>
                  <a:close/>
                </a:path>
                <a:path w="5408930" h="319405">
                  <a:moveTo>
                    <a:pt x="2479732" y="173132"/>
                  </a:moveTo>
                  <a:lnTo>
                    <a:pt x="2466155" y="189076"/>
                  </a:lnTo>
                  <a:lnTo>
                    <a:pt x="2488715" y="208287"/>
                  </a:lnTo>
                  <a:lnTo>
                    <a:pt x="2502292" y="192343"/>
                  </a:lnTo>
                  <a:lnTo>
                    <a:pt x="2479732" y="173132"/>
                  </a:lnTo>
                  <a:close/>
                </a:path>
                <a:path w="5408930" h="319405">
                  <a:moveTo>
                    <a:pt x="2524852" y="211554"/>
                  </a:moveTo>
                  <a:lnTo>
                    <a:pt x="2511275" y="227498"/>
                  </a:lnTo>
                  <a:lnTo>
                    <a:pt x="2533835" y="246709"/>
                  </a:lnTo>
                  <a:lnTo>
                    <a:pt x="2547412" y="230764"/>
                  </a:lnTo>
                  <a:lnTo>
                    <a:pt x="2524852" y="211554"/>
                  </a:lnTo>
                  <a:close/>
                </a:path>
                <a:path w="5408930" h="319405">
                  <a:moveTo>
                    <a:pt x="2569973" y="249975"/>
                  </a:moveTo>
                  <a:lnTo>
                    <a:pt x="2556396" y="265919"/>
                  </a:lnTo>
                  <a:lnTo>
                    <a:pt x="2578956" y="285130"/>
                  </a:lnTo>
                  <a:lnTo>
                    <a:pt x="2592533" y="269186"/>
                  </a:lnTo>
                  <a:lnTo>
                    <a:pt x="2569973" y="249975"/>
                  </a:lnTo>
                  <a:close/>
                </a:path>
                <a:path w="5408930" h="319405">
                  <a:moveTo>
                    <a:pt x="2682773" y="249975"/>
                  </a:moveTo>
                  <a:lnTo>
                    <a:pt x="2660213" y="269186"/>
                  </a:lnTo>
                  <a:lnTo>
                    <a:pt x="2673790" y="285130"/>
                  </a:lnTo>
                  <a:lnTo>
                    <a:pt x="2696350" y="265919"/>
                  </a:lnTo>
                  <a:lnTo>
                    <a:pt x="2682773" y="249975"/>
                  </a:lnTo>
                  <a:close/>
                </a:path>
                <a:path w="5408930" h="319405">
                  <a:moveTo>
                    <a:pt x="2727894" y="211554"/>
                  </a:moveTo>
                  <a:lnTo>
                    <a:pt x="2705334" y="230764"/>
                  </a:lnTo>
                  <a:lnTo>
                    <a:pt x="2718911" y="246709"/>
                  </a:lnTo>
                  <a:lnTo>
                    <a:pt x="2741471" y="227498"/>
                  </a:lnTo>
                  <a:lnTo>
                    <a:pt x="2727894" y="211554"/>
                  </a:lnTo>
                  <a:close/>
                </a:path>
                <a:path w="5408930" h="319405">
                  <a:moveTo>
                    <a:pt x="2773014" y="173132"/>
                  </a:moveTo>
                  <a:lnTo>
                    <a:pt x="2750454" y="192343"/>
                  </a:lnTo>
                  <a:lnTo>
                    <a:pt x="2764031" y="208287"/>
                  </a:lnTo>
                  <a:lnTo>
                    <a:pt x="2786591" y="189077"/>
                  </a:lnTo>
                  <a:lnTo>
                    <a:pt x="2773014" y="173132"/>
                  </a:lnTo>
                  <a:close/>
                </a:path>
                <a:path w="5408930" h="319405">
                  <a:moveTo>
                    <a:pt x="2818134" y="134711"/>
                  </a:moveTo>
                  <a:lnTo>
                    <a:pt x="2795574" y="153922"/>
                  </a:lnTo>
                  <a:lnTo>
                    <a:pt x="2809151" y="169866"/>
                  </a:lnTo>
                  <a:lnTo>
                    <a:pt x="2831712" y="150655"/>
                  </a:lnTo>
                  <a:lnTo>
                    <a:pt x="2818134" y="134711"/>
                  </a:lnTo>
                  <a:close/>
                </a:path>
                <a:path w="5408930" h="319405">
                  <a:moveTo>
                    <a:pt x="2863255" y="96289"/>
                  </a:moveTo>
                  <a:lnTo>
                    <a:pt x="2840695" y="115500"/>
                  </a:lnTo>
                  <a:lnTo>
                    <a:pt x="2854272" y="131444"/>
                  </a:lnTo>
                  <a:lnTo>
                    <a:pt x="2876832" y="112234"/>
                  </a:lnTo>
                  <a:lnTo>
                    <a:pt x="2863255" y="96289"/>
                  </a:lnTo>
                  <a:close/>
                </a:path>
                <a:path w="5408930" h="319405">
                  <a:moveTo>
                    <a:pt x="2944615" y="49982"/>
                  </a:moveTo>
                  <a:lnTo>
                    <a:pt x="2940278" y="49982"/>
                  </a:lnTo>
                  <a:lnTo>
                    <a:pt x="2935976" y="50367"/>
                  </a:lnTo>
                  <a:lnTo>
                    <a:pt x="2931756" y="51119"/>
                  </a:lnTo>
                  <a:lnTo>
                    <a:pt x="2935286" y="70924"/>
                  </a:lnTo>
                  <a:lnTo>
                    <a:pt x="2935334" y="71199"/>
                  </a:lnTo>
                  <a:lnTo>
                    <a:pt x="2935430" y="71736"/>
                  </a:lnTo>
                  <a:lnTo>
                    <a:pt x="2938444" y="71199"/>
                  </a:lnTo>
                  <a:lnTo>
                    <a:pt x="2941517" y="70924"/>
                  </a:lnTo>
                  <a:lnTo>
                    <a:pt x="2944615" y="70924"/>
                  </a:lnTo>
                  <a:lnTo>
                    <a:pt x="2944615" y="49982"/>
                  </a:lnTo>
                  <a:close/>
                </a:path>
                <a:path w="5408930" h="319405">
                  <a:moveTo>
                    <a:pt x="2960428" y="49982"/>
                  </a:moveTo>
                  <a:lnTo>
                    <a:pt x="2944615" y="49982"/>
                  </a:lnTo>
                  <a:lnTo>
                    <a:pt x="2944615" y="70924"/>
                  </a:lnTo>
                  <a:lnTo>
                    <a:pt x="2960428" y="70924"/>
                  </a:lnTo>
                  <a:lnTo>
                    <a:pt x="2960428" y="49982"/>
                  </a:lnTo>
                  <a:close/>
                </a:path>
                <a:path w="5408930" h="319405">
                  <a:moveTo>
                    <a:pt x="3023682" y="49982"/>
                  </a:moveTo>
                  <a:lnTo>
                    <a:pt x="2992055" y="49982"/>
                  </a:lnTo>
                  <a:lnTo>
                    <a:pt x="2992055" y="70924"/>
                  </a:lnTo>
                  <a:lnTo>
                    <a:pt x="3023682" y="70924"/>
                  </a:lnTo>
                  <a:lnTo>
                    <a:pt x="3023682" y="49982"/>
                  </a:lnTo>
                  <a:close/>
                </a:path>
                <a:path w="5408930" h="319405">
                  <a:moveTo>
                    <a:pt x="3086935" y="49982"/>
                  </a:moveTo>
                  <a:lnTo>
                    <a:pt x="3055309" y="49982"/>
                  </a:lnTo>
                  <a:lnTo>
                    <a:pt x="3055309" y="70924"/>
                  </a:lnTo>
                  <a:lnTo>
                    <a:pt x="3086935" y="70924"/>
                  </a:lnTo>
                  <a:lnTo>
                    <a:pt x="3086935" y="49982"/>
                  </a:lnTo>
                  <a:close/>
                </a:path>
                <a:path w="5408930" h="319405">
                  <a:moveTo>
                    <a:pt x="3150189" y="49982"/>
                  </a:moveTo>
                  <a:lnTo>
                    <a:pt x="3118562" y="49982"/>
                  </a:lnTo>
                  <a:lnTo>
                    <a:pt x="3118562" y="70924"/>
                  </a:lnTo>
                  <a:lnTo>
                    <a:pt x="3150189" y="70924"/>
                  </a:lnTo>
                  <a:lnTo>
                    <a:pt x="3150189" y="49982"/>
                  </a:lnTo>
                  <a:close/>
                </a:path>
                <a:path w="5408930" h="319405">
                  <a:moveTo>
                    <a:pt x="3213443" y="49982"/>
                  </a:moveTo>
                  <a:lnTo>
                    <a:pt x="3181816" y="49982"/>
                  </a:lnTo>
                  <a:lnTo>
                    <a:pt x="3181816" y="70924"/>
                  </a:lnTo>
                  <a:lnTo>
                    <a:pt x="3213443" y="70924"/>
                  </a:lnTo>
                  <a:lnTo>
                    <a:pt x="3213443" y="49982"/>
                  </a:lnTo>
                  <a:close/>
                </a:path>
                <a:path w="5408930" h="319405">
                  <a:moveTo>
                    <a:pt x="3276696" y="49982"/>
                  </a:moveTo>
                  <a:lnTo>
                    <a:pt x="3245069" y="49982"/>
                  </a:lnTo>
                  <a:lnTo>
                    <a:pt x="3245069" y="70924"/>
                  </a:lnTo>
                  <a:lnTo>
                    <a:pt x="3276696" y="70924"/>
                  </a:lnTo>
                  <a:lnTo>
                    <a:pt x="3276696" y="49982"/>
                  </a:lnTo>
                  <a:close/>
                </a:path>
                <a:path w="5408930" h="319405">
                  <a:moveTo>
                    <a:pt x="3339950" y="49982"/>
                  </a:moveTo>
                  <a:lnTo>
                    <a:pt x="3308323" y="49982"/>
                  </a:lnTo>
                  <a:lnTo>
                    <a:pt x="3308323" y="70924"/>
                  </a:lnTo>
                  <a:lnTo>
                    <a:pt x="3339950" y="70924"/>
                  </a:lnTo>
                  <a:lnTo>
                    <a:pt x="3339950" y="49982"/>
                  </a:lnTo>
                  <a:close/>
                </a:path>
                <a:path w="5408930" h="319405">
                  <a:moveTo>
                    <a:pt x="3403203" y="49982"/>
                  </a:moveTo>
                  <a:lnTo>
                    <a:pt x="3371576" y="49982"/>
                  </a:lnTo>
                  <a:lnTo>
                    <a:pt x="3371576" y="70924"/>
                  </a:lnTo>
                  <a:lnTo>
                    <a:pt x="3403203" y="70924"/>
                  </a:lnTo>
                  <a:lnTo>
                    <a:pt x="3403203" y="49982"/>
                  </a:lnTo>
                  <a:close/>
                </a:path>
                <a:path w="5408930" h="319405">
                  <a:moveTo>
                    <a:pt x="3466457" y="49982"/>
                  </a:moveTo>
                  <a:lnTo>
                    <a:pt x="3434830" y="49982"/>
                  </a:lnTo>
                  <a:lnTo>
                    <a:pt x="3434830" y="70924"/>
                  </a:lnTo>
                  <a:lnTo>
                    <a:pt x="3466457" y="70924"/>
                  </a:lnTo>
                  <a:lnTo>
                    <a:pt x="3466457" y="49982"/>
                  </a:lnTo>
                  <a:close/>
                </a:path>
                <a:path w="5408930" h="319405">
                  <a:moveTo>
                    <a:pt x="3529710" y="49982"/>
                  </a:moveTo>
                  <a:lnTo>
                    <a:pt x="3498084" y="49982"/>
                  </a:lnTo>
                  <a:lnTo>
                    <a:pt x="3498084" y="70924"/>
                  </a:lnTo>
                  <a:lnTo>
                    <a:pt x="3529710" y="70924"/>
                  </a:lnTo>
                  <a:lnTo>
                    <a:pt x="3529710" y="49982"/>
                  </a:lnTo>
                  <a:close/>
                </a:path>
                <a:path w="5408930" h="319405">
                  <a:moveTo>
                    <a:pt x="3592964" y="49982"/>
                  </a:moveTo>
                  <a:lnTo>
                    <a:pt x="3561337" y="49982"/>
                  </a:lnTo>
                  <a:lnTo>
                    <a:pt x="3561337" y="70924"/>
                  </a:lnTo>
                  <a:lnTo>
                    <a:pt x="3592964" y="70924"/>
                  </a:lnTo>
                  <a:lnTo>
                    <a:pt x="3592964" y="49982"/>
                  </a:lnTo>
                  <a:close/>
                </a:path>
                <a:path w="5408930" h="319405">
                  <a:moveTo>
                    <a:pt x="3656217" y="49982"/>
                  </a:moveTo>
                  <a:lnTo>
                    <a:pt x="3624591" y="49982"/>
                  </a:lnTo>
                  <a:lnTo>
                    <a:pt x="3624591" y="70924"/>
                  </a:lnTo>
                  <a:lnTo>
                    <a:pt x="3656217" y="70924"/>
                  </a:lnTo>
                  <a:lnTo>
                    <a:pt x="3656217" y="49982"/>
                  </a:lnTo>
                  <a:close/>
                </a:path>
                <a:path w="5408930" h="319405">
                  <a:moveTo>
                    <a:pt x="3719471" y="49982"/>
                  </a:moveTo>
                  <a:lnTo>
                    <a:pt x="3687844" y="49982"/>
                  </a:lnTo>
                  <a:lnTo>
                    <a:pt x="3687844" y="70924"/>
                  </a:lnTo>
                  <a:lnTo>
                    <a:pt x="3719471" y="70924"/>
                  </a:lnTo>
                  <a:lnTo>
                    <a:pt x="3719471" y="49982"/>
                  </a:lnTo>
                  <a:close/>
                </a:path>
                <a:path w="5408930" h="319405">
                  <a:moveTo>
                    <a:pt x="3782724" y="49982"/>
                  </a:moveTo>
                  <a:lnTo>
                    <a:pt x="3751098" y="49982"/>
                  </a:lnTo>
                  <a:lnTo>
                    <a:pt x="3751098" y="70924"/>
                  </a:lnTo>
                  <a:lnTo>
                    <a:pt x="3782724" y="70924"/>
                  </a:lnTo>
                  <a:lnTo>
                    <a:pt x="3782724" y="49982"/>
                  </a:lnTo>
                  <a:close/>
                </a:path>
                <a:path w="5408930" h="319405">
                  <a:moveTo>
                    <a:pt x="3845978" y="49982"/>
                  </a:moveTo>
                  <a:lnTo>
                    <a:pt x="3814351" y="49982"/>
                  </a:lnTo>
                  <a:lnTo>
                    <a:pt x="3814351" y="70924"/>
                  </a:lnTo>
                  <a:lnTo>
                    <a:pt x="3845978" y="70924"/>
                  </a:lnTo>
                  <a:lnTo>
                    <a:pt x="3845978" y="49982"/>
                  </a:lnTo>
                  <a:close/>
                </a:path>
                <a:path w="5408930" h="319405">
                  <a:moveTo>
                    <a:pt x="3909231" y="49982"/>
                  </a:moveTo>
                  <a:lnTo>
                    <a:pt x="3877605" y="49982"/>
                  </a:lnTo>
                  <a:lnTo>
                    <a:pt x="3877605" y="70924"/>
                  </a:lnTo>
                  <a:lnTo>
                    <a:pt x="3909231" y="70924"/>
                  </a:lnTo>
                  <a:lnTo>
                    <a:pt x="3909231" y="49982"/>
                  </a:lnTo>
                  <a:close/>
                </a:path>
                <a:path w="5408930" h="319405">
                  <a:moveTo>
                    <a:pt x="3972485" y="49982"/>
                  </a:moveTo>
                  <a:lnTo>
                    <a:pt x="3940858" y="49982"/>
                  </a:lnTo>
                  <a:lnTo>
                    <a:pt x="3940858" y="70924"/>
                  </a:lnTo>
                  <a:lnTo>
                    <a:pt x="3972485" y="70924"/>
                  </a:lnTo>
                  <a:lnTo>
                    <a:pt x="3972485" y="49982"/>
                  </a:lnTo>
                  <a:close/>
                </a:path>
                <a:path w="5408930" h="319405">
                  <a:moveTo>
                    <a:pt x="4035738" y="49982"/>
                  </a:moveTo>
                  <a:lnTo>
                    <a:pt x="4004112" y="49982"/>
                  </a:lnTo>
                  <a:lnTo>
                    <a:pt x="4004112" y="70924"/>
                  </a:lnTo>
                  <a:lnTo>
                    <a:pt x="4035738" y="70924"/>
                  </a:lnTo>
                  <a:lnTo>
                    <a:pt x="4035738" y="49982"/>
                  </a:lnTo>
                  <a:close/>
                </a:path>
                <a:path w="5408930" h="319405">
                  <a:moveTo>
                    <a:pt x="4098992" y="49982"/>
                  </a:moveTo>
                  <a:lnTo>
                    <a:pt x="4067365" y="49982"/>
                  </a:lnTo>
                  <a:lnTo>
                    <a:pt x="4067365" y="70924"/>
                  </a:lnTo>
                  <a:lnTo>
                    <a:pt x="4098992" y="70924"/>
                  </a:lnTo>
                  <a:lnTo>
                    <a:pt x="4098992" y="49982"/>
                  </a:lnTo>
                  <a:close/>
                </a:path>
                <a:path w="5408930" h="319405">
                  <a:moveTo>
                    <a:pt x="4162245" y="49982"/>
                  </a:moveTo>
                  <a:lnTo>
                    <a:pt x="4130619" y="49982"/>
                  </a:lnTo>
                  <a:lnTo>
                    <a:pt x="4130619" y="70924"/>
                  </a:lnTo>
                  <a:lnTo>
                    <a:pt x="4162245" y="70924"/>
                  </a:lnTo>
                  <a:lnTo>
                    <a:pt x="4162245" y="49982"/>
                  </a:lnTo>
                  <a:close/>
                </a:path>
                <a:path w="5408930" h="319405">
                  <a:moveTo>
                    <a:pt x="4225499" y="49982"/>
                  </a:moveTo>
                  <a:lnTo>
                    <a:pt x="4193873" y="49982"/>
                  </a:lnTo>
                  <a:lnTo>
                    <a:pt x="4193873" y="70924"/>
                  </a:lnTo>
                  <a:lnTo>
                    <a:pt x="4225499" y="70924"/>
                  </a:lnTo>
                  <a:lnTo>
                    <a:pt x="4225499" y="49982"/>
                  </a:lnTo>
                  <a:close/>
                </a:path>
                <a:path w="5408930" h="319405">
                  <a:moveTo>
                    <a:pt x="4288753" y="49982"/>
                  </a:moveTo>
                  <a:lnTo>
                    <a:pt x="4257126" y="49982"/>
                  </a:lnTo>
                  <a:lnTo>
                    <a:pt x="4257126" y="70924"/>
                  </a:lnTo>
                  <a:lnTo>
                    <a:pt x="4288753" y="70924"/>
                  </a:lnTo>
                  <a:lnTo>
                    <a:pt x="4288753" y="49982"/>
                  </a:lnTo>
                  <a:close/>
                </a:path>
                <a:path w="5408930" h="319405">
                  <a:moveTo>
                    <a:pt x="4352006" y="49982"/>
                  </a:moveTo>
                  <a:lnTo>
                    <a:pt x="4320379" y="49982"/>
                  </a:lnTo>
                  <a:lnTo>
                    <a:pt x="4320379" y="70924"/>
                  </a:lnTo>
                  <a:lnTo>
                    <a:pt x="4352006" y="70924"/>
                  </a:lnTo>
                  <a:lnTo>
                    <a:pt x="4352006" y="49982"/>
                  </a:lnTo>
                  <a:close/>
                </a:path>
                <a:path w="5408930" h="319405">
                  <a:moveTo>
                    <a:pt x="4415260" y="49982"/>
                  </a:moveTo>
                  <a:lnTo>
                    <a:pt x="4383633" y="49982"/>
                  </a:lnTo>
                  <a:lnTo>
                    <a:pt x="4383633" y="70924"/>
                  </a:lnTo>
                  <a:lnTo>
                    <a:pt x="4415260" y="70924"/>
                  </a:lnTo>
                  <a:lnTo>
                    <a:pt x="4415260" y="49982"/>
                  </a:lnTo>
                  <a:close/>
                </a:path>
                <a:path w="5408930" h="319405">
                  <a:moveTo>
                    <a:pt x="4478513" y="49982"/>
                  </a:moveTo>
                  <a:lnTo>
                    <a:pt x="4446886" y="49982"/>
                  </a:lnTo>
                  <a:lnTo>
                    <a:pt x="4446886" y="70924"/>
                  </a:lnTo>
                  <a:lnTo>
                    <a:pt x="4478513" y="70924"/>
                  </a:lnTo>
                  <a:lnTo>
                    <a:pt x="4478513" y="49982"/>
                  </a:lnTo>
                  <a:close/>
                </a:path>
                <a:path w="5408930" h="319405">
                  <a:moveTo>
                    <a:pt x="4541767" y="49982"/>
                  </a:moveTo>
                  <a:lnTo>
                    <a:pt x="4510140" y="49982"/>
                  </a:lnTo>
                  <a:lnTo>
                    <a:pt x="4510140" y="70924"/>
                  </a:lnTo>
                  <a:lnTo>
                    <a:pt x="4541767" y="70924"/>
                  </a:lnTo>
                  <a:lnTo>
                    <a:pt x="4541767" y="49982"/>
                  </a:lnTo>
                  <a:close/>
                </a:path>
                <a:path w="5408930" h="319405">
                  <a:moveTo>
                    <a:pt x="4605020" y="49982"/>
                  </a:moveTo>
                  <a:lnTo>
                    <a:pt x="4573393" y="49982"/>
                  </a:lnTo>
                  <a:lnTo>
                    <a:pt x="4573393" y="70924"/>
                  </a:lnTo>
                  <a:lnTo>
                    <a:pt x="4605020" y="70924"/>
                  </a:lnTo>
                  <a:lnTo>
                    <a:pt x="4605020" y="49982"/>
                  </a:lnTo>
                  <a:close/>
                </a:path>
                <a:path w="5408930" h="319405">
                  <a:moveTo>
                    <a:pt x="4668274" y="49982"/>
                  </a:moveTo>
                  <a:lnTo>
                    <a:pt x="4636647" y="49982"/>
                  </a:lnTo>
                  <a:lnTo>
                    <a:pt x="4636647" y="70924"/>
                  </a:lnTo>
                  <a:lnTo>
                    <a:pt x="4668274" y="70924"/>
                  </a:lnTo>
                  <a:lnTo>
                    <a:pt x="4668274" y="49982"/>
                  </a:lnTo>
                  <a:close/>
                </a:path>
                <a:path w="5408930" h="319405">
                  <a:moveTo>
                    <a:pt x="4731527" y="49982"/>
                  </a:moveTo>
                  <a:lnTo>
                    <a:pt x="4699900" y="49982"/>
                  </a:lnTo>
                  <a:lnTo>
                    <a:pt x="4699900" y="70924"/>
                  </a:lnTo>
                  <a:lnTo>
                    <a:pt x="4731527" y="70924"/>
                  </a:lnTo>
                  <a:lnTo>
                    <a:pt x="4731527" y="49982"/>
                  </a:lnTo>
                  <a:close/>
                </a:path>
                <a:path w="5408930" h="319405">
                  <a:moveTo>
                    <a:pt x="4794781" y="49982"/>
                  </a:moveTo>
                  <a:lnTo>
                    <a:pt x="4763154" y="49982"/>
                  </a:lnTo>
                  <a:lnTo>
                    <a:pt x="4763154" y="70924"/>
                  </a:lnTo>
                  <a:lnTo>
                    <a:pt x="4794781" y="70924"/>
                  </a:lnTo>
                  <a:lnTo>
                    <a:pt x="4794781" y="49982"/>
                  </a:lnTo>
                  <a:close/>
                </a:path>
                <a:path w="5408930" h="319405">
                  <a:moveTo>
                    <a:pt x="4858034" y="49982"/>
                  </a:moveTo>
                  <a:lnTo>
                    <a:pt x="4826408" y="49982"/>
                  </a:lnTo>
                  <a:lnTo>
                    <a:pt x="4826408" y="70924"/>
                  </a:lnTo>
                  <a:lnTo>
                    <a:pt x="4858034" y="70924"/>
                  </a:lnTo>
                  <a:lnTo>
                    <a:pt x="4858034" y="49982"/>
                  </a:lnTo>
                  <a:close/>
                </a:path>
                <a:path w="5408930" h="319405">
                  <a:moveTo>
                    <a:pt x="4921288" y="49982"/>
                  </a:moveTo>
                  <a:lnTo>
                    <a:pt x="4889661" y="49982"/>
                  </a:lnTo>
                  <a:lnTo>
                    <a:pt x="4889661" y="70924"/>
                  </a:lnTo>
                  <a:lnTo>
                    <a:pt x="4921288" y="70924"/>
                  </a:lnTo>
                  <a:lnTo>
                    <a:pt x="4921288" y="49982"/>
                  </a:lnTo>
                  <a:close/>
                </a:path>
                <a:path w="5408930" h="319405">
                  <a:moveTo>
                    <a:pt x="4984541" y="49982"/>
                  </a:moveTo>
                  <a:lnTo>
                    <a:pt x="4952914" y="49982"/>
                  </a:lnTo>
                  <a:lnTo>
                    <a:pt x="4952914" y="70924"/>
                  </a:lnTo>
                  <a:lnTo>
                    <a:pt x="4984541" y="70924"/>
                  </a:lnTo>
                  <a:lnTo>
                    <a:pt x="4984541" y="49982"/>
                  </a:lnTo>
                  <a:close/>
                </a:path>
                <a:path w="5408930" h="319405">
                  <a:moveTo>
                    <a:pt x="5047795" y="49982"/>
                  </a:moveTo>
                  <a:lnTo>
                    <a:pt x="5016168" y="49982"/>
                  </a:lnTo>
                  <a:lnTo>
                    <a:pt x="5016168" y="70924"/>
                  </a:lnTo>
                  <a:lnTo>
                    <a:pt x="5047795" y="70924"/>
                  </a:lnTo>
                  <a:lnTo>
                    <a:pt x="5047795" y="49982"/>
                  </a:lnTo>
                  <a:close/>
                </a:path>
                <a:path w="5408930" h="319405">
                  <a:moveTo>
                    <a:pt x="5111048" y="49982"/>
                  </a:moveTo>
                  <a:lnTo>
                    <a:pt x="5079422" y="49982"/>
                  </a:lnTo>
                  <a:lnTo>
                    <a:pt x="5079422" y="70924"/>
                  </a:lnTo>
                  <a:lnTo>
                    <a:pt x="5111048" y="70924"/>
                  </a:lnTo>
                  <a:lnTo>
                    <a:pt x="5111048" y="49982"/>
                  </a:lnTo>
                  <a:close/>
                </a:path>
                <a:path w="5408930" h="319405">
                  <a:moveTo>
                    <a:pt x="5174302" y="49982"/>
                  </a:moveTo>
                  <a:lnTo>
                    <a:pt x="5142675" y="49982"/>
                  </a:lnTo>
                  <a:lnTo>
                    <a:pt x="5142675" y="70924"/>
                  </a:lnTo>
                  <a:lnTo>
                    <a:pt x="5174302" y="70924"/>
                  </a:lnTo>
                  <a:lnTo>
                    <a:pt x="5174302" y="49982"/>
                  </a:lnTo>
                  <a:close/>
                </a:path>
                <a:path w="5408930" h="319405">
                  <a:moveTo>
                    <a:pt x="5237555" y="49982"/>
                  </a:moveTo>
                  <a:lnTo>
                    <a:pt x="5205928" y="49982"/>
                  </a:lnTo>
                  <a:lnTo>
                    <a:pt x="5205928" y="70924"/>
                  </a:lnTo>
                  <a:lnTo>
                    <a:pt x="5237555" y="70924"/>
                  </a:lnTo>
                  <a:lnTo>
                    <a:pt x="5237555" y="49982"/>
                  </a:lnTo>
                  <a:close/>
                </a:path>
              </a:pathLst>
            </a:custGeom>
            <a:solidFill>
              <a:srgbClr val="2C52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19331" y="2418774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23378" y="0"/>
                  </a:moveTo>
                  <a:lnTo>
                    <a:pt x="195456" y="0"/>
                  </a:lnTo>
                  <a:lnTo>
                    <a:pt x="150640" y="5162"/>
                  </a:lnTo>
                  <a:lnTo>
                    <a:pt x="109499" y="19866"/>
                  </a:lnTo>
                  <a:lnTo>
                    <a:pt x="73208" y="42939"/>
                  </a:lnTo>
                  <a:lnTo>
                    <a:pt x="42939" y="73208"/>
                  </a:lnTo>
                  <a:lnTo>
                    <a:pt x="19866" y="109499"/>
                  </a:lnTo>
                  <a:lnTo>
                    <a:pt x="5162" y="150640"/>
                  </a:lnTo>
                  <a:lnTo>
                    <a:pt x="0" y="195456"/>
                  </a:lnTo>
                  <a:lnTo>
                    <a:pt x="0" y="223378"/>
                  </a:lnTo>
                  <a:lnTo>
                    <a:pt x="5162" y="268195"/>
                  </a:lnTo>
                  <a:lnTo>
                    <a:pt x="19866" y="309335"/>
                  </a:lnTo>
                  <a:lnTo>
                    <a:pt x="42939" y="345626"/>
                  </a:lnTo>
                  <a:lnTo>
                    <a:pt x="73208" y="375895"/>
                  </a:lnTo>
                  <a:lnTo>
                    <a:pt x="109499" y="398968"/>
                  </a:lnTo>
                  <a:lnTo>
                    <a:pt x="150640" y="413673"/>
                  </a:lnTo>
                  <a:lnTo>
                    <a:pt x="195456" y="418835"/>
                  </a:lnTo>
                  <a:lnTo>
                    <a:pt x="223378" y="418835"/>
                  </a:lnTo>
                  <a:lnTo>
                    <a:pt x="268195" y="413673"/>
                  </a:lnTo>
                  <a:lnTo>
                    <a:pt x="309335" y="398968"/>
                  </a:lnTo>
                  <a:lnTo>
                    <a:pt x="345626" y="375895"/>
                  </a:lnTo>
                  <a:lnTo>
                    <a:pt x="375895" y="345626"/>
                  </a:lnTo>
                  <a:lnTo>
                    <a:pt x="398968" y="309335"/>
                  </a:lnTo>
                  <a:lnTo>
                    <a:pt x="413673" y="268195"/>
                  </a:lnTo>
                  <a:lnTo>
                    <a:pt x="418835" y="223378"/>
                  </a:lnTo>
                  <a:lnTo>
                    <a:pt x="418835" y="195456"/>
                  </a:lnTo>
                  <a:lnTo>
                    <a:pt x="413673" y="150640"/>
                  </a:lnTo>
                  <a:lnTo>
                    <a:pt x="398968" y="109499"/>
                  </a:lnTo>
                  <a:lnTo>
                    <a:pt x="375895" y="73208"/>
                  </a:lnTo>
                  <a:lnTo>
                    <a:pt x="345626" y="42939"/>
                  </a:lnTo>
                  <a:lnTo>
                    <a:pt x="309335" y="19866"/>
                  </a:lnTo>
                  <a:lnTo>
                    <a:pt x="268195" y="5162"/>
                  </a:lnTo>
                  <a:lnTo>
                    <a:pt x="223378" y="0"/>
                  </a:lnTo>
                  <a:close/>
                </a:path>
              </a:pathLst>
            </a:custGeom>
            <a:solidFill>
              <a:srgbClr val="E3E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597" y="2502541"/>
              <a:ext cx="186954" cy="251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3346" y="2511446"/>
              <a:ext cx="173041" cy="22521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0187" y="2528718"/>
              <a:ext cx="1996644" cy="23987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19331" y="3047027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23378" y="0"/>
                  </a:moveTo>
                  <a:lnTo>
                    <a:pt x="195456" y="0"/>
                  </a:lnTo>
                  <a:lnTo>
                    <a:pt x="150640" y="5162"/>
                  </a:lnTo>
                  <a:lnTo>
                    <a:pt x="109499" y="19866"/>
                  </a:lnTo>
                  <a:lnTo>
                    <a:pt x="73208" y="42939"/>
                  </a:lnTo>
                  <a:lnTo>
                    <a:pt x="42939" y="73208"/>
                  </a:lnTo>
                  <a:lnTo>
                    <a:pt x="19866" y="109499"/>
                  </a:lnTo>
                  <a:lnTo>
                    <a:pt x="5162" y="150640"/>
                  </a:lnTo>
                  <a:lnTo>
                    <a:pt x="0" y="195456"/>
                  </a:lnTo>
                  <a:lnTo>
                    <a:pt x="0" y="223378"/>
                  </a:lnTo>
                  <a:lnTo>
                    <a:pt x="5162" y="268195"/>
                  </a:lnTo>
                  <a:lnTo>
                    <a:pt x="19866" y="309335"/>
                  </a:lnTo>
                  <a:lnTo>
                    <a:pt x="42939" y="345626"/>
                  </a:lnTo>
                  <a:lnTo>
                    <a:pt x="73208" y="375895"/>
                  </a:lnTo>
                  <a:lnTo>
                    <a:pt x="109499" y="398968"/>
                  </a:lnTo>
                  <a:lnTo>
                    <a:pt x="150640" y="413673"/>
                  </a:lnTo>
                  <a:lnTo>
                    <a:pt x="195456" y="418835"/>
                  </a:lnTo>
                  <a:lnTo>
                    <a:pt x="223378" y="418835"/>
                  </a:lnTo>
                  <a:lnTo>
                    <a:pt x="268195" y="413673"/>
                  </a:lnTo>
                  <a:lnTo>
                    <a:pt x="309335" y="398968"/>
                  </a:lnTo>
                  <a:lnTo>
                    <a:pt x="345626" y="375895"/>
                  </a:lnTo>
                  <a:lnTo>
                    <a:pt x="375895" y="345626"/>
                  </a:lnTo>
                  <a:lnTo>
                    <a:pt x="398968" y="309335"/>
                  </a:lnTo>
                  <a:lnTo>
                    <a:pt x="413673" y="268195"/>
                  </a:lnTo>
                  <a:lnTo>
                    <a:pt x="418835" y="223378"/>
                  </a:lnTo>
                  <a:lnTo>
                    <a:pt x="418835" y="195456"/>
                  </a:lnTo>
                  <a:lnTo>
                    <a:pt x="413673" y="150640"/>
                  </a:lnTo>
                  <a:lnTo>
                    <a:pt x="398968" y="109499"/>
                  </a:lnTo>
                  <a:lnTo>
                    <a:pt x="375895" y="73208"/>
                  </a:lnTo>
                  <a:lnTo>
                    <a:pt x="345626" y="42939"/>
                  </a:lnTo>
                  <a:lnTo>
                    <a:pt x="309335" y="19866"/>
                  </a:lnTo>
                  <a:lnTo>
                    <a:pt x="268195" y="5162"/>
                  </a:lnTo>
                  <a:lnTo>
                    <a:pt x="223378" y="0"/>
                  </a:lnTo>
                  <a:close/>
                </a:path>
              </a:pathLst>
            </a:custGeom>
            <a:solidFill>
              <a:srgbClr val="E3E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597" y="3130794"/>
              <a:ext cx="186954" cy="25130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3346" y="3139699"/>
              <a:ext cx="173041" cy="225214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80187" y="3156972"/>
            <a:ext cx="4802165" cy="239878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319331" y="3675280"/>
            <a:ext cx="419100" cy="419100"/>
            <a:chOff x="1319331" y="3675280"/>
            <a:chExt cx="419100" cy="419100"/>
          </a:xfrm>
        </p:grpSpPr>
        <p:sp>
          <p:nvSpPr>
            <p:cNvPr id="14" name="object 14"/>
            <p:cNvSpPr/>
            <p:nvPr/>
          </p:nvSpPr>
          <p:spPr>
            <a:xfrm>
              <a:off x="1319331" y="367528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23378" y="0"/>
                  </a:moveTo>
                  <a:lnTo>
                    <a:pt x="195456" y="0"/>
                  </a:lnTo>
                  <a:lnTo>
                    <a:pt x="150640" y="5162"/>
                  </a:lnTo>
                  <a:lnTo>
                    <a:pt x="109499" y="19866"/>
                  </a:lnTo>
                  <a:lnTo>
                    <a:pt x="73208" y="42939"/>
                  </a:lnTo>
                  <a:lnTo>
                    <a:pt x="42939" y="73208"/>
                  </a:lnTo>
                  <a:lnTo>
                    <a:pt x="19866" y="109499"/>
                  </a:lnTo>
                  <a:lnTo>
                    <a:pt x="5162" y="150640"/>
                  </a:lnTo>
                  <a:lnTo>
                    <a:pt x="0" y="195456"/>
                  </a:lnTo>
                  <a:lnTo>
                    <a:pt x="0" y="223378"/>
                  </a:lnTo>
                  <a:lnTo>
                    <a:pt x="5162" y="268195"/>
                  </a:lnTo>
                  <a:lnTo>
                    <a:pt x="19866" y="309335"/>
                  </a:lnTo>
                  <a:lnTo>
                    <a:pt x="42939" y="345626"/>
                  </a:lnTo>
                  <a:lnTo>
                    <a:pt x="73208" y="375895"/>
                  </a:lnTo>
                  <a:lnTo>
                    <a:pt x="109499" y="398968"/>
                  </a:lnTo>
                  <a:lnTo>
                    <a:pt x="150640" y="413673"/>
                  </a:lnTo>
                  <a:lnTo>
                    <a:pt x="195456" y="418835"/>
                  </a:lnTo>
                  <a:lnTo>
                    <a:pt x="223378" y="418835"/>
                  </a:lnTo>
                  <a:lnTo>
                    <a:pt x="268195" y="413673"/>
                  </a:lnTo>
                  <a:lnTo>
                    <a:pt x="309335" y="398968"/>
                  </a:lnTo>
                  <a:lnTo>
                    <a:pt x="345626" y="375895"/>
                  </a:lnTo>
                  <a:lnTo>
                    <a:pt x="375895" y="345626"/>
                  </a:lnTo>
                  <a:lnTo>
                    <a:pt x="398968" y="309335"/>
                  </a:lnTo>
                  <a:lnTo>
                    <a:pt x="413673" y="268195"/>
                  </a:lnTo>
                  <a:lnTo>
                    <a:pt x="418835" y="223378"/>
                  </a:lnTo>
                  <a:lnTo>
                    <a:pt x="418835" y="195456"/>
                  </a:lnTo>
                  <a:lnTo>
                    <a:pt x="413673" y="150640"/>
                  </a:lnTo>
                  <a:lnTo>
                    <a:pt x="398968" y="109499"/>
                  </a:lnTo>
                  <a:lnTo>
                    <a:pt x="375895" y="73208"/>
                  </a:lnTo>
                  <a:lnTo>
                    <a:pt x="345626" y="42939"/>
                  </a:lnTo>
                  <a:lnTo>
                    <a:pt x="309335" y="19866"/>
                  </a:lnTo>
                  <a:lnTo>
                    <a:pt x="268195" y="5162"/>
                  </a:lnTo>
                  <a:lnTo>
                    <a:pt x="223378" y="0"/>
                  </a:lnTo>
                  <a:close/>
                </a:path>
              </a:pathLst>
            </a:custGeom>
            <a:solidFill>
              <a:srgbClr val="E3E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597" y="3759047"/>
              <a:ext cx="186954" cy="2513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3346" y="3767952"/>
              <a:ext cx="173041" cy="225214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63410" y="3785225"/>
            <a:ext cx="2861050" cy="191688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1319331" y="4303533"/>
            <a:ext cx="419100" cy="419100"/>
            <a:chOff x="1319331" y="4303533"/>
            <a:chExt cx="419100" cy="419100"/>
          </a:xfrm>
        </p:grpSpPr>
        <p:sp>
          <p:nvSpPr>
            <p:cNvPr id="19" name="object 19"/>
            <p:cNvSpPr/>
            <p:nvPr/>
          </p:nvSpPr>
          <p:spPr>
            <a:xfrm>
              <a:off x="1319331" y="4303533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23378" y="0"/>
                  </a:moveTo>
                  <a:lnTo>
                    <a:pt x="195456" y="0"/>
                  </a:lnTo>
                  <a:lnTo>
                    <a:pt x="150640" y="5162"/>
                  </a:lnTo>
                  <a:lnTo>
                    <a:pt x="109499" y="19866"/>
                  </a:lnTo>
                  <a:lnTo>
                    <a:pt x="73208" y="42939"/>
                  </a:lnTo>
                  <a:lnTo>
                    <a:pt x="42939" y="73208"/>
                  </a:lnTo>
                  <a:lnTo>
                    <a:pt x="19866" y="109499"/>
                  </a:lnTo>
                  <a:lnTo>
                    <a:pt x="5162" y="150640"/>
                  </a:lnTo>
                  <a:lnTo>
                    <a:pt x="0" y="195456"/>
                  </a:lnTo>
                  <a:lnTo>
                    <a:pt x="0" y="223378"/>
                  </a:lnTo>
                  <a:lnTo>
                    <a:pt x="5162" y="268195"/>
                  </a:lnTo>
                  <a:lnTo>
                    <a:pt x="19866" y="309335"/>
                  </a:lnTo>
                  <a:lnTo>
                    <a:pt x="42939" y="345626"/>
                  </a:lnTo>
                  <a:lnTo>
                    <a:pt x="73208" y="375895"/>
                  </a:lnTo>
                  <a:lnTo>
                    <a:pt x="109499" y="398968"/>
                  </a:lnTo>
                  <a:lnTo>
                    <a:pt x="150640" y="413673"/>
                  </a:lnTo>
                  <a:lnTo>
                    <a:pt x="195456" y="418835"/>
                  </a:lnTo>
                  <a:lnTo>
                    <a:pt x="223378" y="418835"/>
                  </a:lnTo>
                  <a:lnTo>
                    <a:pt x="268195" y="413673"/>
                  </a:lnTo>
                  <a:lnTo>
                    <a:pt x="309335" y="398968"/>
                  </a:lnTo>
                  <a:lnTo>
                    <a:pt x="345626" y="375895"/>
                  </a:lnTo>
                  <a:lnTo>
                    <a:pt x="375895" y="345626"/>
                  </a:lnTo>
                  <a:lnTo>
                    <a:pt x="398968" y="309335"/>
                  </a:lnTo>
                  <a:lnTo>
                    <a:pt x="413673" y="268195"/>
                  </a:lnTo>
                  <a:lnTo>
                    <a:pt x="418835" y="223378"/>
                  </a:lnTo>
                  <a:lnTo>
                    <a:pt x="418835" y="195456"/>
                  </a:lnTo>
                  <a:lnTo>
                    <a:pt x="413673" y="150640"/>
                  </a:lnTo>
                  <a:lnTo>
                    <a:pt x="398968" y="109499"/>
                  </a:lnTo>
                  <a:lnTo>
                    <a:pt x="375895" y="73208"/>
                  </a:lnTo>
                  <a:lnTo>
                    <a:pt x="345626" y="42939"/>
                  </a:lnTo>
                  <a:lnTo>
                    <a:pt x="309335" y="19866"/>
                  </a:lnTo>
                  <a:lnTo>
                    <a:pt x="268195" y="5162"/>
                  </a:lnTo>
                  <a:lnTo>
                    <a:pt x="223378" y="0"/>
                  </a:lnTo>
                  <a:close/>
                </a:path>
              </a:pathLst>
            </a:custGeom>
            <a:solidFill>
              <a:srgbClr val="E3E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597" y="4387300"/>
              <a:ext cx="186954" cy="25130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3346" y="4396205"/>
              <a:ext cx="173041" cy="225214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980187" y="4413478"/>
            <a:ext cx="1957289" cy="239878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1319331" y="4931786"/>
            <a:ext cx="419100" cy="419100"/>
            <a:chOff x="1319331" y="4931786"/>
            <a:chExt cx="419100" cy="419100"/>
          </a:xfrm>
        </p:grpSpPr>
        <p:sp>
          <p:nvSpPr>
            <p:cNvPr id="24" name="object 24"/>
            <p:cNvSpPr/>
            <p:nvPr/>
          </p:nvSpPr>
          <p:spPr>
            <a:xfrm>
              <a:off x="1319331" y="4931786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23378" y="0"/>
                  </a:moveTo>
                  <a:lnTo>
                    <a:pt x="195456" y="0"/>
                  </a:lnTo>
                  <a:lnTo>
                    <a:pt x="150640" y="5162"/>
                  </a:lnTo>
                  <a:lnTo>
                    <a:pt x="109499" y="19866"/>
                  </a:lnTo>
                  <a:lnTo>
                    <a:pt x="73208" y="42939"/>
                  </a:lnTo>
                  <a:lnTo>
                    <a:pt x="42939" y="73208"/>
                  </a:lnTo>
                  <a:lnTo>
                    <a:pt x="19866" y="109499"/>
                  </a:lnTo>
                  <a:lnTo>
                    <a:pt x="5162" y="150640"/>
                  </a:lnTo>
                  <a:lnTo>
                    <a:pt x="0" y="195456"/>
                  </a:lnTo>
                  <a:lnTo>
                    <a:pt x="0" y="223378"/>
                  </a:lnTo>
                  <a:lnTo>
                    <a:pt x="5162" y="268195"/>
                  </a:lnTo>
                  <a:lnTo>
                    <a:pt x="19866" y="309335"/>
                  </a:lnTo>
                  <a:lnTo>
                    <a:pt x="42939" y="345626"/>
                  </a:lnTo>
                  <a:lnTo>
                    <a:pt x="73208" y="375895"/>
                  </a:lnTo>
                  <a:lnTo>
                    <a:pt x="109499" y="398968"/>
                  </a:lnTo>
                  <a:lnTo>
                    <a:pt x="150640" y="413673"/>
                  </a:lnTo>
                  <a:lnTo>
                    <a:pt x="195456" y="418835"/>
                  </a:lnTo>
                  <a:lnTo>
                    <a:pt x="223378" y="418835"/>
                  </a:lnTo>
                  <a:lnTo>
                    <a:pt x="268195" y="413673"/>
                  </a:lnTo>
                  <a:lnTo>
                    <a:pt x="309335" y="398968"/>
                  </a:lnTo>
                  <a:lnTo>
                    <a:pt x="345626" y="375895"/>
                  </a:lnTo>
                  <a:lnTo>
                    <a:pt x="375895" y="345626"/>
                  </a:lnTo>
                  <a:lnTo>
                    <a:pt x="398968" y="309335"/>
                  </a:lnTo>
                  <a:lnTo>
                    <a:pt x="413673" y="268195"/>
                  </a:lnTo>
                  <a:lnTo>
                    <a:pt x="418835" y="223378"/>
                  </a:lnTo>
                  <a:lnTo>
                    <a:pt x="418835" y="195456"/>
                  </a:lnTo>
                  <a:lnTo>
                    <a:pt x="413673" y="150640"/>
                  </a:lnTo>
                  <a:lnTo>
                    <a:pt x="398968" y="109499"/>
                  </a:lnTo>
                  <a:lnTo>
                    <a:pt x="375895" y="73208"/>
                  </a:lnTo>
                  <a:lnTo>
                    <a:pt x="345626" y="42939"/>
                  </a:lnTo>
                  <a:lnTo>
                    <a:pt x="309335" y="19866"/>
                  </a:lnTo>
                  <a:lnTo>
                    <a:pt x="268195" y="5162"/>
                  </a:lnTo>
                  <a:lnTo>
                    <a:pt x="223378" y="0"/>
                  </a:lnTo>
                  <a:close/>
                </a:path>
              </a:pathLst>
            </a:custGeom>
            <a:solidFill>
              <a:srgbClr val="E3E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597" y="5015554"/>
              <a:ext cx="186954" cy="25130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3346" y="5024458"/>
              <a:ext cx="173041" cy="225214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980187" y="5041731"/>
            <a:ext cx="1621499" cy="242734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1319331" y="5560040"/>
            <a:ext cx="419100" cy="419100"/>
            <a:chOff x="1319331" y="5560040"/>
            <a:chExt cx="419100" cy="419100"/>
          </a:xfrm>
        </p:grpSpPr>
        <p:sp>
          <p:nvSpPr>
            <p:cNvPr id="29" name="object 29"/>
            <p:cNvSpPr/>
            <p:nvPr/>
          </p:nvSpPr>
          <p:spPr>
            <a:xfrm>
              <a:off x="1319331" y="556004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23378" y="0"/>
                  </a:moveTo>
                  <a:lnTo>
                    <a:pt x="195456" y="0"/>
                  </a:lnTo>
                  <a:lnTo>
                    <a:pt x="150640" y="5162"/>
                  </a:lnTo>
                  <a:lnTo>
                    <a:pt x="109499" y="19866"/>
                  </a:lnTo>
                  <a:lnTo>
                    <a:pt x="73208" y="42939"/>
                  </a:lnTo>
                  <a:lnTo>
                    <a:pt x="42939" y="73208"/>
                  </a:lnTo>
                  <a:lnTo>
                    <a:pt x="19866" y="109499"/>
                  </a:lnTo>
                  <a:lnTo>
                    <a:pt x="5162" y="150640"/>
                  </a:lnTo>
                  <a:lnTo>
                    <a:pt x="0" y="195456"/>
                  </a:lnTo>
                  <a:lnTo>
                    <a:pt x="0" y="223378"/>
                  </a:lnTo>
                  <a:lnTo>
                    <a:pt x="5162" y="268195"/>
                  </a:lnTo>
                  <a:lnTo>
                    <a:pt x="19866" y="309335"/>
                  </a:lnTo>
                  <a:lnTo>
                    <a:pt x="42939" y="345626"/>
                  </a:lnTo>
                  <a:lnTo>
                    <a:pt x="73208" y="375895"/>
                  </a:lnTo>
                  <a:lnTo>
                    <a:pt x="109499" y="398968"/>
                  </a:lnTo>
                  <a:lnTo>
                    <a:pt x="150640" y="413673"/>
                  </a:lnTo>
                  <a:lnTo>
                    <a:pt x="195456" y="418835"/>
                  </a:lnTo>
                  <a:lnTo>
                    <a:pt x="223378" y="418835"/>
                  </a:lnTo>
                  <a:lnTo>
                    <a:pt x="268195" y="413673"/>
                  </a:lnTo>
                  <a:lnTo>
                    <a:pt x="309335" y="398968"/>
                  </a:lnTo>
                  <a:lnTo>
                    <a:pt x="345626" y="375895"/>
                  </a:lnTo>
                  <a:lnTo>
                    <a:pt x="375895" y="345626"/>
                  </a:lnTo>
                  <a:lnTo>
                    <a:pt x="398968" y="309335"/>
                  </a:lnTo>
                  <a:lnTo>
                    <a:pt x="413673" y="268195"/>
                  </a:lnTo>
                  <a:lnTo>
                    <a:pt x="418835" y="223378"/>
                  </a:lnTo>
                  <a:lnTo>
                    <a:pt x="418835" y="195456"/>
                  </a:lnTo>
                  <a:lnTo>
                    <a:pt x="413673" y="150640"/>
                  </a:lnTo>
                  <a:lnTo>
                    <a:pt x="398968" y="109499"/>
                  </a:lnTo>
                  <a:lnTo>
                    <a:pt x="375895" y="73208"/>
                  </a:lnTo>
                  <a:lnTo>
                    <a:pt x="345626" y="42939"/>
                  </a:lnTo>
                  <a:lnTo>
                    <a:pt x="309335" y="19866"/>
                  </a:lnTo>
                  <a:lnTo>
                    <a:pt x="268195" y="5162"/>
                  </a:lnTo>
                  <a:lnTo>
                    <a:pt x="223378" y="0"/>
                  </a:lnTo>
                  <a:close/>
                </a:path>
              </a:pathLst>
            </a:custGeom>
            <a:solidFill>
              <a:srgbClr val="E3E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597" y="5643807"/>
              <a:ext cx="186954" cy="25130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3346" y="5652711"/>
              <a:ext cx="173041" cy="225214"/>
            </a:xfrm>
            <a:prstGeom prst="rect">
              <a:avLst/>
            </a:prstGeom>
          </p:spPr>
        </p:pic>
      </p:grpSp>
      <p:pic>
        <p:nvPicPr>
          <p:cNvPr id="32" name="object 3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980187" y="5669984"/>
            <a:ext cx="4373989" cy="242734"/>
          </a:xfrm>
          <a:prstGeom prst="rect">
            <a:avLst/>
          </a:prstGeom>
        </p:spPr>
      </p:pic>
      <p:grpSp>
        <p:nvGrpSpPr>
          <p:cNvPr id="33" name="object 33"/>
          <p:cNvGrpSpPr/>
          <p:nvPr/>
        </p:nvGrpSpPr>
        <p:grpSpPr>
          <a:xfrm>
            <a:off x="1319331" y="6188293"/>
            <a:ext cx="419100" cy="419100"/>
            <a:chOff x="1319331" y="6188293"/>
            <a:chExt cx="419100" cy="419100"/>
          </a:xfrm>
        </p:grpSpPr>
        <p:sp>
          <p:nvSpPr>
            <p:cNvPr id="34" name="object 34"/>
            <p:cNvSpPr/>
            <p:nvPr/>
          </p:nvSpPr>
          <p:spPr>
            <a:xfrm>
              <a:off x="1319331" y="6188293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23378" y="0"/>
                  </a:moveTo>
                  <a:lnTo>
                    <a:pt x="195456" y="0"/>
                  </a:lnTo>
                  <a:lnTo>
                    <a:pt x="150640" y="5162"/>
                  </a:lnTo>
                  <a:lnTo>
                    <a:pt x="109499" y="19866"/>
                  </a:lnTo>
                  <a:lnTo>
                    <a:pt x="73208" y="42939"/>
                  </a:lnTo>
                  <a:lnTo>
                    <a:pt x="42939" y="73208"/>
                  </a:lnTo>
                  <a:lnTo>
                    <a:pt x="19866" y="109499"/>
                  </a:lnTo>
                  <a:lnTo>
                    <a:pt x="5162" y="150640"/>
                  </a:lnTo>
                  <a:lnTo>
                    <a:pt x="0" y="195456"/>
                  </a:lnTo>
                  <a:lnTo>
                    <a:pt x="0" y="223378"/>
                  </a:lnTo>
                  <a:lnTo>
                    <a:pt x="5162" y="268195"/>
                  </a:lnTo>
                  <a:lnTo>
                    <a:pt x="19866" y="309335"/>
                  </a:lnTo>
                  <a:lnTo>
                    <a:pt x="42939" y="345626"/>
                  </a:lnTo>
                  <a:lnTo>
                    <a:pt x="73208" y="375895"/>
                  </a:lnTo>
                  <a:lnTo>
                    <a:pt x="109499" y="398968"/>
                  </a:lnTo>
                  <a:lnTo>
                    <a:pt x="150640" y="413673"/>
                  </a:lnTo>
                  <a:lnTo>
                    <a:pt x="195456" y="418835"/>
                  </a:lnTo>
                  <a:lnTo>
                    <a:pt x="223378" y="418835"/>
                  </a:lnTo>
                  <a:lnTo>
                    <a:pt x="268195" y="413673"/>
                  </a:lnTo>
                  <a:lnTo>
                    <a:pt x="309335" y="398968"/>
                  </a:lnTo>
                  <a:lnTo>
                    <a:pt x="345626" y="375895"/>
                  </a:lnTo>
                  <a:lnTo>
                    <a:pt x="375895" y="345626"/>
                  </a:lnTo>
                  <a:lnTo>
                    <a:pt x="398968" y="309335"/>
                  </a:lnTo>
                  <a:lnTo>
                    <a:pt x="413673" y="268195"/>
                  </a:lnTo>
                  <a:lnTo>
                    <a:pt x="418835" y="223378"/>
                  </a:lnTo>
                  <a:lnTo>
                    <a:pt x="418835" y="195456"/>
                  </a:lnTo>
                  <a:lnTo>
                    <a:pt x="413673" y="150640"/>
                  </a:lnTo>
                  <a:lnTo>
                    <a:pt x="398968" y="109499"/>
                  </a:lnTo>
                  <a:lnTo>
                    <a:pt x="375895" y="73208"/>
                  </a:lnTo>
                  <a:lnTo>
                    <a:pt x="345626" y="42939"/>
                  </a:lnTo>
                  <a:lnTo>
                    <a:pt x="309335" y="19866"/>
                  </a:lnTo>
                  <a:lnTo>
                    <a:pt x="268195" y="5162"/>
                  </a:lnTo>
                  <a:lnTo>
                    <a:pt x="223378" y="0"/>
                  </a:lnTo>
                  <a:close/>
                </a:path>
              </a:pathLst>
            </a:custGeom>
            <a:solidFill>
              <a:srgbClr val="E3E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597" y="6272060"/>
              <a:ext cx="186954" cy="25130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3346" y="6280964"/>
              <a:ext cx="173041" cy="225214"/>
            </a:xfrm>
            <a:prstGeom prst="rect">
              <a:avLst/>
            </a:prstGeom>
          </p:spPr>
        </p:pic>
      </p:grpSp>
      <p:pic>
        <p:nvPicPr>
          <p:cNvPr id="37" name="object 3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980187" y="6298237"/>
            <a:ext cx="2082203" cy="191688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1319331" y="6816546"/>
            <a:ext cx="419100" cy="419100"/>
            <a:chOff x="1319331" y="6816546"/>
            <a:chExt cx="419100" cy="419100"/>
          </a:xfrm>
        </p:grpSpPr>
        <p:sp>
          <p:nvSpPr>
            <p:cNvPr id="39" name="object 39"/>
            <p:cNvSpPr/>
            <p:nvPr/>
          </p:nvSpPr>
          <p:spPr>
            <a:xfrm>
              <a:off x="1319331" y="6816546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23378" y="0"/>
                  </a:moveTo>
                  <a:lnTo>
                    <a:pt x="195456" y="0"/>
                  </a:lnTo>
                  <a:lnTo>
                    <a:pt x="150640" y="5162"/>
                  </a:lnTo>
                  <a:lnTo>
                    <a:pt x="109499" y="19866"/>
                  </a:lnTo>
                  <a:lnTo>
                    <a:pt x="73208" y="42939"/>
                  </a:lnTo>
                  <a:lnTo>
                    <a:pt x="42939" y="73208"/>
                  </a:lnTo>
                  <a:lnTo>
                    <a:pt x="19866" y="109499"/>
                  </a:lnTo>
                  <a:lnTo>
                    <a:pt x="5162" y="150640"/>
                  </a:lnTo>
                  <a:lnTo>
                    <a:pt x="0" y="195456"/>
                  </a:lnTo>
                  <a:lnTo>
                    <a:pt x="0" y="223378"/>
                  </a:lnTo>
                  <a:lnTo>
                    <a:pt x="5162" y="268195"/>
                  </a:lnTo>
                  <a:lnTo>
                    <a:pt x="19866" y="309335"/>
                  </a:lnTo>
                  <a:lnTo>
                    <a:pt x="42939" y="345626"/>
                  </a:lnTo>
                  <a:lnTo>
                    <a:pt x="73208" y="375895"/>
                  </a:lnTo>
                  <a:lnTo>
                    <a:pt x="109499" y="398968"/>
                  </a:lnTo>
                  <a:lnTo>
                    <a:pt x="150640" y="413673"/>
                  </a:lnTo>
                  <a:lnTo>
                    <a:pt x="195456" y="418835"/>
                  </a:lnTo>
                  <a:lnTo>
                    <a:pt x="223378" y="418835"/>
                  </a:lnTo>
                  <a:lnTo>
                    <a:pt x="268195" y="413673"/>
                  </a:lnTo>
                  <a:lnTo>
                    <a:pt x="309335" y="398968"/>
                  </a:lnTo>
                  <a:lnTo>
                    <a:pt x="345626" y="375895"/>
                  </a:lnTo>
                  <a:lnTo>
                    <a:pt x="375895" y="345626"/>
                  </a:lnTo>
                  <a:lnTo>
                    <a:pt x="398968" y="309335"/>
                  </a:lnTo>
                  <a:lnTo>
                    <a:pt x="413673" y="268195"/>
                  </a:lnTo>
                  <a:lnTo>
                    <a:pt x="418835" y="223378"/>
                  </a:lnTo>
                  <a:lnTo>
                    <a:pt x="418835" y="195456"/>
                  </a:lnTo>
                  <a:lnTo>
                    <a:pt x="413673" y="150640"/>
                  </a:lnTo>
                  <a:lnTo>
                    <a:pt x="398968" y="109499"/>
                  </a:lnTo>
                  <a:lnTo>
                    <a:pt x="375895" y="73208"/>
                  </a:lnTo>
                  <a:lnTo>
                    <a:pt x="345626" y="42939"/>
                  </a:lnTo>
                  <a:lnTo>
                    <a:pt x="309335" y="19866"/>
                  </a:lnTo>
                  <a:lnTo>
                    <a:pt x="268195" y="5162"/>
                  </a:lnTo>
                  <a:lnTo>
                    <a:pt x="223378" y="0"/>
                  </a:lnTo>
                  <a:close/>
                </a:path>
              </a:pathLst>
            </a:custGeom>
            <a:solidFill>
              <a:srgbClr val="E3E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597" y="6900313"/>
              <a:ext cx="186954" cy="25130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3346" y="6909218"/>
              <a:ext cx="173041" cy="225214"/>
            </a:xfrm>
            <a:prstGeom prst="rect">
              <a:avLst/>
            </a:prstGeom>
          </p:spPr>
        </p:pic>
      </p:grpSp>
      <p:pic>
        <p:nvPicPr>
          <p:cNvPr id="42" name="object 4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980187" y="6926490"/>
            <a:ext cx="2168254" cy="191688"/>
          </a:xfrm>
          <a:prstGeom prst="rect">
            <a:avLst/>
          </a:prstGeom>
        </p:spPr>
      </p:pic>
      <p:grpSp>
        <p:nvGrpSpPr>
          <p:cNvPr id="43" name="object 43"/>
          <p:cNvGrpSpPr/>
          <p:nvPr/>
        </p:nvGrpSpPr>
        <p:grpSpPr>
          <a:xfrm>
            <a:off x="1319331" y="7444799"/>
            <a:ext cx="419100" cy="419100"/>
            <a:chOff x="1319331" y="7444799"/>
            <a:chExt cx="419100" cy="419100"/>
          </a:xfrm>
        </p:grpSpPr>
        <p:sp>
          <p:nvSpPr>
            <p:cNvPr id="44" name="object 44"/>
            <p:cNvSpPr/>
            <p:nvPr/>
          </p:nvSpPr>
          <p:spPr>
            <a:xfrm>
              <a:off x="1319331" y="7444799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23378" y="0"/>
                  </a:moveTo>
                  <a:lnTo>
                    <a:pt x="195456" y="0"/>
                  </a:lnTo>
                  <a:lnTo>
                    <a:pt x="150640" y="5162"/>
                  </a:lnTo>
                  <a:lnTo>
                    <a:pt x="109499" y="19866"/>
                  </a:lnTo>
                  <a:lnTo>
                    <a:pt x="73208" y="42939"/>
                  </a:lnTo>
                  <a:lnTo>
                    <a:pt x="42939" y="73208"/>
                  </a:lnTo>
                  <a:lnTo>
                    <a:pt x="19866" y="109499"/>
                  </a:lnTo>
                  <a:lnTo>
                    <a:pt x="5162" y="150640"/>
                  </a:lnTo>
                  <a:lnTo>
                    <a:pt x="0" y="195456"/>
                  </a:lnTo>
                  <a:lnTo>
                    <a:pt x="0" y="223378"/>
                  </a:lnTo>
                  <a:lnTo>
                    <a:pt x="5162" y="268195"/>
                  </a:lnTo>
                  <a:lnTo>
                    <a:pt x="19866" y="309335"/>
                  </a:lnTo>
                  <a:lnTo>
                    <a:pt x="42939" y="345626"/>
                  </a:lnTo>
                  <a:lnTo>
                    <a:pt x="73208" y="375895"/>
                  </a:lnTo>
                  <a:lnTo>
                    <a:pt x="109499" y="398968"/>
                  </a:lnTo>
                  <a:lnTo>
                    <a:pt x="150640" y="413673"/>
                  </a:lnTo>
                  <a:lnTo>
                    <a:pt x="195456" y="418835"/>
                  </a:lnTo>
                  <a:lnTo>
                    <a:pt x="223378" y="418835"/>
                  </a:lnTo>
                  <a:lnTo>
                    <a:pt x="268195" y="413673"/>
                  </a:lnTo>
                  <a:lnTo>
                    <a:pt x="309335" y="398968"/>
                  </a:lnTo>
                  <a:lnTo>
                    <a:pt x="345626" y="375895"/>
                  </a:lnTo>
                  <a:lnTo>
                    <a:pt x="375895" y="345626"/>
                  </a:lnTo>
                  <a:lnTo>
                    <a:pt x="398968" y="309335"/>
                  </a:lnTo>
                  <a:lnTo>
                    <a:pt x="413673" y="268195"/>
                  </a:lnTo>
                  <a:lnTo>
                    <a:pt x="418835" y="223378"/>
                  </a:lnTo>
                  <a:lnTo>
                    <a:pt x="418835" y="195456"/>
                  </a:lnTo>
                  <a:lnTo>
                    <a:pt x="413673" y="150640"/>
                  </a:lnTo>
                  <a:lnTo>
                    <a:pt x="398968" y="109499"/>
                  </a:lnTo>
                  <a:lnTo>
                    <a:pt x="375895" y="73208"/>
                  </a:lnTo>
                  <a:lnTo>
                    <a:pt x="345626" y="42939"/>
                  </a:lnTo>
                  <a:lnTo>
                    <a:pt x="309335" y="19866"/>
                  </a:lnTo>
                  <a:lnTo>
                    <a:pt x="268195" y="5162"/>
                  </a:lnTo>
                  <a:lnTo>
                    <a:pt x="223378" y="0"/>
                  </a:lnTo>
                  <a:close/>
                </a:path>
              </a:pathLst>
            </a:custGeom>
            <a:solidFill>
              <a:srgbClr val="E3E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597" y="7528566"/>
              <a:ext cx="186954" cy="251301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3346" y="7537471"/>
              <a:ext cx="173041" cy="225214"/>
            </a:xfrm>
            <a:prstGeom prst="rect">
              <a:avLst/>
            </a:prstGeom>
          </p:spPr>
        </p:pic>
      </p:grpSp>
      <p:pic>
        <p:nvPicPr>
          <p:cNvPr id="47" name="object 4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973047" y="7554743"/>
            <a:ext cx="1279485" cy="191331"/>
          </a:xfrm>
          <a:prstGeom prst="rect">
            <a:avLst/>
          </a:prstGeom>
        </p:spPr>
      </p:pic>
      <p:grpSp>
        <p:nvGrpSpPr>
          <p:cNvPr id="48" name="object 48"/>
          <p:cNvGrpSpPr/>
          <p:nvPr/>
        </p:nvGrpSpPr>
        <p:grpSpPr>
          <a:xfrm>
            <a:off x="1319331" y="8073052"/>
            <a:ext cx="419100" cy="419100"/>
            <a:chOff x="1319331" y="8073052"/>
            <a:chExt cx="419100" cy="419100"/>
          </a:xfrm>
        </p:grpSpPr>
        <p:sp>
          <p:nvSpPr>
            <p:cNvPr id="49" name="object 49"/>
            <p:cNvSpPr/>
            <p:nvPr/>
          </p:nvSpPr>
          <p:spPr>
            <a:xfrm>
              <a:off x="1319331" y="807305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23378" y="0"/>
                  </a:moveTo>
                  <a:lnTo>
                    <a:pt x="195456" y="0"/>
                  </a:lnTo>
                  <a:lnTo>
                    <a:pt x="150640" y="5162"/>
                  </a:lnTo>
                  <a:lnTo>
                    <a:pt x="109499" y="19866"/>
                  </a:lnTo>
                  <a:lnTo>
                    <a:pt x="73208" y="42939"/>
                  </a:lnTo>
                  <a:lnTo>
                    <a:pt x="42939" y="73208"/>
                  </a:lnTo>
                  <a:lnTo>
                    <a:pt x="19866" y="109499"/>
                  </a:lnTo>
                  <a:lnTo>
                    <a:pt x="5162" y="150640"/>
                  </a:lnTo>
                  <a:lnTo>
                    <a:pt x="0" y="195456"/>
                  </a:lnTo>
                  <a:lnTo>
                    <a:pt x="0" y="223378"/>
                  </a:lnTo>
                  <a:lnTo>
                    <a:pt x="5162" y="268195"/>
                  </a:lnTo>
                  <a:lnTo>
                    <a:pt x="19866" y="309335"/>
                  </a:lnTo>
                  <a:lnTo>
                    <a:pt x="42939" y="345626"/>
                  </a:lnTo>
                  <a:lnTo>
                    <a:pt x="73208" y="375895"/>
                  </a:lnTo>
                  <a:lnTo>
                    <a:pt x="109499" y="398968"/>
                  </a:lnTo>
                  <a:lnTo>
                    <a:pt x="150640" y="413673"/>
                  </a:lnTo>
                  <a:lnTo>
                    <a:pt x="195456" y="418835"/>
                  </a:lnTo>
                  <a:lnTo>
                    <a:pt x="223378" y="418835"/>
                  </a:lnTo>
                  <a:lnTo>
                    <a:pt x="268195" y="413673"/>
                  </a:lnTo>
                  <a:lnTo>
                    <a:pt x="309335" y="398968"/>
                  </a:lnTo>
                  <a:lnTo>
                    <a:pt x="345626" y="375895"/>
                  </a:lnTo>
                  <a:lnTo>
                    <a:pt x="375895" y="345626"/>
                  </a:lnTo>
                  <a:lnTo>
                    <a:pt x="398968" y="309335"/>
                  </a:lnTo>
                  <a:lnTo>
                    <a:pt x="413673" y="268195"/>
                  </a:lnTo>
                  <a:lnTo>
                    <a:pt x="418835" y="223378"/>
                  </a:lnTo>
                  <a:lnTo>
                    <a:pt x="418835" y="195456"/>
                  </a:lnTo>
                  <a:lnTo>
                    <a:pt x="413673" y="150640"/>
                  </a:lnTo>
                  <a:lnTo>
                    <a:pt x="398968" y="109499"/>
                  </a:lnTo>
                  <a:lnTo>
                    <a:pt x="375895" y="73208"/>
                  </a:lnTo>
                  <a:lnTo>
                    <a:pt x="345626" y="42939"/>
                  </a:lnTo>
                  <a:lnTo>
                    <a:pt x="309335" y="19866"/>
                  </a:lnTo>
                  <a:lnTo>
                    <a:pt x="268195" y="5162"/>
                  </a:lnTo>
                  <a:lnTo>
                    <a:pt x="223378" y="0"/>
                  </a:lnTo>
                  <a:close/>
                </a:path>
              </a:pathLst>
            </a:custGeom>
            <a:solidFill>
              <a:srgbClr val="E3E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597" y="8156820"/>
              <a:ext cx="186954" cy="251301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3346" y="8165724"/>
              <a:ext cx="173041" cy="225214"/>
            </a:xfrm>
            <a:prstGeom prst="rect">
              <a:avLst/>
            </a:prstGeom>
          </p:spPr>
        </p:pic>
      </p:grpSp>
      <p:sp>
        <p:nvSpPr>
          <p:cNvPr id="52" name="object 52"/>
          <p:cNvSpPr/>
          <p:nvPr/>
        </p:nvSpPr>
        <p:spPr>
          <a:xfrm>
            <a:off x="1970192" y="8188708"/>
            <a:ext cx="1218565" cy="186055"/>
          </a:xfrm>
          <a:custGeom>
            <a:avLst/>
            <a:gdLst/>
            <a:ahLst/>
            <a:cxnLst/>
            <a:rect l="l" t="t" r="r" b="b"/>
            <a:pathLst>
              <a:path w="1218564" h="186054">
                <a:moveTo>
                  <a:pt x="79602" y="19632"/>
                </a:moveTo>
                <a:lnTo>
                  <a:pt x="57470" y="19632"/>
                </a:lnTo>
                <a:lnTo>
                  <a:pt x="57470" y="182764"/>
                </a:lnTo>
                <a:lnTo>
                  <a:pt x="79602" y="182764"/>
                </a:lnTo>
                <a:lnTo>
                  <a:pt x="79602" y="19632"/>
                </a:lnTo>
                <a:close/>
              </a:path>
              <a:path w="1218564" h="186054">
                <a:moveTo>
                  <a:pt x="137073" y="0"/>
                </a:moveTo>
                <a:lnTo>
                  <a:pt x="0" y="0"/>
                </a:lnTo>
                <a:lnTo>
                  <a:pt x="0" y="19632"/>
                </a:lnTo>
                <a:lnTo>
                  <a:pt x="137073" y="19632"/>
                </a:lnTo>
                <a:lnTo>
                  <a:pt x="137073" y="0"/>
                </a:lnTo>
                <a:close/>
              </a:path>
              <a:path w="1218564" h="186054">
                <a:moveTo>
                  <a:pt x="189435" y="0"/>
                </a:moveTo>
                <a:lnTo>
                  <a:pt x="168374" y="0"/>
                </a:lnTo>
                <a:lnTo>
                  <a:pt x="168374" y="182764"/>
                </a:lnTo>
                <a:lnTo>
                  <a:pt x="189435" y="182764"/>
                </a:lnTo>
                <a:lnTo>
                  <a:pt x="189435" y="92334"/>
                </a:lnTo>
                <a:lnTo>
                  <a:pt x="190982" y="85551"/>
                </a:lnTo>
                <a:lnTo>
                  <a:pt x="194075" y="79959"/>
                </a:lnTo>
                <a:lnTo>
                  <a:pt x="197228" y="74367"/>
                </a:lnTo>
                <a:lnTo>
                  <a:pt x="201512" y="70113"/>
                </a:lnTo>
                <a:lnTo>
                  <a:pt x="206926" y="67198"/>
                </a:lnTo>
                <a:lnTo>
                  <a:pt x="189435" y="67198"/>
                </a:lnTo>
                <a:lnTo>
                  <a:pt x="189435" y="0"/>
                </a:lnTo>
                <a:close/>
              </a:path>
              <a:path w="1218564" h="186054">
                <a:moveTo>
                  <a:pt x="270540" y="62825"/>
                </a:moveTo>
                <a:lnTo>
                  <a:pt x="235423" y="62825"/>
                </a:lnTo>
                <a:lnTo>
                  <a:pt x="243187" y="65829"/>
                </a:lnTo>
                <a:lnTo>
                  <a:pt x="248780" y="71838"/>
                </a:lnTo>
                <a:lnTo>
                  <a:pt x="257258" y="182764"/>
                </a:lnTo>
                <a:lnTo>
                  <a:pt x="278318" y="182764"/>
                </a:lnTo>
                <a:lnTo>
                  <a:pt x="278318" y="95665"/>
                </a:lnTo>
                <a:lnTo>
                  <a:pt x="278045" y="89391"/>
                </a:lnTo>
                <a:lnTo>
                  <a:pt x="277950" y="87221"/>
                </a:lnTo>
                <a:lnTo>
                  <a:pt x="276904" y="79959"/>
                </a:lnTo>
                <a:lnTo>
                  <a:pt x="276846" y="79557"/>
                </a:lnTo>
                <a:lnTo>
                  <a:pt x="275005" y="72675"/>
                </a:lnTo>
                <a:lnTo>
                  <a:pt x="272428" y="66573"/>
                </a:lnTo>
                <a:lnTo>
                  <a:pt x="270540" y="62825"/>
                </a:lnTo>
                <a:close/>
              </a:path>
              <a:path w="1218564" h="186054">
                <a:moveTo>
                  <a:pt x="240897" y="43906"/>
                </a:moveTo>
                <a:lnTo>
                  <a:pt x="231556" y="43906"/>
                </a:lnTo>
                <a:lnTo>
                  <a:pt x="223882" y="44302"/>
                </a:lnTo>
                <a:lnTo>
                  <a:pt x="191179" y="67198"/>
                </a:lnTo>
                <a:lnTo>
                  <a:pt x="206926" y="67198"/>
                </a:lnTo>
                <a:lnTo>
                  <a:pt x="212399" y="64282"/>
                </a:lnTo>
                <a:lnTo>
                  <a:pt x="218587" y="62825"/>
                </a:lnTo>
                <a:lnTo>
                  <a:pt x="270540" y="62825"/>
                </a:lnTo>
                <a:lnTo>
                  <a:pt x="268561" y="58898"/>
                </a:lnTo>
                <a:lnTo>
                  <a:pt x="263118" y="53217"/>
                </a:lnTo>
                <a:lnTo>
                  <a:pt x="249077" y="45780"/>
                </a:lnTo>
                <a:lnTo>
                  <a:pt x="240897" y="43906"/>
                </a:lnTo>
                <a:close/>
              </a:path>
              <a:path w="1218564" h="186054">
                <a:moveTo>
                  <a:pt x="412494" y="62468"/>
                </a:moveTo>
                <a:lnTo>
                  <a:pt x="379733" y="62468"/>
                </a:lnTo>
                <a:lnTo>
                  <a:pt x="386961" y="64907"/>
                </a:lnTo>
                <a:lnTo>
                  <a:pt x="391721" y="69786"/>
                </a:lnTo>
                <a:lnTo>
                  <a:pt x="396540" y="74664"/>
                </a:lnTo>
                <a:lnTo>
                  <a:pt x="398949" y="81506"/>
                </a:lnTo>
                <a:lnTo>
                  <a:pt x="398949" y="94416"/>
                </a:lnTo>
                <a:lnTo>
                  <a:pt x="397730" y="96796"/>
                </a:lnTo>
                <a:lnTo>
                  <a:pt x="395290" y="98164"/>
                </a:lnTo>
                <a:lnTo>
                  <a:pt x="392911" y="99532"/>
                </a:lnTo>
                <a:lnTo>
                  <a:pt x="389103" y="100514"/>
                </a:lnTo>
                <a:lnTo>
                  <a:pt x="383868" y="101109"/>
                </a:lnTo>
                <a:lnTo>
                  <a:pt x="378692" y="101644"/>
                </a:lnTo>
                <a:lnTo>
                  <a:pt x="371939" y="102448"/>
                </a:lnTo>
                <a:lnTo>
                  <a:pt x="332643" y="110360"/>
                </a:lnTo>
                <a:lnTo>
                  <a:pt x="315063" y="124758"/>
                </a:lnTo>
                <a:lnTo>
                  <a:pt x="311969" y="129636"/>
                </a:lnTo>
                <a:lnTo>
                  <a:pt x="310423" y="136002"/>
                </a:lnTo>
                <a:lnTo>
                  <a:pt x="310423" y="152779"/>
                </a:lnTo>
                <a:lnTo>
                  <a:pt x="340616" y="184341"/>
                </a:lnTo>
                <a:lnTo>
                  <a:pt x="348499" y="185977"/>
                </a:lnTo>
                <a:lnTo>
                  <a:pt x="365157" y="185977"/>
                </a:lnTo>
                <a:lnTo>
                  <a:pt x="396450" y="167177"/>
                </a:lnTo>
                <a:lnTo>
                  <a:pt x="352456" y="167177"/>
                </a:lnTo>
                <a:lnTo>
                  <a:pt x="345078" y="165213"/>
                </a:lnTo>
                <a:lnTo>
                  <a:pt x="339604" y="161525"/>
                </a:lnTo>
                <a:lnTo>
                  <a:pt x="334190" y="157777"/>
                </a:lnTo>
                <a:lnTo>
                  <a:pt x="331483" y="152244"/>
                </a:lnTo>
                <a:lnTo>
                  <a:pt x="331483" y="139572"/>
                </a:lnTo>
                <a:lnTo>
                  <a:pt x="371374" y="120653"/>
                </a:lnTo>
                <a:lnTo>
                  <a:pt x="375062" y="120177"/>
                </a:lnTo>
                <a:lnTo>
                  <a:pt x="398949" y="113870"/>
                </a:lnTo>
                <a:lnTo>
                  <a:pt x="420010" y="113870"/>
                </a:lnTo>
                <a:lnTo>
                  <a:pt x="420010" y="92453"/>
                </a:lnTo>
                <a:lnTo>
                  <a:pt x="419675" y="84700"/>
                </a:lnTo>
                <a:lnTo>
                  <a:pt x="418730" y="78174"/>
                </a:lnTo>
                <a:lnTo>
                  <a:pt x="418671" y="77773"/>
                </a:lnTo>
                <a:lnTo>
                  <a:pt x="416998" y="71671"/>
                </a:lnTo>
                <a:lnTo>
                  <a:pt x="414656" y="66394"/>
                </a:lnTo>
                <a:lnTo>
                  <a:pt x="412494" y="62468"/>
                </a:lnTo>
                <a:close/>
              </a:path>
              <a:path w="1218564" h="186054">
                <a:moveTo>
                  <a:pt x="420010" y="164202"/>
                </a:moveTo>
                <a:lnTo>
                  <a:pt x="398949" y="164202"/>
                </a:lnTo>
                <a:lnTo>
                  <a:pt x="398949" y="182764"/>
                </a:lnTo>
                <a:lnTo>
                  <a:pt x="420010" y="182764"/>
                </a:lnTo>
                <a:lnTo>
                  <a:pt x="420010" y="164202"/>
                </a:lnTo>
                <a:close/>
              </a:path>
              <a:path w="1218564" h="186054">
                <a:moveTo>
                  <a:pt x="420010" y="113870"/>
                </a:moveTo>
                <a:lnTo>
                  <a:pt x="398949" y="113870"/>
                </a:lnTo>
                <a:lnTo>
                  <a:pt x="398949" y="138858"/>
                </a:lnTo>
                <a:lnTo>
                  <a:pt x="397462" y="144301"/>
                </a:lnTo>
                <a:lnTo>
                  <a:pt x="394487" y="149477"/>
                </a:lnTo>
                <a:lnTo>
                  <a:pt x="391572" y="154653"/>
                </a:lnTo>
                <a:lnTo>
                  <a:pt x="387229" y="158877"/>
                </a:lnTo>
                <a:lnTo>
                  <a:pt x="375747" y="165422"/>
                </a:lnTo>
                <a:lnTo>
                  <a:pt x="368216" y="167177"/>
                </a:lnTo>
                <a:lnTo>
                  <a:pt x="396450" y="167177"/>
                </a:lnTo>
                <a:lnTo>
                  <a:pt x="397878" y="164202"/>
                </a:lnTo>
                <a:lnTo>
                  <a:pt x="420010" y="164202"/>
                </a:lnTo>
                <a:lnTo>
                  <a:pt x="420010" y="113870"/>
                </a:lnTo>
                <a:close/>
              </a:path>
              <a:path w="1218564" h="186054">
                <a:moveTo>
                  <a:pt x="373724" y="43906"/>
                </a:moveTo>
                <a:lnTo>
                  <a:pt x="362420" y="43906"/>
                </a:lnTo>
                <a:lnTo>
                  <a:pt x="355400" y="44858"/>
                </a:lnTo>
                <a:lnTo>
                  <a:pt x="317919" y="67703"/>
                </a:lnTo>
                <a:lnTo>
                  <a:pt x="314349" y="76032"/>
                </a:lnTo>
                <a:lnTo>
                  <a:pt x="334339" y="83172"/>
                </a:lnTo>
                <a:lnTo>
                  <a:pt x="336659" y="78174"/>
                </a:lnTo>
                <a:lnTo>
                  <a:pt x="340675" y="73474"/>
                </a:lnTo>
                <a:lnTo>
                  <a:pt x="352098" y="64669"/>
                </a:lnTo>
                <a:lnTo>
                  <a:pt x="359981" y="62468"/>
                </a:lnTo>
                <a:lnTo>
                  <a:pt x="412494" y="62468"/>
                </a:lnTo>
                <a:lnTo>
                  <a:pt x="411086" y="59910"/>
                </a:lnTo>
                <a:lnTo>
                  <a:pt x="406594" y="55061"/>
                </a:lnTo>
                <a:lnTo>
                  <a:pt x="395826" y="48636"/>
                </a:lnTo>
                <a:lnTo>
                  <a:pt x="390263" y="46524"/>
                </a:lnTo>
                <a:lnTo>
                  <a:pt x="384492" y="45512"/>
                </a:lnTo>
                <a:lnTo>
                  <a:pt x="378781" y="44441"/>
                </a:lnTo>
                <a:lnTo>
                  <a:pt x="373724" y="43906"/>
                </a:lnTo>
                <a:close/>
              </a:path>
              <a:path w="1218564" h="186054">
                <a:moveTo>
                  <a:pt x="478797" y="45810"/>
                </a:moveTo>
                <a:lnTo>
                  <a:pt x="458450" y="45810"/>
                </a:lnTo>
                <a:lnTo>
                  <a:pt x="458450" y="182764"/>
                </a:lnTo>
                <a:lnTo>
                  <a:pt x="479511" y="182764"/>
                </a:lnTo>
                <a:lnTo>
                  <a:pt x="479511" y="92334"/>
                </a:lnTo>
                <a:lnTo>
                  <a:pt x="481028" y="85551"/>
                </a:lnTo>
                <a:lnTo>
                  <a:pt x="487096" y="74367"/>
                </a:lnTo>
                <a:lnTo>
                  <a:pt x="491231" y="70113"/>
                </a:lnTo>
                <a:lnTo>
                  <a:pt x="496467" y="67198"/>
                </a:lnTo>
                <a:lnTo>
                  <a:pt x="478797" y="67198"/>
                </a:lnTo>
                <a:lnTo>
                  <a:pt x="478797" y="45810"/>
                </a:lnTo>
                <a:close/>
              </a:path>
              <a:path w="1218564" h="186054">
                <a:moveTo>
                  <a:pt x="559188" y="62825"/>
                </a:moveTo>
                <a:lnTo>
                  <a:pt x="524250" y="62825"/>
                </a:lnTo>
                <a:lnTo>
                  <a:pt x="531925" y="65859"/>
                </a:lnTo>
                <a:lnTo>
                  <a:pt x="537517" y="71927"/>
                </a:lnTo>
                <a:lnTo>
                  <a:pt x="545906" y="182764"/>
                </a:lnTo>
                <a:lnTo>
                  <a:pt x="566967" y="182764"/>
                </a:lnTo>
                <a:lnTo>
                  <a:pt x="566967" y="95665"/>
                </a:lnTo>
                <a:lnTo>
                  <a:pt x="566822" y="92334"/>
                </a:lnTo>
                <a:lnTo>
                  <a:pt x="566698" y="89463"/>
                </a:lnTo>
                <a:lnTo>
                  <a:pt x="566604" y="87299"/>
                </a:lnTo>
                <a:lnTo>
                  <a:pt x="565517" y="79691"/>
                </a:lnTo>
                <a:lnTo>
                  <a:pt x="563704" y="72842"/>
                </a:lnTo>
                <a:lnTo>
                  <a:pt x="561166" y="66751"/>
                </a:lnTo>
                <a:lnTo>
                  <a:pt x="559188" y="62825"/>
                </a:lnTo>
                <a:close/>
              </a:path>
              <a:path w="1218564" h="186054">
                <a:moveTo>
                  <a:pt x="529843" y="43906"/>
                </a:moveTo>
                <a:lnTo>
                  <a:pt x="520562" y="43906"/>
                </a:lnTo>
                <a:lnTo>
                  <a:pt x="513155" y="44307"/>
                </a:lnTo>
                <a:lnTo>
                  <a:pt x="480541" y="67198"/>
                </a:lnTo>
                <a:lnTo>
                  <a:pt x="496467" y="67198"/>
                </a:lnTo>
                <a:lnTo>
                  <a:pt x="501762" y="64282"/>
                </a:lnTo>
                <a:lnTo>
                  <a:pt x="507771" y="62825"/>
                </a:lnTo>
                <a:lnTo>
                  <a:pt x="559188" y="62825"/>
                </a:lnTo>
                <a:lnTo>
                  <a:pt x="557299" y="59077"/>
                </a:lnTo>
                <a:lnTo>
                  <a:pt x="551885" y="53365"/>
                </a:lnTo>
                <a:lnTo>
                  <a:pt x="537964" y="45810"/>
                </a:lnTo>
                <a:lnTo>
                  <a:pt x="529843" y="43906"/>
                </a:lnTo>
                <a:close/>
              </a:path>
              <a:path w="1218564" h="186054">
                <a:moveTo>
                  <a:pt x="626512" y="0"/>
                </a:moveTo>
                <a:lnTo>
                  <a:pt x="605452" y="0"/>
                </a:lnTo>
                <a:lnTo>
                  <a:pt x="605452" y="182764"/>
                </a:lnTo>
                <a:lnTo>
                  <a:pt x="626512" y="182764"/>
                </a:lnTo>
                <a:lnTo>
                  <a:pt x="626512" y="132789"/>
                </a:lnTo>
                <a:lnTo>
                  <a:pt x="625085" y="132789"/>
                </a:lnTo>
                <a:lnTo>
                  <a:pt x="624879" y="117800"/>
                </a:lnTo>
                <a:lnTo>
                  <a:pt x="624777" y="110301"/>
                </a:lnTo>
                <a:lnTo>
                  <a:pt x="624728" y="106731"/>
                </a:lnTo>
                <a:lnTo>
                  <a:pt x="626512" y="106731"/>
                </a:lnTo>
                <a:lnTo>
                  <a:pt x="626512" y="0"/>
                </a:lnTo>
                <a:close/>
              </a:path>
              <a:path w="1218564" h="186054">
                <a:moveTo>
                  <a:pt x="657125" y="104252"/>
                </a:moveTo>
                <a:lnTo>
                  <a:pt x="651143" y="110301"/>
                </a:lnTo>
                <a:lnTo>
                  <a:pt x="649358" y="110301"/>
                </a:lnTo>
                <a:lnTo>
                  <a:pt x="641263" y="117800"/>
                </a:lnTo>
                <a:lnTo>
                  <a:pt x="692550" y="182764"/>
                </a:lnTo>
                <a:lnTo>
                  <a:pt x="719323" y="182764"/>
                </a:lnTo>
                <a:lnTo>
                  <a:pt x="657125" y="104252"/>
                </a:lnTo>
                <a:close/>
              </a:path>
              <a:path w="1218564" h="186054">
                <a:moveTo>
                  <a:pt x="626512" y="106731"/>
                </a:moveTo>
                <a:lnTo>
                  <a:pt x="624728" y="106731"/>
                </a:lnTo>
                <a:lnTo>
                  <a:pt x="625066" y="131467"/>
                </a:lnTo>
                <a:lnTo>
                  <a:pt x="625085" y="132789"/>
                </a:lnTo>
                <a:lnTo>
                  <a:pt x="626512" y="131467"/>
                </a:lnTo>
                <a:lnTo>
                  <a:pt x="626512" y="106731"/>
                </a:lnTo>
                <a:close/>
              </a:path>
              <a:path w="1218564" h="186054">
                <a:moveTo>
                  <a:pt x="626512" y="131467"/>
                </a:moveTo>
                <a:lnTo>
                  <a:pt x="625085" y="132789"/>
                </a:lnTo>
                <a:lnTo>
                  <a:pt x="626512" y="132789"/>
                </a:lnTo>
                <a:lnTo>
                  <a:pt x="626512" y="131467"/>
                </a:lnTo>
                <a:close/>
              </a:path>
              <a:path w="1218564" h="186054">
                <a:moveTo>
                  <a:pt x="715039" y="45691"/>
                </a:moveTo>
                <a:lnTo>
                  <a:pt x="688981" y="45691"/>
                </a:lnTo>
                <a:lnTo>
                  <a:pt x="629011" y="106731"/>
                </a:lnTo>
                <a:lnTo>
                  <a:pt x="626512" y="106731"/>
                </a:lnTo>
                <a:lnTo>
                  <a:pt x="626512" y="131467"/>
                </a:lnTo>
                <a:lnTo>
                  <a:pt x="641263" y="117800"/>
                </a:lnTo>
                <a:lnTo>
                  <a:pt x="639006" y="114941"/>
                </a:lnTo>
                <a:lnTo>
                  <a:pt x="653998" y="100306"/>
                </a:lnTo>
                <a:lnTo>
                  <a:pt x="661027" y="100306"/>
                </a:lnTo>
                <a:lnTo>
                  <a:pt x="715039" y="45691"/>
                </a:lnTo>
                <a:close/>
              </a:path>
              <a:path w="1218564" h="186054">
                <a:moveTo>
                  <a:pt x="653998" y="100306"/>
                </a:moveTo>
                <a:lnTo>
                  <a:pt x="639006" y="114941"/>
                </a:lnTo>
                <a:lnTo>
                  <a:pt x="641263" y="117800"/>
                </a:lnTo>
                <a:lnTo>
                  <a:pt x="649358" y="110301"/>
                </a:lnTo>
                <a:lnTo>
                  <a:pt x="651143" y="110301"/>
                </a:lnTo>
                <a:lnTo>
                  <a:pt x="657125" y="104252"/>
                </a:lnTo>
                <a:lnTo>
                  <a:pt x="653998" y="100306"/>
                </a:lnTo>
                <a:close/>
              </a:path>
              <a:path w="1218564" h="186054">
                <a:moveTo>
                  <a:pt x="661027" y="100306"/>
                </a:moveTo>
                <a:lnTo>
                  <a:pt x="653998" y="100306"/>
                </a:lnTo>
                <a:lnTo>
                  <a:pt x="657125" y="104252"/>
                </a:lnTo>
                <a:lnTo>
                  <a:pt x="661027" y="100306"/>
                </a:lnTo>
                <a:close/>
              </a:path>
              <a:path w="1218564" h="186054">
                <a:moveTo>
                  <a:pt x="1016248" y="43906"/>
                </a:moveTo>
                <a:lnTo>
                  <a:pt x="977094" y="57604"/>
                </a:lnTo>
                <a:lnTo>
                  <a:pt x="956078" y="94884"/>
                </a:lnTo>
                <a:lnTo>
                  <a:pt x="954137" y="114941"/>
                </a:lnTo>
                <a:lnTo>
                  <a:pt x="954622" y="125226"/>
                </a:lnTo>
                <a:lnTo>
                  <a:pt x="956018" y="134451"/>
                </a:lnTo>
                <a:lnTo>
                  <a:pt x="956078" y="134842"/>
                </a:lnTo>
                <a:lnTo>
                  <a:pt x="977094" y="171927"/>
                </a:lnTo>
                <a:lnTo>
                  <a:pt x="1016248" y="185620"/>
                </a:lnTo>
                <a:lnTo>
                  <a:pt x="1025239" y="185068"/>
                </a:lnTo>
                <a:lnTo>
                  <a:pt x="1060659" y="166701"/>
                </a:lnTo>
                <a:lnTo>
                  <a:pt x="1006848" y="166701"/>
                </a:lnTo>
                <a:lnTo>
                  <a:pt x="999114" y="164291"/>
                </a:lnTo>
                <a:lnTo>
                  <a:pt x="976291" y="128193"/>
                </a:lnTo>
                <a:lnTo>
                  <a:pt x="975197" y="114941"/>
                </a:lnTo>
                <a:lnTo>
                  <a:pt x="975471" y="108187"/>
                </a:lnTo>
                <a:lnTo>
                  <a:pt x="999114" y="65264"/>
                </a:lnTo>
                <a:lnTo>
                  <a:pt x="1006848" y="62825"/>
                </a:lnTo>
                <a:lnTo>
                  <a:pt x="1060638" y="62825"/>
                </a:lnTo>
                <a:lnTo>
                  <a:pt x="1055347" y="57604"/>
                </a:lnTo>
                <a:lnTo>
                  <a:pt x="1048732" y="52741"/>
                </a:lnTo>
                <a:lnTo>
                  <a:pt x="1041481" y="48875"/>
                </a:lnTo>
                <a:lnTo>
                  <a:pt x="1033650" y="46115"/>
                </a:lnTo>
                <a:lnTo>
                  <a:pt x="1025239" y="44458"/>
                </a:lnTo>
                <a:lnTo>
                  <a:pt x="1016248" y="43906"/>
                </a:lnTo>
                <a:close/>
              </a:path>
              <a:path w="1218564" h="186054">
                <a:moveTo>
                  <a:pt x="825318" y="0"/>
                </a:moveTo>
                <a:lnTo>
                  <a:pt x="799974" y="0"/>
                </a:lnTo>
                <a:lnTo>
                  <a:pt x="866012" y="107445"/>
                </a:lnTo>
                <a:lnTo>
                  <a:pt x="866012" y="182764"/>
                </a:lnTo>
                <a:lnTo>
                  <a:pt x="888143" y="182764"/>
                </a:lnTo>
                <a:lnTo>
                  <a:pt x="888143" y="107445"/>
                </a:lnTo>
                <a:lnTo>
                  <a:pt x="901746" y="85313"/>
                </a:lnTo>
                <a:lnTo>
                  <a:pt x="876007" y="85313"/>
                </a:lnTo>
                <a:lnTo>
                  <a:pt x="825318" y="0"/>
                </a:lnTo>
                <a:close/>
              </a:path>
              <a:path w="1218564" h="186054">
                <a:moveTo>
                  <a:pt x="1060638" y="62825"/>
                </a:moveTo>
                <a:lnTo>
                  <a:pt x="1025648" y="62825"/>
                </a:lnTo>
                <a:lnTo>
                  <a:pt x="1033382" y="65264"/>
                </a:lnTo>
                <a:lnTo>
                  <a:pt x="1045519" y="75021"/>
                </a:lnTo>
                <a:lnTo>
                  <a:pt x="1057299" y="114941"/>
                </a:lnTo>
                <a:lnTo>
                  <a:pt x="1057025" y="121690"/>
                </a:lnTo>
                <a:lnTo>
                  <a:pt x="1033382" y="164291"/>
                </a:lnTo>
                <a:lnTo>
                  <a:pt x="1025648" y="166701"/>
                </a:lnTo>
                <a:lnTo>
                  <a:pt x="1060659" y="166701"/>
                </a:lnTo>
                <a:lnTo>
                  <a:pt x="1077869" y="125226"/>
                </a:lnTo>
                <a:lnTo>
                  <a:pt x="1078359" y="114941"/>
                </a:lnTo>
                <a:lnTo>
                  <a:pt x="1077869" y="104573"/>
                </a:lnTo>
                <a:lnTo>
                  <a:pt x="1076472" y="95381"/>
                </a:lnTo>
                <a:lnTo>
                  <a:pt x="1076396" y="94884"/>
                </a:lnTo>
                <a:lnTo>
                  <a:pt x="1073942" y="85877"/>
                </a:lnTo>
                <a:lnTo>
                  <a:pt x="1070506" y="77549"/>
                </a:lnTo>
                <a:lnTo>
                  <a:pt x="1066234" y="70009"/>
                </a:lnTo>
                <a:lnTo>
                  <a:pt x="1061181" y="63360"/>
                </a:lnTo>
                <a:lnTo>
                  <a:pt x="1060638" y="62825"/>
                </a:lnTo>
                <a:close/>
              </a:path>
              <a:path w="1218564" h="186054">
                <a:moveTo>
                  <a:pt x="954181" y="0"/>
                </a:moveTo>
                <a:lnTo>
                  <a:pt x="928837" y="0"/>
                </a:lnTo>
                <a:lnTo>
                  <a:pt x="878148" y="85313"/>
                </a:lnTo>
                <a:lnTo>
                  <a:pt x="901746" y="85313"/>
                </a:lnTo>
                <a:lnTo>
                  <a:pt x="954181" y="0"/>
                </a:lnTo>
                <a:close/>
              </a:path>
              <a:path w="1218564" h="186054">
                <a:moveTo>
                  <a:pt x="1131569" y="45691"/>
                </a:moveTo>
                <a:lnTo>
                  <a:pt x="1110508" y="45691"/>
                </a:lnTo>
                <a:lnTo>
                  <a:pt x="1110615" y="135288"/>
                </a:lnTo>
                <a:lnTo>
                  <a:pt x="1110865" y="141161"/>
                </a:lnTo>
                <a:lnTo>
                  <a:pt x="1111936" y="148786"/>
                </a:lnTo>
                <a:lnTo>
                  <a:pt x="1113621" y="155278"/>
                </a:lnTo>
                <a:lnTo>
                  <a:pt x="1113721" y="155663"/>
                </a:lnTo>
                <a:lnTo>
                  <a:pt x="1116220" y="161793"/>
                </a:lnTo>
                <a:lnTo>
                  <a:pt x="1120027" y="169408"/>
                </a:lnTo>
                <a:lnTo>
                  <a:pt x="1125263" y="175119"/>
                </a:lnTo>
                <a:lnTo>
                  <a:pt x="1138748" y="182764"/>
                </a:lnTo>
                <a:lnTo>
                  <a:pt x="1138952" y="182764"/>
                </a:lnTo>
                <a:lnTo>
                  <a:pt x="1146204" y="184549"/>
                </a:lnTo>
                <a:lnTo>
                  <a:pt x="1154772" y="184549"/>
                </a:lnTo>
                <a:lnTo>
                  <a:pt x="1162201" y="184097"/>
                </a:lnTo>
                <a:lnTo>
                  <a:pt x="1193323" y="164202"/>
                </a:lnTo>
                <a:lnTo>
                  <a:pt x="1152808" y="164202"/>
                </a:lnTo>
                <a:lnTo>
                  <a:pt x="1145610" y="161227"/>
                </a:lnTo>
                <a:lnTo>
                  <a:pt x="1139958" y="155278"/>
                </a:lnTo>
                <a:lnTo>
                  <a:pt x="1134365" y="149329"/>
                </a:lnTo>
                <a:lnTo>
                  <a:pt x="1131569" y="141356"/>
                </a:lnTo>
                <a:lnTo>
                  <a:pt x="1131569" y="45691"/>
                </a:lnTo>
                <a:close/>
              </a:path>
              <a:path w="1218564" h="186054">
                <a:moveTo>
                  <a:pt x="1217954" y="159562"/>
                </a:moveTo>
                <a:lnTo>
                  <a:pt x="1196893" y="159562"/>
                </a:lnTo>
                <a:lnTo>
                  <a:pt x="1196893" y="182764"/>
                </a:lnTo>
                <a:lnTo>
                  <a:pt x="1217954" y="182764"/>
                </a:lnTo>
                <a:lnTo>
                  <a:pt x="1217954" y="159562"/>
                </a:lnTo>
                <a:close/>
              </a:path>
              <a:path w="1218564" h="186054">
                <a:moveTo>
                  <a:pt x="1217954" y="45691"/>
                </a:moveTo>
                <a:lnTo>
                  <a:pt x="1196893" y="45691"/>
                </a:lnTo>
                <a:lnTo>
                  <a:pt x="1196893" y="135288"/>
                </a:lnTo>
                <a:lnTo>
                  <a:pt x="1195019" y="142338"/>
                </a:lnTo>
                <a:lnTo>
                  <a:pt x="1191271" y="147871"/>
                </a:lnTo>
                <a:lnTo>
                  <a:pt x="1187582" y="153404"/>
                </a:lnTo>
                <a:lnTo>
                  <a:pt x="1183001" y="157509"/>
                </a:lnTo>
                <a:lnTo>
                  <a:pt x="1172114" y="162863"/>
                </a:lnTo>
                <a:lnTo>
                  <a:pt x="1166789" y="164202"/>
                </a:lnTo>
                <a:lnTo>
                  <a:pt x="1193323" y="164202"/>
                </a:lnTo>
                <a:lnTo>
                  <a:pt x="1195465" y="159562"/>
                </a:lnTo>
                <a:lnTo>
                  <a:pt x="1217954" y="159562"/>
                </a:lnTo>
                <a:lnTo>
                  <a:pt x="1217954" y="45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3184" y="356010"/>
            <a:ext cx="19517995" cy="10596880"/>
            <a:chOff x="293184" y="356010"/>
            <a:chExt cx="19517995" cy="105968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184" y="356010"/>
              <a:ext cx="19517730" cy="1059653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389733" y="2201257"/>
              <a:ext cx="15335250" cy="321945"/>
            </a:xfrm>
            <a:custGeom>
              <a:avLst/>
              <a:gdLst/>
              <a:ahLst/>
              <a:cxnLst/>
              <a:rect l="l" t="t" r="r" b="b"/>
              <a:pathLst>
                <a:path w="15335250" h="321944">
                  <a:moveTo>
                    <a:pt x="60453" y="0"/>
                  </a:moveTo>
                  <a:lnTo>
                    <a:pt x="0" y="60453"/>
                  </a:lnTo>
                  <a:lnTo>
                    <a:pt x="60453" y="120907"/>
                  </a:lnTo>
                  <a:lnTo>
                    <a:pt x="110436" y="70924"/>
                  </a:lnTo>
                  <a:lnTo>
                    <a:pt x="60453" y="70924"/>
                  </a:lnTo>
                  <a:lnTo>
                    <a:pt x="60453" y="49982"/>
                  </a:lnTo>
                  <a:lnTo>
                    <a:pt x="110436" y="49982"/>
                  </a:lnTo>
                  <a:lnTo>
                    <a:pt x="60453" y="0"/>
                  </a:lnTo>
                  <a:close/>
                </a:path>
                <a:path w="15335250" h="321944">
                  <a:moveTo>
                    <a:pt x="76131" y="49982"/>
                  </a:moveTo>
                  <a:lnTo>
                    <a:pt x="60453" y="49982"/>
                  </a:lnTo>
                  <a:lnTo>
                    <a:pt x="60453" y="70924"/>
                  </a:lnTo>
                  <a:lnTo>
                    <a:pt x="76131" y="70924"/>
                  </a:lnTo>
                  <a:lnTo>
                    <a:pt x="76131" y="49982"/>
                  </a:lnTo>
                  <a:close/>
                </a:path>
                <a:path w="15335250" h="321944">
                  <a:moveTo>
                    <a:pt x="107487" y="49982"/>
                  </a:moveTo>
                  <a:lnTo>
                    <a:pt x="76131" y="49982"/>
                  </a:lnTo>
                  <a:lnTo>
                    <a:pt x="76131" y="70924"/>
                  </a:lnTo>
                  <a:lnTo>
                    <a:pt x="107487" y="70924"/>
                  </a:lnTo>
                  <a:lnTo>
                    <a:pt x="107487" y="49982"/>
                  </a:lnTo>
                  <a:close/>
                </a:path>
                <a:path w="15335250" h="321944">
                  <a:moveTo>
                    <a:pt x="110436" y="49982"/>
                  </a:moveTo>
                  <a:lnTo>
                    <a:pt x="107487" y="49982"/>
                  </a:lnTo>
                  <a:lnTo>
                    <a:pt x="107487" y="70924"/>
                  </a:lnTo>
                  <a:lnTo>
                    <a:pt x="110436" y="70924"/>
                  </a:lnTo>
                  <a:lnTo>
                    <a:pt x="120907" y="60453"/>
                  </a:lnTo>
                  <a:lnTo>
                    <a:pt x="110436" y="49982"/>
                  </a:lnTo>
                  <a:close/>
                </a:path>
                <a:path w="15335250" h="321944">
                  <a:moveTo>
                    <a:pt x="138843" y="49982"/>
                  </a:moveTo>
                  <a:lnTo>
                    <a:pt x="110436" y="49982"/>
                  </a:lnTo>
                  <a:lnTo>
                    <a:pt x="120907" y="60453"/>
                  </a:lnTo>
                  <a:lnTo>
                    <a:pt x="110436" y="70924"/>
                  </a:lnTo>
                  <a:lnTo>
                    <a:pt x="138843" y="70924"/>
                  </a:lnTo>
                  <a:lnTo>
                    <a:pt x="138843" y="49982"/>
                  </a:lnTo>
                  <a:close/>
                </a:path>
                <a:path w="15335250" h="321944">
                  <a:moveTo>
                    <a:pt x="15274650" y="0"/>
                  </a:moveTo>
                  <a:lnTo>
                    <a:pt x="15214195" y="60453"/>
                  </a:lnTo>
                  <a:lnTo>
                    <a:pt x="15274650" y="120907"/>
                  </a:lnTo>
                  <a:lnTo>
                    <a:pt x="15324633" y="70924"/>
                  </a:lnTo>
                  <a:lnTo>
                    <a:pt x="15227552" y="70924"/>
                  </a:lnTo>
                  <a:lnTo>
                    <a:pt x="15227552" y="49982"/>
                  </a:lnTo>
                  <a:lnTo>
                    <a:pt x="15324633" y="49982"/>
                  </a:lnTo>
                  <a:lnTo>
                    <a:pt x="15274650" y="0"/>
                  </a:lnTo>
                  <a:close/>
                </a:path>
                <a:path w="15335250" h="321944">
                  <a:moveTo>
                    <a:pt x="15224666" y="49982"/>
                  </a:moveTo>
                  <a:lnTo>
                    <a:pt x="15196156" y="49982"/>
                  </a:lnTo>
                  <a:lnTo>
                    <a:pt x="15196156" y="70924"/>
                  </a:lnTo>
                  <a:lnTo>
                    <a:pt x="15224666" y="70924"/>
                  </a:lnTo>
                  <a:lnTo>
                    <a:pt x="15214195" y="60453"/>
                  </a:lnTo>
                  <a:lnTo>
                    <a:pt x="15224666" y="49982"/>
                  </a:lnTo>
                  <a:close/>
                </a:path>
                <a:path w="15335250" h="321944">
                  <a:moveTo>
                    <a:pt x="15258950" y="49982"/>
                  </a:moveTo>
                  <a:lnTo>
                    <a:pt x="15227552" y="49982"/>
                  </a:lnTo>
                  <a:lnTo>
                    <a:pt x="15227552" y="70924"/>
                  </a:lnTo>
                  <a:lnTo>
                    <a:pt x="15258950" y="70924"/>
                  </a:lnTo>
                  <a:lnTo>
                    <a:pt x="15258950" y="49982"/>
                  </a:lnTo>
                  <a:close/>
                </a:path>
                <a:path w="15335250" h="321944">
                  <a:moveTo>
                    <a:pt x="15274650" y="49982"/>
                  </a:moveTo>
                  <a:lnTo>
                    <a:pt x="15258950" y="49982"/>
                  </a:lnTo>
                  <a:lnTo>
                    <a:pt x="15258950" y="70924"/>
                  </a:lnTo>
                  <a:lnTo>
                    <a:pt x="15274650" y="70924"/>
                  </a:lnTo>
                  <a:lnTo>
                    <a:pt x="15274650" y="49982"/>
                  </a:lnTo>
                  <a:close/>
                </a:path>
                <a:path w="15335250" h="321944">
                  <a:moveTo>
                    <a:pt x="15324633" y="49982"/>
                  </a:moveTo>
                  <a:lnTo>
                    <a:pt x="15274650" y="49982"/>
                  </a:lnTo>
                  <a:lnTo>
                    <a:pt x="15274650" y="70924"/>
                  </a:lnTo>
                  <a:lnTo>
                    <a:pt x="15324633" y="70924"/>
                  </a:lnTo>
                  <a:lnTo>
                    <a:pt x="15335104" y="60453"/>
                  </a:lnTo>
                  <a:lnTo>
                    <a:pt x="15324633" y="49982"/>
                  </a:lnTo>
                  <a:close/>
                </a:path>
                <a:path w="15335250" h="321944">
                  <a:moveTo>
                    <a:pt x="7443189" y="299421"/>
                  </a:moveTo>
                  <a:lnTo>
                    <a:pt x="7432123" y="317201"/>
                  </a:lnTo>
                  <a:lnTo>
                    <a:pt x="7438898" y="321417"/>
                  </a:lnTo>
                  <a:lnTo>
                    <a:pt x="7447479" y="321417"/>
                  </a:lnTo>
                  <a:lnTo>
                    <a:pt x="7454254" y="317201"/>
                  </a:lnTo>
                  <a:lnTo>
                    <a:pt x="7443189" y="299421"/>
                  </a:lnTo>
                  <a:close/>
                </a:path>
                <a:path w="15335250" h="321944">
                  <a:moveTo>
                    <a:pt x="7429509" y="290908"/>
                  </a:moveTo>
                  <a:lnTo>
                    <a:pt x="7418444" y="308688"/>
                  </a:lnTo>
                  <a:lnTo>
                    <a:pt x="7432123" y="317201"/>
                  </a:lnTo>
                  <a:lnTo>
                    <a:pt x="7443189" y="299421"/>
                  </a:lnTo>
                  <a:lnTo>
                    <a:pt x="7429509" y="290908"/>
                  </a:lnTo>
                  <a:close/>
                </a:path>
                <a:path w="15335250" h="321944">
                  <a:moveTo>
                    <a:pt x="7456867" y="290908"/>
                  </a:moveTo>
                  <a:lnTo>
                    <a:pt x="7443189" y="299421"/>
                  </a:lnTo>
                  <a:lnTo>
                    <a:pt x="7454254" y="317201"/>
                  </a:lnTo>
                  <a:lnTo>
                    <a:pt x="7467933" y="308688"/>
                  </a:lnTo>
                  <a:lnTo>
                    <a:pt x="7456867" y="290908"/>
                  </a:lnTo>
                  <a:close/>
                </a:path>
                <a:path w="15335250" h="321944">
                  <a:moveTo>
                    <a:pt x="7060183" y="61050"/>
                  </a:moveTo>
                  <a:lnTo>
                    <a:pt x="7049117" y="78830"/>
                  </a:lnTo>
                  <a:lnTo>
                    <a:pt x="7062796" y="87343"/>
                  </a:lnTo>
                  <a:lnTo>
                    <a:pt x="7073861" y="69563"/>
                  </a:lnTo>
                  <a:lnTo>
                    <a:pt x="7060183" y="61050"/>
                  </a:lnTo>
                  <a:close/>
                </a:path>
                <a:path w="15335250" h="321944">
                  <a:moveTo>
                    <a:pt x="7051175" y="56279"/>
                  </a:moveTo>
                  <a:lnTo>
                    <a:pt x="7042683" y="75422"/>
                  </a:lnTo>
                  <a:lnTo>
                    <a:pt x="7044896" y="76403"/>
                  </a:lnTo>
                  <a:lnTo>
                    <a:pt x="7047046" y="77541"/>
                  </a:lnTo>
                  <a:lnTo>
                    <a:pt x="7049117" y="78830"/>
                  </a:lnTo>
                  <a:lnTo>
                    <a:pt x="7060183" y="61050"/>
                  </a:lnTo>
                  <a:lnTo>
                    <a:pt x="7057284" y="59246"/>
                  </a:lnTo>
                  <a:lnTo>
                    <a:pt x="7054273" y="57653"/>
                  </a:lnTo>
                  <a:lnTo>
                    <a:pt x="7051175" y="56279"/>
                  </a:lnTo>
                  <a:close/>
                </a:path>
                <a:path w="15335250" h="321944">
                  <a:moveTo>
                    <a:pt x="7826194" y="61050"/>
                  </a:moveTo>
                  <a:lnTo>
                    <a:pt x="7812515" y="69563"/>
                  </a:lnTo>
                  <a:lnTo>
                    <a:pt x="7823581" y="87343"/>
                  </a:lnTo>
                  <a:lnTo>
                    <a:pt x="7837260" y="78830"/>
                  </a:lnTo>
                  <a:lnTo>
                    <a:pt x="7826194" y="61050"/>
                  </a:lnTo>
                  <a:close/>
                </a:path>
                <a:path w="15335250" h="321944">
                  <a:moveTo>
                    <a:pt x="7835201" y="56279"/>
                  </a:moveTo>
                  <a:lnTo>
                    <a:pt x="7832103" y="57653"/>
                  </a:lnTo>
                  <a:lnTo>
                    <a:pt x="7829093" y="59246"/>
                  </a:lnTo>
                  <a:lnTo>
                    <a:pt x="7826194" y="61050"/>
                  </a:lnTo>
                  <a:lnTo>
                    <a:pt x="7837260" y="78830"/>
                  </a:lnTo>
                  <a:lnTo>
                    <a:pt x="7839330" y="77541"/>
                  </a:lnTo>
                  <a:lnTo>
                    <a:pt x="7841480" y="76403"/>
                  </a:lnTo>
                  <a:lnTo>
                    <a:pt x="7843694" y="75422"/>
                  </a:lnTo>
                  <a:lnTo>
                    <a:pt x="7835201" y="56279"/>
                  </a:lnTo>
                  <a:close/>
                </a:path>
                <a:path w="15335250" h="321944">
                  <a:moveTo>
                    <a:pt x="201555" y="49982"/>
                  </a:moveTo>
                  <a:lnTo>
                    <a:pt x="170199" y="49982"/>
                  </a:lnTo>
                  <a:lnTo>
                    <a:pt x="170199" y="70924"/>
                  </a:lnTo>
                  <a:lnTo>
                    <a:pt x="201555" y="70924"/>
                  </a:lnTo>
                  <a:lnTo>
                    <a:pt x="201555" y="49982"/>
                  </a:lnTo>
                  <a:close/>
                </a:path>
                <a:path w="15335250" h="321944">
                  <a:moveTo>
                    <a:pt x="264266" y="49982"/>
                  </a:moveTo>
                  <a:lnTo>
                    <a:pt x="232910" y="49982"/>
                  </a:lnTo>
                  <a:lnTo>
                    <a:pt x="232910" y="70924"/>
                  </a:lnTo>
                  <a:lnTo>
                    <a:pt x="264266" y="70924"/>
                  </a:lnTo>
                  <a:lnTo>
                    <a:pt x="264266" y="49982"/>
                  </a:lnTo>
                  <a:close/>
                </a:path>
                <a:path w="15335250" h="321944">
                  <a:moveTo>
                    <a:pt x="326978" y="49982"/>
                  </a:moveTo>
                  <a:lnTo>
                    <a:pt x="295622" y="49982"/>
                  </a:lnTo>
                  <a:lnTo>
                    <a:pt x="295622" y="70924"/>
                  </a:lnTo>
                  <a:lnTo>
                    <a:pt x="326978" y="70924"/>
                  </a:lnTo>
                  <a:lnTo>
                    <a:pt x="326978" y="49982"/>
                  </a:lnTo>
                  <a:close/>
                </a:path>
                <a:path w="15335250" h="321944">
                  <a:moveTo>
                    <a:pt x="389690" y="49982"/>
                  </a:moveTo>
                  <a:lnTo>
                    <a:pt x="358334" y="49982"/>
                  </a:lnTo>
                  <a:lnTo>
                    <a:pt x="358334" y="70924"/>
                  </a:lnTo>
                  <a:lnTo>
                    <a:pt x="389690" y="70924"/>
                  </a:lnTo>
                  <a:lnTo>
                    <a:pt x="389690" y="49982"/>
                  </a:lnTo>
                  <a:close/>
                </a:path>
                <a:path w="15335250" h="321944">
                  <a:moveTo>
                    <a:pt x="452401" y="49982"/>
                  </a:moveTo>
                  <a:lnTo>
                    <a:pt x="421046" y="49982"/>
                  </a:lnTo>
                  <a:lnTo>
                    <a:pt x="421046" y="70924"/>
                  </a:lnTo>
                  <a:lnTo>
                    <a:pt x="452401" y="70924"/>
                  </a:lnTo>
                  <a:lnTo>
                    <a:pt x="452401" y="49982"/>
                  </a:lnTo>
                  <a:close/>
                </a:path>
                <a:path w="15335250" h="321944">
                  <a:moveTo>
                    <a:pt x="515113" y="49982"/>
                  </a:moveTo>
                  <a:lnTo>
                    <a:pt x="483757" y="49982"/>
                  </a:lnTo>
                  <a:lnTo>
                    <a:pt x="483757" y="70924"/>
                  </a:lnTo>
                  <a:lnTo>
                    <a:pt x="515113" y="70924"/>
                  </a:lnTo>
                  <a:lnTo>
                    <a:pt x="515113" y="49982"/>
                  </a:lnTo>
                  <a:close/>
                </a:path>
                <a:path w="15335250" h="321944">
                  <a:moveTo>
                    <a:pt x="577825" y="49982"/>
                  </a:moveTo>
                  <a:lnTo>
                    <a:pt x="546469" y="49982"/>
                  </a:lnTo>
                  <a:lnTo>
                    <a:pt x="546469" y="70924"/>
                  </a:lnTo>
                  <a:lnTo>
                    <a:pt x="577825" y="70924"/>
                  </a:lnTo>
                  <a:lnTo>
                    <a:pt x="577825" y="49982"/>
                  </a:lnTo>
                  <a:close/>
                </a:path>
                <a:path w="15335250" h="321944">
                  <a:moveTo>
                    <a:pt x="640537" y="49982"/>
                  </a:moveTo>
                  <a:lnTo>
                    <a:pt x="609181" y="49982"/>
                  </a:lnTo>
                  <a:lnTo>
                    <a:pt x="609181" y="70924"/>
                  </a:lnTo>
                  <a:lnTo>
                    <a:pt x="640537" y="70924"/>
                  </a:lnTo>
                  <a:lnTo>
                    <a:pt x="640537" y="49982"/>
                  </a:lnTo>
                  <a:close/>
                </a:path>
                <a:path w="15335250" h="321944">
                  <a:moveTo>
                    <a:pt x="703248" y="49982"/>
                  </a:moveTo>
                  <a:lnTo>
                    <a:pt x="671892" y="49982"/>
                  </a:lnTo>
                  <a:lnTo>
                    <a:pt x="671892" y="70924"/>
                  </a:lnTo>
                  <a:lnTo>
                    <a:pt x="703248" y="70924"/>
                  </a:lnTo>
                  <a:lnTo>
                    <a:pt x="703248" y="49982"/>
                  </a:lnTo>
                  <a:close/>
                </a:path>
                <a:path w="15335250" h="321944">
                  <a:moveTo>
                    <a:pt x="765960" y="49982"/>
                  </a:moveTo>
                  <a:lnTo>
                    <a:pt x="734604" y="49982"/>
                  </a:lnTo>
                  <a:lnTo>
                    <a:pt x="734604" y="70924"/>
                  </a:lnTo>
                  <a:lnTo>
                    <a:pt x="765960" y="70924"/>
                  </a:lnTo>
                  <a:lnTo>
                    <a:pt x="765960" y="49982"/>
                  </a:lnTo>
                  <a:close/>
                </a:path>
                <a:path w="15335250" h="321944">
                  <a:moveTo>
                    <a:pt x="828672" y="49982"/>
                  </a:moveTo>
                  <a:lnTo>
                    <a:pt x="797316" y="49982"/>
                  </a:lnTo>
                  <a:lnTo>
                    <a:pt x="797316" y="70924"/>
                  </a:lnTo>
                  <a:lnTo>
                    <a:pt x="828672" y="70924"/>
                  </a:lnTo>
                  <a:lnTo>
                    <a:pt x="828672" y="49982"/>
                  </a:lnTo>
                  <a:close/>
                </a:path>
                <a:path w="15335250" h="321944">
                  <a:moveTo>
                    <a:pt x="891383" y="49982"/>
                  </a:moveTo>
                  <a:lnTo>
                    <a:pt x="860028" y="49982"/>
                  </a:lnTo>
                  <a:lnTo>
                    <a:pt x="860028" y="70924"/>
                  </a:lnTo>
                  <a:lnTo>
                    <a:pt x="891383" y="70924"/>
                  </a:lnTo>
                  <a:lnTo>
                    <a:pt x="891383" y="49982"/>
                  </a:lnTo>
                  <a:close/>
                </a:path>
                <a:path w="15335250" h="321944">
                  <a:moveTo>
                    <a:pt x="954095" y="49982"/>
                  </a:moveTo>
                  <a:lnTo>
                    <a:pt x="922739" y="49982"/>
                  </a:lnTo>
                  <a:lnTo>
                    <a:pt x="922739" y="70924"/>
                  </a:lnTo>
                  <a:lnTo>
                    <a:pt x="954095" y="70924"/>
                  </a:lnTo>
                  <a:lnTo>
                    <a:pt x="954095" y="49982"/>
                  </a:lnTo>
                  <a:close/>
                </a:path>
                <a:path w="15335250" h="321944">
                  <a:moveTo>
                    <a:pt x="1016807" y="49982"/>
                  </a:moveTo>
                  <a:lnTo>
                    <a:pt x="985451" y="49982"/>
                  </a:lnTo>
                  <a:lnTo>
                    <a:pt x="985451" y="70924"/>
                  </a:lnTo>
                  <a:lnTo>
                    <a:pt x="1016807" y="70924"/>
                  </a:lnTo>
                  <a:lnTo>
                    <a:pt x="1016807" y="49982"/>
                  </a:lnTo>
                  <a:close/>
                </a:path>
                <a:path w="15335250" h="321944">
                  <a:moveTo>
                    <a:pt x="1079519" y="49982"/>
                  </a:moveTo>
                  <a:lnTo>
                    <a:pt x="1048163" y="49982"/>
                  </a:lnTo>
                  <a:lnTo>
                    <a:pt x="1048163" y="70924"/>
                  </a:lnTo>
                  <a:lnTo>
                    <a:pt x="1079519" y="70924"/>
                  </a:lnTo>
                  <a:lnTo>
                    <a:pt x="1079519" y="49982"/>
                  </a:lnTo>
                  <a:close/>
                </a:path>
                <a:path w="15335250" h="321944">
                  <a:moveTo>
                    <a:pt x="1142230" y="49982"/>
                  </a:moveTo>
                  <a:lnTo>
                    <a:pt x="1110874" y="49982"/>
                  </a:lnTo>
                  <a:lnTo>
                    <a:pt x="1110874" y="70924"/>
                  </a:lnTo>
                  <a:lnTo>
                    <a:pt x="1142230" y="70924"/>
                  </a:lnTo>
                  <a:lnTo>
                    <a:pt x="1142230" y="49982"/>
                  </a:lnTo>
                  <a:close/>
                </a:path>
                <a:path w="15335250" h="321944">
                  <a:moveTo>
                    <a:pt x="1204942" y="49982"/>
                  </a:moveTo>
                  <a:lnTo>
                    <a:pt x="1173586" y="49982"/>
                  </a:lnTo>
                  <a:lnTo>
                    <a:pt x="1173586" y="70924"/>
                  </a:lnTo>
                  <a:lnTo>
                    <a:pt x="1204942" y="70924"/>
                  </a:lnTo>
                  <a:lnTo>
                    <a:pt x="1204942" y="49982"/>
                  </a:lnTo>
                  <a:close/>
                </a:path>
                <a:path w="15335250" h="321944">
                  <a:moveTo>
                    <a:pt x="1267654" y="49982"/>
                  </a:moveTo>
                  <a:lnTo>
                    <a:pt x="1236298" y="49982"/>
                  </a:lnTo>
                  <a:lnTo>
                    <a:pt x="1236298" y="70924"/>
                  </a:lnTo>
                  <a:lnTo>
                    <a:pt x="1267654" y="70924"/>
                  </a:lnTo>
                  <a:lnTo>
                    <a:pt x="1267654" y="49982"/>
                  </a:lnTo>
                  <a:close/>
                </a:path>
                <a:path w="15335250" h="321944">
                  <a:moveTo>
                    <a:pt x="1330365" y="49982"/>
                  </a:moveTo>
                  <a:lnTo>
                    <a:pt x="1299010" y="49982"/>
                  </a:lnTo>
                  <a:lnTo>
                    <a:pt x="1299010" y="70924"/>
                  </a:lnTo>
                  <a:lnTo>
                    <a:pt x="1330365" y="70924"/>
                  </a:lnTo>
                  <a:lnTo>
                    <a:pt x="1330365" y="49982"/>
                  </a:lnTo>
                  <a:close/>
                </a:path>
                <a:path w="15335250" h="321944">
                  <a:moveTo>
                    <a:pt x="1393077" y="49982"/>
                  </a:moveTo>
                  <a:lnTo>
                    <a:pt x="1361721" y="49982"/>
                  </a:lnTo>
                  <a:lnTo>
                    <a:pt x="1361721" y="70924"/>
                  </a:lnTo>
                  <a:lnTo>
                    <a:pt x="1393077" y="70924"/>
                  </a:lnTo>
                  <a:lnTo>
                    <a:pt x="1393077" y="49982"/>
                  </a:lnTo>
                  <a:close/>
                </a:path>
                <a:path w="15335250" h="321944">
                  <a:moveTo>
                    <a:pt x="1455789" y="49982"/>
                  </a:moveTo>
                  <a:lnTo>
                    <a:pt x="1424433" y="49982"/>
                  </a:lnTo>
                  <a:lnTo>
                    <a:pt x="1424433" y="70924"/>
                  </a:lnTo>
                  <a:lnTo>
                    <a:pt x="1455789" y="70924"/>
                  </a:lnTo>
                  <a:lnTo>
                    <a:pt x="1455789" y="49982"/>
                  </a:lnTo>
                  <a:close/>
                </a:path>
                <a:path w="15335250" h="321944">
                  <a:moveTo>
                    <a:pt x="1518500" y="49982"/>
                  </a:moveTo>
                  <a:lnTo>
                    <a:pt x="1487145" y="49982"/>
                  </a:lnTo>
                  <a:lnTo>
                    <a:pt x="1487145" y="70924"/>
                  </a:lnTo>
                  <a:lnTo>
                    <a:pt x="1518500" y="70924"/>
                  </a:lnTo>
                  <a:lnTo>
                    <a:pt x="1518500" y="49982"/>
                  </a:lnTo>
                  <a:close/>
                </a:path>
                <a:path w="15335250" h="321944">
                  <a:moveTo>
                    <a:pt x="1581212" y="49982"/>
                  </a:moveTo>
                  <a:lnTo>
                    <a:pt x="1549856" y="49982"/>
                  </a:lnTo>
                  <a:lnTo>
                    <a:pt x="1549856" y="70924"/>
                  </a:lnTo>
                  <a:lnTo>
                    <a:pt x="1581212" y="70924"/>
                  </a:lnTo>
                  <a:lnTo>
                    <a:pt x="1581212" y="49982"/>
                  </a:lnTo>
                  <a:close/>
                </a:path>
                <a:path w="15335250" h="321944">
                  <a:moveTo>
                    <a:pt x="1643923" y="49982"/>
                  </a:moveTo>
                  <a:lnTo>
                    <a:pt x="1612568" y="49982"/>
                  </a:lnTo>
                  <a:lnTo>
                    <a:pt x="1612568" y="70924"/>
                  </a:lnTo>
                  <a:lnTo>
                    <a:pt x="1643923" y="70924"/>
                  </a:lnTo>
                  <a:lnTo>
                    <a:pt x="1643923" y="49982"/>
                  </a:lnTo>
                  <a:close/>
                </a:path>
                <a:path w="15335250" h="321944">
                  <a:moveTo>
                    <a:pt x="1706635" y="49982"/>
                  </a:moveTo>
                  <a:lnTo>
                    <a:pt x="1675279" y="49982"/>
                  </a:lnTo>
                  <a:lnTo>
                    <a:pt x="1675279" y="70924"/>
                  </a:lnTo>
                  <a:lnTo>
                    <a:pt x="1706635" y="70924"/>
                  </a:lnTo>
                  <a:lnTo>
                    <a:pt x="1706635" y="49982"/>
                  </a:lnTo>
                  <a:close/>
                </a:path>
                <a:path w="15335250" h="321944">
                  <a:moveTo>
                    <a:pt x="1769347" y="49982"/>
                  </a:moveTo>
                  <a:lnTo>
                    <a:pt x="1737991" y="49982"/>
                  </a:lnTo>
                  <a:lnTo>
                    <a:pt x="1737991" y="70924"/>
                  </a:lnTo>
                  <a:lnTo>
                    <a:pt x="1769347" y="70924"/>
                  </a:lnTo>
                  <a:lnTo>
                    <a:pt x="1769347" y="49982"/>
                  </a:lnTo>
                  <a:close/>
                </a:path>
                <a:path w="15335250" h="321944">
                  <a:moveTo>
                    <a:pt x="1832058" y="49982"/>
                  </a:moveTo>
                  <a:lnTo>
                    <a:pt x="1800702" y="49982"/>
                  </a:lnTo>
                  <a:lnTo>
                    <a:pt x="1800702" y="70924"/>
                  </a:lnTo>
                  <a:lnTo>
                    <a:pt x="1832058" y="70924"/>
                  </a:lnTo>
                  <a:lnTo>
                    <a:pt x="1832058" y="49982"/>
                  </a:lnTo>
                  <a:close/>
                </a:path>
                <a:path w="15335250" h="321944">
                  <a:moveTo>
                    <a:pt x="1894770" y="49982"/>
                  </a:moveTo>
                  <a:lnTo>
                    <a:pt x="1863414" y="49982"/>
                  </a:lnTo>
                  <a:lnTo>
                    <a:pt x="1863414" y="70924"/>
                  </a:lnTo>
                  <a:lnTo>
                    <a:pt x="1894770" y="70924"/>
                  </a:lnTo>
                  <a:lnTo>
                    <a:pt x="1894770" y="49982"/>
                  </a:lnTo>
                  <a:close/>
                </a:path>
                <a:path w="15335250" h="321944">
                  <a:moveTo>
                    <a:pt x="1957481" y="49982"/>
                  </a:moveTo>
                  <a:lnTo>
                    <a:pt x="1926125" y="49982"/>
                  </a:lnTo>
                  <a:lnTo>
                    <a:pt x="1926125" y="70924"/>
                  </a:lnTo>
                  <a:lnTo>
                    <a:pt x="1957481" y="70924"/>
                  </a:lnTo>
                  <a:lnTo>
                    <a:pt x="1957481" y="49982"/>
                  </a:lnTo>
                  <a:close/>
                </a:path>
                <a:path w="15335250" h="321944">
                  <a:moveTo>
                    <a:pt x="2020193" y="49982"/>
                  </a:moveTo>
                  <a:lnTo>
                    <a:pt x="1988837" y="49982"/>
                  </a:lnTo>
                  <a:lnTo>
                    <a:pt x="1988837" y="70924"/>
                  </a:lnTo>
                  <a:lnTo>
                    <a:pt x="2020193" y="70924"/>
                  </a:lnTo>
                  <a:lnTo>
                    <a:pt x="2020193" y="49982"/>
                  </a:lnTo>
                  <a:close/>
                </a:path>
                <a:path w="15335250" h="321944">
                  <a:moveTo>
                    <a:pt x="2082904" y="49982"/>
                  </a:moveTo>
                  <a:lnTo>
                    <a:pt x="2051549" y="49982"/>
                  </a:lnTo>
                  <a:lnTo>
                    <a:pt x="2051549" y="70924"/>
                  </a:lnTo>
                  <a:lnTo>
                    <a:pt x="2082904" y="70924"/>
                  </a:lnTo>
                  <a:lnTo>
                    <a:pt x="2082904" y="49982"/>
                  </a:lnTo>
                  <a:close/>
                </a:path>
                <a:path w="15335250" h="321944">
                  <a:moveTo>
                    <a:pt x="2145616" y="49982"/>
                  </a:moveTo>
                  <a:lnTo>
                    <a:pt x="2114260" y="49982"/>
                  </a:lnTo>
                  <a:lnTo>
                    <a:pt x="2114260" y="70924"/>
                  </a:lnTo>
                  <a:lnTo>
                    <a:pt x="2145616" y="70924"/>
                  </a:lnTo>
                  <a:lnTo>
                    <a:pt x="2145616" y="49982"/>
                  </a:lnTo>
                  <a:close/>
                </a:path>
                <a:path w="15335250" h="321944">
                  <a:moveTo>
                    <a:pt x="2208327" y="49982"/>
                  </a:moveTo>
                  <a:lnTo>
                    <a:pt x="2176972" y="49982"/>
                  </a:lnTo>
                  <a:lnTo>
                    <a:pt x="2176972" y="70924"/>
                  </a:lnTo>
                  <a:lnTo>
                    <a:pt x="2208327" y="70924"/>
                  </a:lnTo>
                  <a:lnTo>
                    <a:pt x="2208327" y="49982"/>
                  </a:lnTo>
                  <a:close/>
                </a:path>
                <a:path w="15335250" h="321944">
                  <a:moveTo>
                    <a:pt x="2271039" y="49982"/>
                  </a:moveTo>
                  <a:lnTo>
                    <a:pt x="2239683" y="49982"/>
                  </a:lnTo>
                  <a:lnTo>
                    <a:pt x="2239683" y="70924"/>
                  </a:lnTo>
                  <a:lnTo>
                    <a:pt x="2271039" y="70924"/>
                  </a:lnTo>
                  <a:lnTo>
                    <a:pt x="2271039" y="49982"/>
                  </a:lnTo>
                  <a:close/>
                </a:path>
                <a:path w="15335250" h="321944">
                  <a:moveTo>
                    <a:pt x="2333751" y="49982"/>
                  </a:moveTo>
                  <a:lnTo>
                    <a:pt x="2302395" y="49982"/>
                  </a:lnTo>
                  <a:lnTo>
                    <a:pt x="2302395" y="70924"/>
                  </a:lnTo>
                  <a:lnTo>
                    <a:pt x="2333751" y="70924"/>
                  </a:lnTo>
                  <a:lnTo>
                    <a:pt x="2333751" y="49982"/>
                  </a:lnTo>
                  <a:close/>
                </a:path>
                <a:path w="15335250" h="321944">
                  <a:moveTo>
                    <a:pt x="2396462" y="49982"/>
                  </a:moveTo>
                  <a:lnTo>
                    <a:pt x="2365106" y="49982"/>
                  </a:lnTo>
                  <a:lnTo>
                    <a:pt x="2365106" y="70924"/>
                  </a:lnTo>
                  <a:lnTo>
                    <a:pt x="2396462" y="70924"/>
                  </a:lnTo>
                  <a:lnTo>
                    <a:pt x="2396462" y="49982"/>
                  </a:lnTo>
                  <a:close/>
                </a:path>
                <a:path w="15335250" h="321944">
                  <a:moveTo>
                    <a:pt x="2459174" y="49982"/>
                  </a:moveTo>
                  <a:lnTo>
                    <a:pt x="2427818" y="49982"/>
                  </a:lnTo>
                  <a:lnTo>
                    <a:pt x="2427818" y="70924"/>
                  </a:lnTo>
                  <a:lnTo>
                    <a:pt x="2459174" y="70924"/>
                  </a:lnTo>
                  <a:lnTo>
                    <a:pt x="2459174" y="49982"/>
                  </a:lnTo>
                  <a:close/>
                </a:path>
                <a:path w="15335250" h="321944">
                  <a:moveTo>
                    <a:pt x="2521885" y="49982"/>
                  </a:moveTo>
                  <a:lnTo>
                    <a:pt x="2490530" y="49982"/>
                  </a:lnTo>
                  <a:lnTo>
                    <a:pt x="2490530" y="70924"/>
                  </a:lnTo>
                  <a:lnTo>
                    <a:pt x="2521885" y="70924"/>
                  </a:lnTo>
                  <a:lnTo>
                    <a:pt x="2521885" y="49982"/>
                  </a:lnTo>
                  <a:close/>
                </a:path>
                <a:path w="15335250" h="321944">
                  <a:moveTo>
                    <a:pt x="2584597" y="49982"/>
                  </a:moveTo>
                  <a:lnTo>
                    <a:pt x="2553241" y="49982"/>
                  </a:lnTo>
                  <a:lnTo>
                    <a:pt x="2553241" y="70924"/>
                  </a:lnTo>
                  <a:lnTo>
                    <a:pt x="2584597" y="70924"/>
                  </a:lnTo>
                  <a:lnTo>
                    <a:pt x="2584597" y="49982"/>
                  </a:lnTo>
                  <a:close/>
                </a:path>
                <a:path w="15335250" h="321944">
                  <a:moveTo>
                    <a:pt x="2647308" y="49982"/>
                  </a:moveTo>
                  <a:lnTo>
                    <a:pt x="2615953" y="49982"/>
                  </a:lnTo>
                  <a:lnTo>
                    <a:pt x="2615953" y="70924"/>
                  </a:lnTo>
                  <a:lnTo>
                    <a:pt x="2647308" y="70924"/>
                  </a:lnTo>
                  <a:lnTo>
                    <a:pt x="2647308" y="49982"/>
                  </a:lnTo>
                  <a:close/>
                </a:path>
                <a:path w="15335250" h="321944">
                  <a:moveTo>
                    <a:pt x="2710020" y="49982"/>
                  </a:moveTo>
                  <a:lnTo>
                    <a:pt x="2678664" y="49982"/>
                  </a:lnTo>
                  <a:lnTo>
                    <a:pt x="2678664" y="70924"/>
                  </a:lnTo>
                  <a:lnTo>
                    <a:pt x="2710020" y="70924"/>
                  </a:lnTo>
                  <a:lnTo>
                    <a:pt x="2710020" y="49982"/>
                  </a:lnTo>
                  <a:close/>
                </a:path>
                <a:path w="15335250" h="321944">
                  <a:moveTo>
                    <a:pt x="2772731" y="49982"/>
                  </a:moveTo>
                  <a:lnTo>
                    <a:pt x="2741376" y="49982"/>
                  </a:lnTo>
                  <a:lnTo>
                    <a:pt x="2741376" y="70924"/>
                  </a:lnTo>
                  <a:lnTo>
                    <a:pt x="2772731" y="70924"/>
                  </a:lnTo>
                  <a:lnTo>
                    <a:pt x="2772731" y="49982"/>
                  </a:lnTo>
                  <a:close/>
                </a:path>
                <a:path w="15335250" h="321944">
                  <a:moveTo>
                    <a:pt x="2835443" y="49982"/>
                  </a:moveTo>
                  <a:lnTo>
                    <a:pt x="2804087" y="49982"/>
                  </a:lnTo>
                  <a:lnTo>
                    <a:pt x="2804087" y="70924"/>
                  </a:lnTo>
                  <a:lnTo>
                    <a:pt x="2835443" y="70924"/>
                  </a:lnTo>
                  <a:lnTo>
                    <a:pt x="2835443" y="49982"/>
                  </a:lnTo>
                  <a:close/>
                </a:path>
                <a:path w="15335250" h="321944">
                  <a:moveTo>
                    <a:pt x="2898155" y="49982"/>
                  </a:moveTo>
                  <a:lnTo>
                    <a:pt x="2866799" y="49982"/>
                  </a:lnTo>
                  <a:lnTo>
                    <a:pt x="2866799" y="70924"/>
                  </a:lnTo>
                  <a:lnTo>
                    <a:pt x="2898155" y="70924"/>
                  </a:lnTo>
                  <a:lnTo>
                    <a:pt x="2898155" y="49982"/>
                  </a:lnTo>
                  <a:close/>
                </a:path>
                <a:path w="15335250" h="321944">
                  <a:moveTo>
                    <a:pt x="2960866" y="49982"/>
                  </a:moveTo>
                  <a:lnTo>
                    <a:pt x="2929510" y="49982"/>
                  </a:lnTo>
                  <a:lnTo>
                    <a:pt x="2929510" y="70924"/>
                  </a:lnTo>
                  <a:lnTo>
                    <a:pt x="2960866" y="70924"/>
                  </a:lnTo>
                  <a:lnTo>
                    <a:pt x="2960866" y="49982"/>
                  </a:lnTo>
                  <a:close/>
                </a:path>
                <a:path w="15335250" h="321944">
                  <a:moveTo>
                    <a:pt x="3023578" y="49982"/>
                  </a:moveTo>
                  <a:lnTo>
                    <a:pt x="2992222" y="49982"/>
                  </a:lnTo>
                  <a:lnTo>
                    <a:pt x="2992222" y="70924"/>
                  </a:lnTo>
                  <a:lnTo>
                    <a:pt x="3023578" y="70924"/>
                  </a:lnTo>
                  <a:lnTo>
                    <a:pt x="3023578" y="49982"/>
                  </a:lnTo>
                  <a:close/>
                </a:path>
                <a:path w="15335250" h="321944">
                  <a:moveTo>
                    <a:pt x="3086289" y="49982"/>
                  </a:moveTo>
                  <a:lnTo>
                    <a:pt x="3054933" y="49982"/>
                  </a:lnTo>
                  <a:lnTo>
                    <a:pt x="3054933" y="70924"/>
                  </a:lnTo>
                  <a:lnTo>
                    <a:pt x="3086289" y="70924"/>
                  </a:lnTo>
                  <a:lnTo>
                    <a:pt x="3086289" y="49982"/>
                  </a:lnTo>
                  <a:close/>
                </a:path>
                <a:path w="15335250" h="321944">
                  <a:moveTo>
                    <a:pt x="3149001" y="49982"/>
                  </a:moveTo>
                  <a:lnTo>
                    <a:pt x="3117645" y="49982"/>
                  </a:lnTo>
                  <a:lnTo>
                    <a:pt x="3117645" y="70924"/>
                  </a:lnTo>
                  <a:lnTo>
                    <a:pt x="3149001" y="70924"/>
                  </a:lnTo>
                  <a:lnTo>
                    <a:pt x="3149001" y="49982"/>
                  </a:lnTo>
                  <a:close/>
                </a:path>
                <a:path w="15335250" h="321944">
                  <a:moveTo>
                    <a:pt x="3211712" y="49982"/>
                  </a:moveTo>
                  <a:lnTo>
                    <a:pt x="3180357" y="49982"/>
                  </a:lnTo>
                  <a:lnTo>
                    <a:pt x="3180357" y="70924"/>
                  </a:lnTo>
                  <a:lnTo>
                    <a:pt x="3211712" y="70924"/>
                  </a:lnTo>
                  <a:lnTo>
                    <a:pt x="3211712" y="49982"/>
                  </a:lnTo>
                  <a:close/>
                </a:path>
                <a:path w="15335250" h="321944">
                  <a:moveTo>
                    <a:pt x="3274424" y="49982"/>
                  </a:moveTo>
                  <a:lnTo>
                    <a:pt x="3243068" y="49982"/>
                  </a:lnTo>
                  <a:lnTo>
                    <a:pt x="3243068" y="70924"/>
                  </a:lnTo>
                  <a:lnTo>
                    <a:pt x="3274424" y="70924"/>
                  </a:lnTo>
                  <a:lnTo>
                    <a:pt x="3274424" y="49982"/>
                  </a:lnTo>
                  <a:close/>
                </a:path>
                <a:path w="15335250" h="321944">
                  <a:moveTo>
                    <a:pt x="3337135" y="49982"/>
                  </a:moveTo>
                  <a:lnTo>
                    <a:pt x="3305780" y="49982"/>
                  </a:lnTo>
                  <a:lnTo>
                    <a:pt x="3305780" y="70924"/>
                  </a:lnTo>
                  <a:lnTo>
                    <a:pt x="3337135" y="70924"/>
                  </a:lnTo>
                  <a:lnTo>
                    <a:pt x="3337135" y="49982"/>
                  </a:lnTo>
                  <a:close/>
                </a:path>
                <a:path w="15335250" h="321944">
                  <a:moveTo>
                    <a:pt x="3399847" y="49982"/>
                  </a:moveTo>
                  <a:lnTo>
                    <a:pt x="3368491" y="49982"/>
                  </a:lnTo>
                  <a:lnTo>
                    <a:pt x="3368491" y="70924"/>
                  </a:lnTo>
                  <a:lnTo>
                    <a:pt x="3399847" y="70924"/>
                  </a:lnTo>
                  <a:lnTo>
                    <a:pt x="3399847" y="49982"/>
                  </a:lnTo>
                  <a:close/>
                </a:path>
                <a:path w="15335250" h="321944">
                  <a:moveTo>
                    <a:pt x="3462559" y="49982"/>
                  </a:moveTo>
                  <a:lnTo>
                    <a:pt x="3431203" y="49982"/>
                  </a:lnTo>
                  <a:lnTo>
                    <a:pt x="3431203" y="70924"/>
                  </a:lnTo>
                  <a:lnTo>
                    <a:pt x="3462559" y="70924"/>
                  </a:lnTo>
                  <a:lnTo>
                    <a:pt x="3462559" y="49982"/>
                  </a:lnTo>
                  <a:close/>
                </a:path>
                <a:path w="15335250" h="321944">
                  <a:moveTo>
                    <a:pt x="3525270" y="49982"/>
                  </a:moveTo>
                  <a:lnTo>
                    <a:pt x="3493914" y="49982"/>
                  </a:lnTo>
                  <a:lnTo>
                    <a:pt x="3493914" y="70924"/>
                  </a:lnTo>
                  <a:lnTo>
                    <a:pt x="3525270" y="70924"/>
                  </a:lnTo>
                  <a:lnTo>
                    <a:pt x="3525270" y="49982"/>
                  </a:lnTo>
                  <a:close/>
                </a:path>
                <a:path w="15335250" h="321944">
                  <a:moveTo>
                    <a:pt x="3587982" y="49982"/>
                  </a:moveTo>
                  <a:lnTo>
                    <a:pt x="3556626" y="49982"/>
                  </a:lnTo>
                  <a:lnTo>
                    <a:pt x="3556626" y="70924"/>
                  </a:lnTo>
                  <a:lnTo>
                    <a:pt x="3587982" y="70924"/>
                  </a:lnTo>
                  <a:lnTo>
                    <a:pt x="3587982" y="49982"/>
                  </a:lnTo>
                  <a:close/>
                </a:path>
                <a:path w="15335250" h="321944">
                  <a:moveTo>
                    <a:pt x="3650693" y="49982"/>
                  </a:moveTo>
                  <a:lnTo>
                    <a:pt x="3619337" y="49982"/>
                  </a:lnTo>
                  <a:lnTo>
                    <a:pt x="3619337" y="70924"/>
                  </a:lnTo>
                  <a:lnTo>
                    <a:pt x="3650693" y="70924"/>
                  </a:lnTo>
                  <a:lnTo>
                    <a:pt x="3650693" y="49982"/>
                  </a:lnTo>
                  <a:close/>
                </a:path>
                <a:path w="15335250" h="321944">
                  <a:moveTo>
                    <a:pt x="3713405" y="49982"/>
                  </a:moveTo>
                  <a:lnTo>
                    <a:pt x="3682049" y="49982"/>
                  </a:lnTo>
                  <a:lnTo>
                    <a:pt x="3682049" y="70924"/>
                  </a:lnTo>
                  <a:lnTo>
                    <a:pt x="3713405" y="70924"/>
                  </a:lnTo>
                  <a:lnTo>
                    <a:pt x="3713405" y="49982"/>
                  </a:lnTo>
                  <a:close/>
                </a:path>
                <a:path w="15335250" h="321944">
                  <a:moveTo>
                    <a:pt x="3776116" y="49982"/>
                  </a:moveTo>
                  <a:lnTo>
                    <a:pt x="3744760" y="49982"/>
                  </a:lnTo>
                  <a:lnTo>
                    <a:pt x="3744760" y="70924"/>
                  </a:lnTo>
                  <a:lnTo>
                    <a:pt x="3776116" y="70924"/>
                  </a:lnTo>
                  <a:lnTo>
                    <a:pt x="3776116" y="49982"/>
                  </a:lnTo>
                  <a:close/>
                </a:path>
                <a:path w="15335250" h="321944">
                  <a:moveTo>
                    <a:pt x="3838828" y="49982"/>
                  </a:moveTo>
                  <a:lnTo>
                    <a:pt x="3807472" y="49982"/>
                  </a:lnTo>
                  <a:lnTo>
                    <a:pt x="3807472" y="70924"/>
                  </a:lnTo>
                  <a:lnTo>
                    <a:pt x="3838828" y="70924"/>
                  </a:lnTo>
                  <a:lnTo>
                    <a:pt x="3838828" y="49982"/>
                  </a:lnTo>
                  <a:close/>
                </a:path>
                <a:path w="15335250" h="321944">
                  <a:moveTo>
                    <a:pt x="3901540" y="49982"/>
                  </a:moveTo>
                  <a:lnTo>
                    <a:pt x="3870184" y="49982"/>
                  </a:lnTo>
                  <a:lnTo>
                    <a:pt x="3870184" y="70924"/>
                  </a:lnTo>
                  <a:lnTo>
                    <a:pt x="3901540" y="70924"/>
                  </a:lnTo>
                  <a:lnTo>
                    <a:pt x="3901540" y="49982"/>
                  </a:lnTo>
                  <a:close/>
                </a:path>
                <a:path w="15335250" h="321944">
                  <a:moveTo>
                    <a:pt x="3964251" y="49982"/>
                  </a:moveTo>
                  <a:lnTo>
                    <a:pt x="3932895" y="49982"/>
                  </a:lnTo>
                  <a:lnTo>
                    <a:pt x="3932895" y="70924"/>
                  </a:lnTo>
                  <a:lnTo>
                    <a:pt x="3964251" y="70924"/>
                  </a:lnTo>
                  <a:lnTo>
                    <a:pt x="3964251" y="49982"/>
                  </a:lnTo>
                  <a:close/>
                </a:path>
                <a:path w="15335250" h="321944">
                  <a:moveTo>
                    <a:pt x="4026962" y="49982"/>
                  </a:moveTo>
                  <a:lnTo>
                    <a:pt x="3995607" y="49982"/>
                  </a:lnTo>
                  <a:lnTo>
                    <a:pt x="3995607" y="70924"/>
                  </a:lnTo>
                  <a:lnTo>
                    <a:pt x="4026962" y="70924"/>
                  </a:lnTo>
                  <a:lnTo>
                    <a:pt x="4026962" y="49982"/>
                  </a:lnTo>
                  <a:close/>
                </a:path>
                <a:path w="15335250" h="321944">
                  <a:moveTo>
                    <a:pt x="4089674" y="49982"/>
                  </a:moveTo>
                  <a:lnTo>
                    <a:pt x="4058318" y="49982"/>
                  </a:lnTo>
                  <a:lnTo>
                    <a:pt x="4058318" y="70924"/>
                  </a:lnTo>
                  <a:lnTo>
                    <a:pt x="4089674" y="70924"/>
                  </a:lnTo>
                  <a:lnTo>
                    <a:pt x="4089674" y="49982"/>
                  </a:lnTo>
                  <a:close/>
                </a:path>
                <a:path w="15335250" h="321944">
                  <a:moveTo>
                    <a:pt x="4152386" y="49982"/>
                  </a:moveTo>
                  <a:lnTo>
                    <a:pt x="4121030" y="49982"/>
                  </a:lnTo>
                  <a:lnTo>
                    <a:pt x="4121030" y="70924"/>
                  </a:lnTo>
                  <a:lnTo>
                    <a:pt x="4152386" y="70924"/>
                  </a:lnTo>
                  <a:lnTo>
                    <a:pt x="4152386" y="49982"/>
                  </a:lnTo>
                  <a:close/>
                </a:path>
                <a:path w="15335250" h="321944">
                  <a:moveTo>
                    <a:pt x="4215097" y="49982"/>
                  </a:moveTo>
                  <a:lnTo>
                    <a:pt x="4183741" y="49982"/>
                  </a:lnTo>
                  <a:lnTo>
                    <a:pt x="4183741" y="70924"/>
                  </a:lnTo>
                  <a:lnTo>
                    <a:pt x="4215097" y="70924"/>
                  </a:lnTo>
                  <a:lnTo>
                    <a:pt x="4215097" y="49982"/>
                  </a:lnTo>
                  <a:close/>
                </a:path>
                <a:path w="15335250" h="321944">
                  <a:moveTo>
                    <a:pt x="4277809" y="49982"/>
                  </a:moveTo>
                  <a:lnTo>
                    <a:pt x="4246453" y="49982"/>
                  </a:lnTo>
                  <a:lnTo>
                    <a:pt x="4246453" y="70924"/>
                  </a:lnTo>
                  <a:lnTo>
                    <a:pt x="4277809" y="70924"/>
                  </a:lnTo>
                  <a:lnTo>
                    <a:pt x="4277809" y="49982"/>
                  </a:lnTo>
                  <a:close/>
                </a:path>
                <a:path w="15335250" h="321944">
                  <a:moveTo>
                    <a:pt x="4340521" y="49982"/>
                  </a:moveTo>
                  <a:lnTo>
                    <a:pt x="4309165" y="49982"/>
                  </a:lnTo>
                  <a:lnTo>
                    <a:pt x="4309165" y="70924"/>
                  </a:lnTo>
                  <a:lnTo>
                    <a:pt x="4340521" y="70924"/>
                  </a:lnTo>
                  <a:lnTo>
                    <a:pt x="4340521" y="49982"/>
                  </a:lnTo>
                  <a:close/>
                </a:path>
                <a:path w="15335250" h="321944">
                  <a:moveTo>
                    <a:pt x="4403232" y="49982"/>
                  </a:moveTo>
                  <a:lnTo>
                    <a:pt x="4371876" y="49982"/>
                  </a:lnTo>
                  <a:lnTo>
                    <a:pt x="4371876" y="70924"/>
                  </a:lnTo>
                  <a:lnTo>
                    <a:pt x="4403232" y="70924"/>
                  </a:lnTo>
                  <a:lnTo>
                    <a:pt x="4403232" y="49982"/>
                  </a:lnTo>
                  <a:close/>
                </a:path>
                <a:path w="15335250" h="321944">
                  <a:moveTo>
                    <a:pt x="4465943" y="49982"/>
                  </a:moveTo>
                  <a:lnTo>
                    <a:pt x="4434588" y="49982"/>
                  </a:lnTo>
                  <a:lnTo>
                    <a:pt x="4434588" y="70924"/>
                  </a:lnTo>
                  <a:lnTo>
                    <a:pt x="4465943" y="70924"/>
                  </a:lnTo>
                  <a:lnTo>
                    <a:pt x="4465943" y="49982"/>
                  </a:lnTo>
                  <a:close/>
                </a:path>
                <a:path w="15335250" h="321944">
                  <a:moveTo>
                    <a:pt x="4528655" y="49982"/>
                  </a:moveTo>
                  <a:lnTo>
                    <a:pt x="4497299" y="49982"/>
                  </a:lnTo>
                  <a:lnTo>
                    <a:pt x="4497299" y="70924"/>
                  </a:lnTo>
                  <a:lnTo>
                    <a:pt x="4528655" y="70924"/>
                  </a:lnTo>
                  <a:lnTo>
                    <a:pt x="4528655" y="49982"/>
                  </a:lnTo>
                  <a:close/>
                </a:path>
                <a:path w="15335250" h="321944">
                  <a:moveTo>
                    <a:pt x="4591366" y="49982"/>
                  </a:moveTo>
                  <a:lnTo>
                    <a:pt x="4560011" y="49982"/>
                  </a:lnTo>
                  <a:lnTo>
                    <a:pt x="4560011" y="70924"/>
                  </a:lnTo>
                  <a:lnTo>
                    <a:pt x="4591366" y="70924"/>
                  </a:lnTo>
                  <a:lnTo>
                    <a:pt x="4591366" y="49982"/>
                  </a:lnTo>
                  <a:close/>
                </a:path>
                <a:path w="15335250" h="321944">
                  <a:moveTo>
                    <a:pt x="4654078" y="49982"/>
                  </a:moveTo>
                  <a:lnTo>
                    <a:pt x="4622722" y="49982"/>
                  </a:lnTo>
                  <a:lnTo>
                    <a:pt x="4622722" y="70924"/>
                  </a:lnTo>
                  <a:lnTo>
                    <a:pt x="4654078" y="70924"/>
                  </a:lnTo>
                  <a:lnTo>
                    <a:pt x="4654078" y="49982"/>
                  </a:lnTo>
                  <a:close/>
                </a:path>
                <a:path w="15335250" h="321944">
                  <a:moveTo>
                    <a:pt x="4716790" y="49982"/>
                  </a:moveTo>
                  <a:lnTo>
                    <a:pt x="4685434" y="49982"/>
                  </a:lnTo>
                  <a:lnTo>
                    <a:pt x="4685434" y="70924"/>
                  </a:lnTo>
                  <a:lnTo>
                    <a:pt x="4716790" y="70924"/>
                  </a:lnTo>
                  <a:lnTo>
                    <a:pt x="4716790" y="49982"/>
                  </a:lnTo>
                  <a:close/>
                </a:path>
                <a:path w="15335250" h="321944">
                  <a:moveTo>
                    <a:pt x="4779501" y="49982"/>
                  </a:moveTo>
                  <a:lnTo>
                    <a:pt x="4748146" y="49982"/>
                  </a:lnTo>
                  <a:lnTo>
                    <a:pt x="4748146" y="70924"/>
                  </a:lnTo>
                  <a:lnTo>
                    <a:pt x="4779501" y="70924"/>
                  </a:lnTo>
                  <a:lnTo>
                    <a:pt x="4779501" y="49982"/>
                  </a:lnTo>
                  <a:close/>
                </a:path>
                <a:path w="15335250" h="321944">
                  <a:moveTo>
                    <a:pt x="4842213" y="49982"/>
                  </a:moveTo>
                  <a:lnTo>
                    <a:pt x="4810857" y="49982"/>
                  </a:lnTo>
                  <a:lnTo>
                    <a:pt x="4810857" y="70924"/>
                  </a:lnTo>
                  <a:lnTo>
                    <a:pt x="4842213" y="70924"/>
                  </a:lnTo>
                  <a:lnTo>
                    <a:pt x="4842213" y="49982"/>
                  </a:lnTo>
                  <a:close/>
                </a:path>
                <a:path w="15335250" h="321944">
                  <a:moveTo>
                    <a:pt x="4904924" y="49982"/>
                  </a:moveTo>
                  <a:lnTo>
                    <a:pt x="4873568" y="49982"/>
                  </a:lnTo>
                  <a:lnTo>
                    <a:pt x="4873568" y="70924"/>
                  </a:lnTo>
                  <a:lnTo>
                    <a:pt x="4904924" y="70924"/>
                  </a:lnTo>
                  <a:lnTo>
                    <a:pt x="4904924" y="49982"/>
                  </a:lnTo>
                  <a:close/>
                </a:path>
                <a:path w="15335250" h="321944">
                  <a:moveTo>
                    <a:pt x="4967636" y="49982"/>
                  </a:moveTo>
                  <a:lnTo>
                    <a:pt x="4936280" y="49982"/>
                  </a:lnTo>
                  <a:lnTo>
                    <a:pt x="4936280" y="70924"/>
                  </a:lnTo>
                  <a:lnTo>
                    <a:pt x="4967636" y="70924"/>
                  </a:lnTo>
                  <a:lnTo>
                    <a:pt x="4967636" y="49982"/>
                  </a:lnTo>
                  <a:close/>
                </a:path>
                <a:path w="15335250" h="321944">
                  <a:moveTo>
                    <a:pt x="5030347" y="49982"/>
                  </a:moveTo>
                  <a:lnTo>
                    <a:pt x="4998992" y="49982"/>
                  </a:lnTo>
                  <a:lnTo>
                    <a:pt x="4998992" y="70924"/>
                  </a:lnTo>
                  <a:lnTo>
                    <a:pt x="5030347" y="70924"/>
                  </a:lnTo>
                  <a:lnTo>
                    <a:pt x="5030347" y="49982"/>
                  </a:lnTo>
                  <a:close/>
                </a:path>
                <a:path w="15335250" h="321944">
                  <a:moveTo>
                    <a:pt x="5093059" y="49982"/>
                  </a:moveTo>
                  <a:lnTo>
                    <a:pt x="5061703" y="49982"/>
                  </a:lnTo>
                  <a:lnTo>
                    <a:pt x="5061703" y="70924"/>
                  </a:lnTo>
                  <a:lnTo>
                    <a:pt x="5093059" y="70924"/>
                  </a:lnTo>
                  <a:lnTo>
                    <a:pt x="5093059" y="49982"/>
                  </a:lnTo>
                  <a:close/>
                </a:path>
                <a:path w="15335250" h="321944">
                  <a:moveTo>
                    <a:pt x="5155771" y="49982"/>
                  </a:moveTo>
                  <a:lnTo>
                    <a:pt x="5124415" y="49982"/>
                  </a:lnTo>
                  <a:lnTo>
                    <a:pt x="5124415" y="70924"/>
                  </a:lnTo>
                  <a:lnTo>
                    <a:pt x="5155771" y="70924"/>
                  </a:lnTo>
                  <a:lnTo>
                    <a:pt x="5155771" y="49982"/>
                  </a:lnTo>
                  <a:close/>
                </a:path>
                <a:path w="15335250" h="321944">
                  <a:moveTo>
                    <a:pt x="5218482" y="49982"/>
                  </a:moveTo>
                  <a:lnTo>
                    <a:pt x="5187127" y="49982"/>
                  </a:lnTo>
                  <a:lnTo>
                    <a:pt x="5187127" y="70924"/>
                  </a:lnTo>
                  <a:lnTo>
                    <a:pt x="5218482" y="70924"/>
                  </a:lnTo>
                  <a:lnTo>
                    <a:pt x="5218482" y="49982"/>
                  </a:lnTo>
                  <a:close/>
                </a:path>
                <a:path w="15335250" h="321944">
                  <a:moveTo>
                    <a:pt x="5281194" y="49982"/>
                  </a:moveTo>
                  <a:lnTo>
                    <a:pt x="5249838" y="49982"/>
                  </a:lnTo>
                  <a:lnTo>
                    <a:pt x="5249838" y="70924"/>
                  </a:lnTo>
                  <a:lnTo>
                    <a:pt x="5281194" y="70924"/>
                  </a:lnTo>
                  <a:lnTo>
                    <a:pt x="5281194" y="49982"/>
                  </a:lnTo>
                  <a:close/>
                </a:path>
                <a:path w="15335250" h="321944">
                  <a:moveTo>
                    <a:pt x="5343905" y="49982"/>
                  </a:moveTo>
                  <a:lnTo>
                    <a:pt x="5312549" y="49982"/>
                  </a:lnTo>
                  <a:lnTo>
                    <a:pt x="5312549" y="70924"/>
                  </a:lnTo>
                  <a:lnTo>
                    <a:pt x="5343905" y="70924"/>
                  </a:lnTo>
                  <a:lnTo>
                    <a:pt x="5343905" y="49982"/>
                  </a:lnTo>
                  <a:close/>
                </a:path>
                <a:path w="15335250" h="321944">
                  <a:moveTo>
                    <a:pt x="5406617" y="49982"/>
                  </a:moveTo>
                  <a:lnTo>
                    <a:pt x="5375261" y="49982"/>
                  </a:lnTo>
                  <a:lnTo>
                    <a:pt x="5375261" y="70924"/>
                  </a:lnTo>
                  <a:lnTo>
                    <a:pt x="5406617" y="70924"/>
                  </a:lnTo>
                  <a:lnTo>
                    <a:pt x="5406617" y="49982"/>
                  </a:lnTo>
                  <a:close/>
                </a:path>
                <a:path w="15335250" h="321944">
                  <a:moveTo>
                    <a:pt x="5469328" y="49982"/>
                  </a:moveTo>
                  <a:lnTo>
                    <a:pt x="5437972" y="49982"/>
                  </a:lnTo>
                  <a:lnTo>
                    <a:pt x="5437972" y="70924"/>
                  </a:lnTo>
                  <a:lnTo>
                    <a:pt x="5469328" y="70924"/>
                  </a:lnTo>
                  <a:lnTo>
                    <a:pt x="5469328" y="49982"/>
                  </a:lnTo>
                  <a:close/>
                </a:path>
                <a:path w="15335250" h="321944">
                  <a:moveTo>
                    <a:pt x="5532040" y="49982"/>
                  </a:moveTo>
                  <a:lnTo>
                    <a:pt x="5500684" y="49982"/>
                  </a:lnTo>
                  <a:lnTo>
                    <a:pt x="5500684" y="70924"/>
                  </a:lnTo>
                  <a:lnTo>
                    <a:pt x="5532040" y="70924"/>
                  </a:lnTo>
                  <a:lnTo>
                    <a:pt x="5532040" y="49982"/>
                  </a:lnTo>
                  <a:close/>
                </a:path>
                <a:path w="15335250" h="321944">
                  <a:moveTo>
                    <a:pt x="5594751" y="49982"/>
                  </a:moveTo>
                  <a:lnTo>
                    <a:pt x="5563396" y="49982"/>
                  </a:lnTo>
                  <a:lnTo>
                    <a:pt x="5563396" y="70924"/>
                  </a:lnTo>
                  <a:lnTo>
                    <a:pt x="5594751" y="70924"/>
                  </a:lnTo>
                  <a:lnTo>
                    <a:pt x="5594751" y="49982"/>
                  </a:lnTo>
                  <a:close/>
                </a:path>
                <a:path w="15335250" h="321944">
                  <a:moveTo>
                    <a:pt x="5657463" y="49982"/>
                  </a:moveTo>
                  <a:lnTo>
                    <a:pt x="5626107" y="49982"/>
                  </a:lnTo>
                  <a:lnTo>
                    <a:pt x="5626107" y="70924"/>
                  </a:lnTo>
                  <a:lnTo>
                    <a:pt x="5657463" y="70924"/>
                  </a:lnTo>
                  <a:lnTo>
                    <a:pt x="5657463" y="49982"/>
                  </a:lnTo>
                  <a:close/>
                </a:path>
                <a:path w="15335250" h="321944">
                  <a:moveTo>
                    <a:pt x="5720174" y="49982"/>
                  </a:moveTo>
                  <a:lnTo>
                    <a:pt x="5688819" y="49982"/>
                  </a:lnTo>
                  <a:lnTo>
                    <a:pt x="5688819" y="70924"/>
                  </a:lnTo>
                  <a:lnTo>
                    <a:pt x="5720174" y="70924"/>
                  </a:lnTo>
                  <a:lnTo>
                    <a:pt x="5720174" y="49982"/>
                  </a:lnTo>
                  <a:close/>
                </a:path>
                <a:path w="15335250" h="321944">
                  <a:moveTo>
                    <a:pt x="5782886" y="49982"/>
                  </a:moveTo>
                  <a:lnTo>
                    <a:pt x="5751530" y="49982"/>
                  </a:lnTo>
                  <a:lnTo>
                    <a:pt x="5751530" y="70924"/>
                  </a:lnTo>
                  <a:lnTo>
                    <a:pt x="5782886" y="70924"/>
                  </a:lnTo>
                  <a:lnTo>
                    <a:pt x="5782886" y="49982"/>
                  </a:lnTo>
                  <a:close/>
                </a:path>
                <a:path w="15335250" h="321944">
                  <a:moveTo>
                    <a:pt x="5845598" y="49982"/>
                  </a:moveTo>
                  <a:lnTo>
                    <a:pt x="5814242" y="49982"/>
                  </a:lnTo>
                  <a:lnTo>
                    <a:pt x="5814242" y="70924"/>
                  </a:lnTo>
                  <a:lnTo>
                    <a:pt x="5845598" y="70924"/>
                  </a:lnTo>
                  <a:lnTo>
                    <a:pt x="5845598" y="49982"/>
                  </a:lnTo>
                  <a:close/>
                </a:path>
                <a:path w="15335250" h="321944">
                  <a:moveTo>
                    <a:pt x="5908309" y="49982"/>
                  </a:moveTo>
                  <a:lnTo>
                    <a:pt x="5876953" y="49982"/>
                  </a:lnTo>
                  <a:lnTo>
                    <a:pt x="5876953" y="70924"/>
                  </a:lnTo>
                  <a:lnTo>
                    <a:pt x="5908309" y="70924"/>
                  </a:lnTo>
                  <a:lnTo>
                    <a:pt x="5908309" y="49982"/>
                  </a:lnTo>
                  <a:close/>
                </a:path>
                <a:path w="15335250" h="321944">
                  <a:moveTo>
                    <a:pt x="5971021" y="49982"/>
                  </a:moveTo>
                  <a:lnTo>
                    <a:pt x="5939665" y="49982"/>
                  </a:lnTo>
                  <a:lnTo>
                    <a:pt x="5939665" y="70924"/>
                  </a:lnTo>
                  <a:lnTo>
                    <a:pt x="5971021" y="70924"/>
                  </a:lnTo>
                  <a:lnTo>
                    <a:pt x="5971021" y="49982"/>
                  </a:lnTo>
                  <a:close/>
                </a:path>
                <a:path w="15335250" h="321944">
                  <a:moveTo>
                    <a:pt x="6033733" y="49982"/>
                  </a:moveTo>
                  <a:lnTo>
                    <a:pt x="6002376" y="49982"/>
                  </a:lnTo>
                  <a:lnTo>
                    <a:pt x="6002376" y="70924"/>
                  </a:lnTo>
                  <a:lnTo>
                    <a:pt x="6033733" y="70924"/>
                  </a:lnTo>
                  <a:lnTo>
                    <a:pt x="6033733" y="49982"/>
                  </a:lnTo>
                  <a:close/>
                </a:path>
                <a:path w="15335250" h="321944">
                  <a:moveTo>
                    <a:pt x="6096444" y="49982"/>
                  </a:moveTo>
                  <a:lnTo>
                    <a:pt x="6065088" y="49982"/>
                  </a:lnTo>
                  <a:lnTo>
                    <a:pt x="6065088" y="70924"/>
                  </a:lnTo>
                  <a:lnTo>
                    <a:pt x="6096444" y="70924"/>
                  </a:lnTo>
                  <a:lnTo>
                    <a:pt x="6096444" y="49982"/>
                  </a:lnTo>
                  <a:close/>
                </a:path>
                <a:path w="15335250" h="321944">
                  <a:moveTo>
                    <a:pt x="6159155" y="49982"/>
                  </a:moveTo>
                  <a:lnTo>
                    <a:pt x="6127800" y="49982"/>
                  </a:lnTo>
                  <a:lnTo>
                    <a:pt x="6127800" y="70924"/>
                  </a:lnTo>
                  <a:lnTo>
                    <a:pt x="6159155" y="70924"/>
                  </a:lnTo>
                  <a:lnTo>
                    <a:pt x="6159155" y="49982"/>
                  </a:lnTo>
                  <a:close/>
                </a:path>
                <a:path w="15335250" h="321944">
                  <a:moveTo>
                    <a:pt x="6221867" y="49982"/>
                  </a:moveTo>
                  <a:lnTo>
                    <a:pt x="6190511" y="49982"/>
                  </a:lnTo>
                  <a:lnTo>
                    <a:pt x="6190511" y="70924"/>
                  </a:lnTo>
                  <a:lnTo>
                    <a:pt x="6221867" y="70924"/>
                  </a:lnTo>
                  <a:lnTo>
                    <a:pt x="6221867" y="49982"/>
                  </a:lnTo>
                  <a:close/>
                </a:path>
                <a:path w="15335250" h="321944">
                  <a:moveTo>
                    <a:pt x="6284578" y="49982"/>
                  </a:moveTo>
                  <a:lnTo>
                    <a:pt x="6253223" y="49982"/>
                  </a:lnTo>
                  <a:lnTo>
                    <a:pt x="6253223" y="70924"/>
                  </a:lnTo>
                  <a:lnTo>
                    <a:pt x="6284578" y="70924"/>
                  </a:lnTo>
                  <a:lnTo>
                    <a:pt x="6284578" y="49982"/>
                  </a:lnTo>
                  <a:close/>
                </a:path>
                <a:path w="15335250" h="321944">
                  <a:moveTo>
                    <a:pt x="6347290" y="49982"/>
                  </a:moveTo>
                  <a:lnTo>
                    <a:pt x="6315934" y="49982"/>
                  </a:lnTo>
                  <a:lnTo>
                    <a:pt x="6315934" y="70924"/>
                  </a:lnTo>
                  <a:lnTo>
                    <a:pt x="6347290" y="70924"/>
                  </a:lnTo>
                  <a:lnTo>
                    <a:pt x="6347290" y="49982"/>
                  </a:lnTo>
                  <a:close/>
                </a:path>
                <a:path w="15335250" h="321944">
                  <a:moveTo>
                    <a:pt x="6410002" y="49982"/>
                  </a:moveTo>
                  <a:lnTo>
                    <a:pt x="6378646" y="49982"/>
                  </a:lnTo>
                  <a:lnTo>
                    <a:pt x="6378646" y="70924"/>
                  </a:lnTo>
                  <a:lnTo>
                    <a:pt x="6410002" y="70924"/>
                  </a:lnTo>
                  <a:lnTo>
                    <a:pt x="6410002" y="49982"/>
                  </a:lnTo>
                  <a:close/>
                </a:path>
                <a:path w="15335250" h="321944">
                  <a:moveTo>
                    <a:pt x="6472713" y="49982"/>
                  </a:moveTo>
                  <a:lnTo>
                    <a:pt x="6441358" y="49982"/>
                  </a:lnTo>
                  <a:lnTo>
                    <a:pt x="6441358" y="70924"/>
                  </a:lnTo>
                  <a:lnTo>
                    <a:pt x="6472713" y="70924"/>
                  </a:lnTo>
                  <a:lnTo>
                    <a:pt x="6472713" y="49982"/>
                  </a:lnTo>
                  <a:close/>
                </a:path>
                <a:path w="15335250" h="321944">
                  <a:moveTo>
                    <a:pt x="6535425" y="49982"/>
                  </a:moveTo>
                  <a:lnTo>
                    <a:pt x="6504069" y="49982"/>
                  </a:lnTo>
                  <a:lnTo>
                    <a:pt x="6504069" y="70924"/>
                  </a:lnTo>
                  <a:lnTo>
                    <a:pt x="6535425" y="70924"/>
                  </a:lnTo>
                  <a:lnTo>
                    <a:pt x="6535425" y="49982"/>
                  </a:lnTo>
                  <a:close/>
                </a:path>
                <a:path w="15335250" h="321944">
                  <a:moveTo>
                    <a:pt x="6598136" y="49982"/>
                  </a:moveTo>
                  <a:lnTo>
                    <a:pt x="6566780" y="49982"/>
                  </a:lnTo>
                  <a:lnTo>
                    <a:pt x="6566780" y="70924"/>
                  </a:lnTo>
                  <a:lnTo>
                    <a:pt x="6598136" y="70924"/>
                  </a:lnTo>
                  <a:lnTo>
                    <a:pt x="6598136" y="49982"/>
                  </a:lnTo>
                  <a:close/>
                </a:path>
                <a:path w="15335250" h="321944">
                  <a:moveTo>
                    <a:pt x="6660848" y="49982"/>
                  </a:moveTo>
                  <a:lnTo>
                    <a:pt x="6629492" y="49982"/>
                  </a:lnTo>
                  <a:lnTo>
                    <a:pt x="6629492" y="70924"/>
                  </a:lnTo>
                  <a:lnTo>
                    <a:pt x="6660848" y="70924"/>
                  </a:lnTo>
                  <a:lnTo>
                    <a:pt x="6660848" y="49982"/>
                  </a:lnTo>
                  <a:close/>
                </a:path>
                <a:path w="15335250" h="321944">
                  <a:moveTo>
                    <a:pt x="6723559" y="49982"/>
                  </a:moveTo>
                  <a:lnTo>
                    <a:pt x="6692204" y="49982"/>
                  </a:lnTo>
                  <a:lnTo>
                    <a:pt x="6692204" y="70924"/>
                  </a:lnTo>
                  <a:lnTo>
                    <a:pt x="6723559" y="70924"/>
                  </a:lnTo>
                  <a:lnTo>
                    <a:pt x="6723559" y="49982"/>
                  </a:lnTo>
                  <a:close/>
                </a:path>
                <a:path w="15335250" h="321944">
                  <a:moveTo>
                    <a:pt x="6786271" y="49982"/>
                  </a:moveTo>
                  <a:lnTo>
                    <a:pt x="6754915" y="49982"/>
                  </a:lnTo>
                  <a:lnTo>
                    <a:pt x="6754915" y="70924"/>
                  </a:lnTo>
                  <a:lnTo>
                    <a:pt x="6786271" y="70924"/>
                  </a:lnTo>
                  <a:lnTo>
                    <a:pt x="6786271" y="49982"/>
                  </a:lnTo>
                  <a:close/>
                </a:path>
                <a:path w="15335250" h="321944">
                  <a:moveTo>
                    <a:pt x="6848982" y="49982"/>
                  </a:moveTo>
                  <a:lnTo>
                    <a:pt x="6817627" y="49982"/>
                  </a:lnTo>
                  <a:lnTo>
                    <a:pt x="6817627" y="70924"/>
                  </a:lnTo>
                  <a:lnTo>
                    <a:pt x="6848982" y="70924"/>
                  </a:lnTo>
                  <a:lnTo>
                    <a:pt x="6848982" y="49982"/>
                  </a:lnTo>
                  <a:close/>
                </a:path>
                <a:path w="15335250" h="321944">
                  <a:moveTo>
                    <a:pt x="6911694" y="49982"/>
                  </a:moveTo>
                  <a:lnTo>
                    <a:pt x="6880339" y="49982"/>
                  </a:lnTo>
                  <a:lnTo>
                    <a:pt x="6880339" y="70924"/>
                  </a:lnTo>
                  <a:lnTo>
                    <a:pt x="6911694" y="70924"/>
                  </a:lnTo>
                  <a:lnTo>
                    <a:pt x="6911694" y="49982"/>
                  </a:lnTo>
                  <a:close/>
                </a:path>
                <a:path w="15335250" h="321944">
                  <a:moveTo>
                    <a:pt x="6974406" y="49982"/>
                  </a:moveTo>
                  <a:lnTo>
                    <a:pt x="6943050" y="49982"/>
                  </a:lnTo>
                  <a:lnTo>
                    <a:pt x="6943050" y="70924"/>
                  </a:lnTo>
                  <a:lnTo>
                    <a:pt x="6974406" y="70924"/>
                  </a:lnTo>
                  <a:lnTo>
                    <a:pt x="6974406" y="49982"/>
                  </a:lnTo>
                  <a:close/>
                </a:path>
                <a:path w="15335250" h="321944">
                  <a:moveTo>
                    <a:pt x="7024868" y="49982"/>
                  </a:moveTo>
                  <a:lnTo>
                    <a:pt x="7021454" y="49982"/>
                  </a:lnTo>
                  <a:lnTo>
                    <a:pt x="7021454" y="70924"/>
                  </a:lnTo>
                  <a:lnTo>
                    <a:pt x="7023892" y="70924"/>
                  </a:lnTo>
                  <a:lnTo>
                    <a:pt x="7026319" y="71094"/>
                  </a:lnTo>
                  <a:lnTo>
                    <a:pt x="7028717" y="71430"/>
                  </a:lnTo>
                  <a:lnTo>
                    <a:pt x="7031622" y="50691"/>
                  </a:lnTo>
                  <a:lnTo>
                    <a:pt x="7028265" y="50221"/>
                  </a:lnTo>
                  <a:lnTo>
                    <a:pt x="7024868" y="49982"/>
                  </a:lnTo>
                  <a:close/>
                </a:path>
                <a:path w="15335250" h="321944">
                  <a:moveTo>
                    <a:pt x="7021454" y="49982"/>
                  </a:moveTo>
                  <a:lnTo>
                    <a:pt x="7005761" y="49982"/>
                  </a:lnTo>
                  <a:lnTo>
                    <a:pt x="7005761" y="70924"/>
                  </a:lnTo>
                  <a:lnTo>
                    <a:pt x="7021454" y="70924"/>
                  </a:lnTo>
                  <a:lnTo>
                    <a:pt x="7021454" y="49982"/>
                  </a:lnTo>
                  <a:close/>
                </a:path>
                <a:path w="15335250" h="321944">
                  <a:moveTo>
                    <a:pt x="7101219" y="86590"/>
                  </a:moveTo>
                  <a:lnTo>
                    <a:pt x="7090153" y="104369"/>
                  </a:lnTo>
                  <a:lnTo>
                    <a:pt x="7117511" y="121396"/>
                  </a:lnTo>
                  <a:lnTo>
                    <a:pt x="7128576" y="103616"/>
                  </a:lnTo>
                  <a:lnTo>
                    <a:pt x="7101219" y="86590"/>
                  </a:lnTo>
                  <a:close/>
                </a:path>
                <a:path w="15335250" h="321944">
                  <a:moveTo>
                    <a:pt x="7155934" y="120643"/>
                  </a:moveTo>
                  <a:lnTo>
                    <a:pt x="7144869" y="138422"/>
                  </a:lnTo>
                  <a:lnTo>
                    <a:pt x="7172226" y="155449"/>
                  </a:lnTo>
                  <a:lnTo>
                    <a:pt x="7183291" y="137669"/>
                  </a:lnTo>
                  <a:lnTo>
                    <a:pt x="7155934" y="120643"/>
                  </a:lnTo>
                  <a:close/>
                </a:path>
                <a:path w="15335250" h="321944">
                  <a:moveTo>
                    <a:pt x="7210649" y="154696"/>
                  </a:moveTo>
                  <a:lnTo>
                    <a:pt x="7199584" y="172475"/>
                  </a:lnTo>
                  <a:lnTo>
                    <a:pt x="7226941" y="189502"/>
                  </a:lnTo>
                  <a:lnTo>
                    <a:pt x="7238007" y="171722"/>
                  </a:lnTo>
                  <a:lnTo>
                    <a:pt x="7210649" y="154696"/>
                  </a:lnTo>
                  <a:close/>
                </a:path>
                <a:path w="15335250" h="321944">
                  <a:moveTo>
                    <a:pt x="7265364" y="188749"/>
                  </a:moveTo>
                  <a:lnTo>
                    <a:pt x="7254299" y="206528"/>
                  </a:lnTo>
                  <a:lnTo>
                    <a:pt x="7281656" y="223555"/>
                  </a:lnTo>
                  <a:lnTo>
                    <a:pt x="7292722" y="205775"/>
                  </a:lnTo>
                  <a:lnTo>
                    <a:pt x="7265364" y="188749"/>
                  </a:lnTo>
                  <a:close/>
                </a:path>
                <a:path w="15335250" h="321944">
                  <a:moveTo>
                    <a:pt x="7320080" y="222802"/>
                  </a:moveTo>
                  <a:lnTo>
                    <a:pt x="7309014" y="240581"/>
                  </a:lnTo>
                  <a:lnTo>
                    <a:pt x="7336371" y="257608"/>
                  </a:lnTo>
                  <a:lnTo>
                    <a:pt x="7347437" y="239828"/>
                  </a:lnTo>
                  <a:lnTo>
                    <a:pt x="7320080" y="222802"/>
                  </a:lnTo>
                  <a:close/>
                </a:path>
                <a:path w="15335250" h="321944">
                  <a:moveTo>
                    <a:pt x="7374795" y="256855"/>
                  </a:moveTo>
                  <a:lnTo>
                    <a:pt x="7363729" y="274635"/>
                  </a:lnTo>
                  <a:lnTo>
                    <a:pt x="7391087" y="291661"/>
                  </a:lnTo>
                  <a:lnTo>
                    <a:pt x="7402152" y="273881"/>
                  </a:lnTo>
                  <a:lnTo>
                    <a:pt x="7374795" y="256855"/>
                  </a:lnTo>
                  <a:close/>
                </a:path>
                <a:path w="15335250" h="321944">
                  <a:moveTo>
                    <a:pt x="7511582" y="256855"/>
                  </a:moveTo>
                  <a:lnTo>
                    <a:pt x="7484225" y="273881"/>
                  </a:lnTo>
                  <a:lnTo>
                    <a:pt x="7495291" y="291661"/>
                  </a:lnTo>
                  <a:lnTo>
                    <a:pt x="7522648" y="274635"/>
                  </a:lnTo>
                  <a:lnTo>
                    <a:pt x="7511582" y="256855"/>
                  </a:lnTo>
                  <a:close/>
                </a:path>
                <a:path w="15335250" h="321944">
                  <a:moveTo>
                    <a:pt x="7566297" y="222802"/>
                  </a:moveTo>
                  <a:lnTo>
                    <a:pt x="7538940" y="239828"/>
                  </a:lnTo>
                  <a:lnTo>
                    <a:pt x="7550005" y="257608"/>
                  </a:lnTo>
                  <a:lnTo>
                    <a:pt x="7577363" y="240581"/>
                  </a:lnTo>
                  <a:lnTo>
                    <a:pt x="7566297" y="222802"/>
                  </a:lnTo>
                  <a:close/>
                </a:path>
                <a:path w="15335250" h="321944">
                  <a:moveTo>
                    <a:pt x="7621013" y="188749"/>
                  </a:moveTo>
                  <a:lnTo>
                    <a:pt x="7593655" y="205775"/>
                  </a:lnTo>
                  <a:lnTo>
                    <a:pt x="7604720" y="223555"/>
                  </a:lnTo>
                  <a:lnTo>
                    <a:pt x="7632078" y="206528"/>
                  </a:lnTo>
                  <a:lnTo>
                    <a:pt x="7621013" y="188749"/>
                  </a:lnTo>
                  <a:close/>
                </a:path>
                <a:path w="15335250" h="321944">
                  <a:moveTo>
                    <a:pt x="7675727" y="154696"/>
                  </a:moveTo>
                  <a:lnTo>
                    <a:pt x="7648370" y="171722"/>
                  </a:lnTo>
                  <a:lnTo>
                    <a:pt x="7659436" y="189502"/>
                  </a:lnTo>
                  <a:lnTo>
                    <a:pt x="7686793" y="172475"/>
                  </a:lnTo>
                  <a:lnTo>
                    <a:pt x="7675727" y="154696"/>
                  </a:lnTo>
                  <a:close/>
                </a:path>
                <a:path w="15335250" h="321944">
                  <a:moveTo>
                    <a:pt x="7730443" y="120643"/>
                  </a:moveTo>
                  <a:lnTo>
                    <a:pt x="7703085" y="137669"/>
                  </a:lnTo>
                  <a:lnTo>
                    <a:pt x="7714151" y="155449"/>
                  </a:lnTo>
                  <a:lnTo>
                    <a:pt x="7741508" y="138422"/>
                  </a:lnTo>
                  <a:lnTo>
                    <a:pt x="7730443" y="120643"/>
                  </a:lnTo>
                  <a:close/>
                </a:path>
                <a:path w="15335250" h="321944">
                  <a:moveTo>
                    <a:pt x="7785158" y="86590"/>
                  </a:moveTo>
                  <a:lnTo>
                    <a:pt x="7757800" y="103616"/>
                  </a:lnTo>
                  <a:lnTo>
                    <a:pt x="7768865" y="121396"/>
                  </a:lnTo>
                  <a:lnTo>
                    <a:pt x="7796223" y="104369"/>
                  </a:lnTo>
                  <a:lnTo>
                    <a:pt x="7785158" y="86590"/>
                  </a:lnTo>
                  <a:close/>
                </a:path>
                <a:path w="15335250" h="321944">
                  <a:moveTo>
                    <a:pt x="7864924" y="49982"/>
                  </a:moveTo>
                  <a:lnTo>
                    <a:pt x="7861509" y="49982"/>
                  </a:lnTo>
                  <a:lnTo>
                    <a:pt x="7858111" y="50221"/>
                  </a:lnTo>
                  <a:lnTo>
                    <a:pt x="7854755" y="50691"/>
                  </a:lnTo>
                  <a:lnTo>
                    <a:pt x="7857589" y="70924"/>
                  </a:lnTo>
                  <a:lnTo>
                    <a:pt x="7857660" y="71430"/>
                  </a:lnTo>
                  <a:lnTo>
                    <a:pt x="7860057" y="71094"/>
                  </a:lnTo>
                  <a:lnTo>
                    <a:pt x="7862484" y="70924"/>
                  </a:lnTo>
                  <a:lnTo>
                    <a:pt x="7864924" y="70924"/>
                  </a:lnTo>
                  <a:lnTo>
                    <a:pt x="7864924" y="49982"/>
                  </a:lnTo>
                  <a:close/>
                </a:path>
                <a:path w="15335250" h="321944">
                  <a:moveTo>
                    <a:pt x="7880622" y="49982"/>
                  </a:moveTo>
                  <a:lnTo>
                    <a:pt x="7864924" y="49982"/>
                  </a:lnTo>
                  <a:lnTo>
                    <a:pt x="7864924" y="70924"/>
                  </a:lnTo>
                  <a:lnTo>
                    <a:pt x="7880622" y="70924"/>
                  </a:lnTo>
                  <a:lnTo>
                    <a:pt x="7880622" y="49982"/>
                  </a:lnTo>
                  <a:close/>
                </a:path>
                <a:path w="15335250" h="321944">
                  <a:moveTo>
                    <a:pt x="7943416" y="49982"/>
                  </a:moveTo>
                  <a:lnTo>
                    <a:pt x="7912019" y="49982"/>
                  </a:lnTo>
                  <a:lnTo>
                    <a:pt x="7912019" y="70924"/>
                  </a:lnTo>
                  <a:lnTo>
                    <a:pt x="7943416" y="70924"/>
                  </a:lnTo>
                  <a:lnTo>
                    <a:pt x="7943416" y="49982"/>
                  </a:lnTo>
                  <a:close/>
                </a:path>
                <a:path w="15335250" h="321944">
                  <a:moveTo>
                    <a:pt x="8006210" y="49982"/>
                  </a:moveTo>
                  <a:lnTo>
                    <a:pt x="7974813" y="49982"/>
                  </a:lnTo>
                  <a:lnTo>
                    <a:pt x="7974813" y="70924"/>
                  </a:lnTo>
                  <a:lnTo>
                    <a:pt x="8006210" y="70924"/>
                  </a:lnTo>
                  <a:lnTo>
                    <a:pt x="8006210" y="49982"/>
                  </a:lnTo>
                  <a:close/>
                </a:path>
                <a:path w="15335250" h="321944">
                  <a:moveTo>
                    <a:pt x="8069005" y="49982"/>
                  </a:moveTo>
                  <a:lnTo>
                    <a:pt x="8037607" y="49982"/>
                  </a:lnTo>
                  <a:lnTo>
                    <a:pt x="8037607" y="70924"/>
                  </a:lnTo>
                  <a:lnTo>
                    <a:pt x="8069005" y="70924"/>
                  </a:lnTo>
                  <a:lnTo>
                    <a:pt x="8069005" y="49982"/>
                  </a:lnTo>
                  <a:close/>
                </a:path>
                <a:path w="15335250" h="321944">
                  <a:moveTo>
                    <a:pt x="8131799" y="49982"/>
                  </a:moveTo>
                  <a:lnTo>
                    <a:pt x="8100402" y="49982"/>
                  </a:lnTo>
                  <a:lnTo>
                    <a:pt x="8100402" y="70924"/>
                  </a:lnTo>
                  <a:lnTo>
                    <a:pt x="8131799" y="70924"/>
                  </a:lnTo>
                  <a:lnTo>
                    <a:pt x="8131799" y="49982"/>
                  </a:lnTo>
                  <a:close/>
                </a:path>
                <a:path w="15335250" h="321944">
                  <a:moveTo>
                    <a:pt x="8194593" y="49982"/>
                  </a:moveTo>
                  <a:lnTo>
                    <a:pt x="8163196" y="49982"/>
                  </a:lnTo>
                  <a:lnTo>
                    <a:pt x="8163196" y="70924"/>
                  </a:lnTo>
                  <a:lnTo>
                    <a:pt x="8194593" y="70924"/>
                  </a:lnTo>
                  <a:lnTo>
                    <a:pt x="8194593" y="49982"/>
                  </a:lnTo>
                  <a:close/>
                </a:path>
                <a:path w="15335250" h="321944">
                  <a:moveTo>
                    <a:pt x="8257387" y="49982"/>
                  </a:moveTo>
                  <a:lnTo>
                    <a:pt x="8225990" y="49982"/>
                  </a:lnTo>
                  <a:lnTo>
                    <a:pt x="8225990" y="70924"/>
                  </a:lnTo>
                  <a:lnTo>
                    <a:pt x="8257387" y="70924"/>
                  </a:lnTo>
                  <a:lnTo>
                    <a:pt x="8257387" y="49982"/>
                  </a:lnTo>
                  <a:close/>
                </a:path>
                <a:path w="15335250" h="321944">
                  <a:moveTo>
                    <a:pt x="8320182" y="49982"/>
                  </a:moveTo>
                  <a:lnTo>
                    <a:pt x="8288785" y="49982"/>
                  </a:lnTo>
                  <a:lnTo>
                    <a:pt x="8288785" y="70924"/>
                  </a:lnTo>
                  <a:lnTo>
                    <a:pt x="8320182" y="70924"/>
                  </a:lnTo>
                  <a:lnTo>
                    <a:pt x="8320182" y="49982"/>
                  </a:lnTo>
                  <a:close/>
                </a:path>
                <a:path w="15335250" h="321944">
                  <a:moveTo>
                    <a:pt x="8382976" y="49982"/>
                  </a:moveTo>
                  <a:lnTo>
                    <a:pt x="8351579" y="49982"/>
                  </a:lnTo>
                  <a:lnTo>
                    <a:pt x="8351579" y="70924"/>
                  </a:lnTo>
                  <a:lnTo>
                    <a:pt x="8382976" y="70924"/>
                  </a:lnTo>
                  <a:lnTo>
                    <a:pt x="8382976" y="49982"/>
                  </a:lnTo>
                  <a:close/>
                </a:path>
                <a:path w="15335250" h="321944">
                  <a:moveTo>
                    <a:pt x="8445771" y="49982"/>
                  </a:moveTo>
                  <a:lnTo>
                    <a:pt x="8414373" y="49982"/>
                  </a:lnTo>
                  <a:lnTo>
                    <a:pt x="8414373" y="70924"/>
                  </a:lnTo>
                  <a:lnTo>
                    <a:pt x="8445771" y="70924"/>
                  </a:lnTo>
                  <a:lnTo>
                    <a:pt x="8445771" y="49982"/>
                  </a:lnTo>
                  <a:close/>
                </a:path>
                <a:path w="15335250" h="321944">
                  <a:moveTo>
                    <a:pt x="8508565" y="49982"/>
                  </a:moveTo>
                  <a:lnTo>
                    <a:pt x="8477167" y="49982"/>
                  </a:lnTo>
                  <a:lnTo>
                    <a:pt x="8477167" y="70924"/>
                  </a:lnTo>
                  <a:lnTo>
                    <a:pt x="8508565" y="70924"/>
                  </a:lnTo>
                  <a:lnTo>
                    <a:pt x="8508565" y="49982"/>
                  </a:lnTo>
                  <a:close/>
                </a:path>
                <a:path w="15335250" h="321944">
                  <a:moveTo>
                    <a:pt x="8571359" y="49982"/>
                  </a:moveTo>
                  <a:lnTo>
                    <a:pt x="8539962" y="49982"/>
                  </a:lnTo>
                  <a:lnTo>
                    <a:pt x="8539962" y="70924"/>
                  </a:lnTo>
                  <a:lnTo>
                    <a:pt x="8571359" y="70924"/>
                  </a:lnTo>
                  <a:lnTo>
                    <a:pt x="8571359" y="49982"/>
                  </a:lnTo>
                  <a:close/>
                </a:path>
                <a:path w="15335250" h="321944">
                  <a:moveTo>
                    <a:pt x="8634153" y="49982"/>
                  </a:moveTo>
                  <a:lnTo>
                    <a:pt x="8602756" y="49982"/>
                  </a:lnTo>
                  <a:lnTo>
                    <a:pt x="8602756" y="70924"/>
                  </a:lnTo>
                  <a:lnTo>
                    <a:pt x="8634153" y="70924"/>
                  </a:lnTo>
                  <a:lnTo>
                    <a:pt x="8634153" y="49982"/>
                  </a:lnTo>
                  <a:close/>
                </a:path>
                <a:path w="15335250" h="321944">
                  <a:moveTo>
                    <a:pt x="8696948" y="49982"/>
                  </a:moveTo>
                  <a:lnTo>
                    <a:pt x="8665551" y="49982"/>
                  </a:lnTo>
                  <a:lnTo>
                    <a:pt x="8665551" y="70924"/>
                  </a:lnTo>
                  <a:lnTo>
                    <a:pt x="8696948" y="70924"/>
                  </a:lnTo>
                  <a:lnTo>
                    <a:pt x="8696948" y="49982"/>
                  </a:lnTo>
                  <a:close/>
                </a:path>
                <a:path w="15335250" h="321944">
                  <a:moveTo>
                    <a:pt x="8759742" y="49982"/>
                  </a:moveTo>
                  <a:lnTo>
                    <a:pt x="8728345" y="49982"/>
                  </a:lnTo>
                  <a:lnTo>
                    <a:pt x="8728345" y="70924"/>
                  </a:lnTo>
                  <a:lnTo>
                    <a:pt x="8759742" y="70924"/>
                  </a:lnTo>
                  <a:lnTo>
                    <a:pt x="8759742" y="49982"/>
                  </a:lnTo>
                  <a:close/>
                </a:path>
                <a:path w="15335250" h="321944">
                  <a:moveTo>
                    <a:pt x="8822537" y="49982"/>
                  </a:moveTo>
                  <a:lnTo>
                    <a:pt x="8791139" y="49982"/>
                  </a:lnTo>
                  <a:lnTo>
                    <a:pt x="8791139" y="70924"/>
                  </a:lnTo>
                  <a:lnTo>
                    <a:pt x="8822537" y="70924"/>
                  </a:lnTo>
                  <a:lnTo>
                    <a:pt x="8822537" y="49982"/>
                  </a:lnTo>
                  <a:close/>
                </a:path>
                <a:path w="15335250" h="321944">
                  <a:moveTo>
                    <a:pt x="8885331" y="49982"/>
                  </a:moveTo>
                  <a:lnTo>
                    <a:pt x="8853934" y="49982"/>
                  </a:lnTo>
                  <a:lnTo>
                    <a:pt x="8853934" y="70924"/>
                  </a:lnTo>
                  <a:lnTo>
                    <a:pt x="8885331" y="70924"/>
                  </a:lnTo>
                  <a:lnTo>
                    <a:pt x="8885331" y="49982"/>
                  </a:lnTo>
                  <a:close/>
                </a:path>
                <a:path w="15335250" h="321944">
                  <a:moveTo>
                    <a:pt x="8948125" y="49982"/>
                  </a:moveTo>
                  <a:lnTo>
                    <a:pt x="8916728" y="49982"/>
                  </a:lnTo>
                  <a:lnTo>
                    <a:pt x="8916728" y="70924"/>
                  </a:lnTo>
                  <a:lnTo>
                    <a:pt x="8948125" y="70924"/>
                  </a:lnTo>
                  <a:lnTo>
                    <a:pt x="8948125" y="49982"/>
                  </a:lnTo>
                  <a:close/>
                </a:path>
                <a:path w="15335250" h="321944">
                  <a:moveTo>
                    <a:pt x="9010919" y="49982"/>
                  </a:moveTo>
                  <a:lnTo>
                    <a:pt x="8979522" y="49982"/>
                  </a:lnTo>
                  <a:lnTo>
                    <a:pt x="8979522" y="70924"/>
                  </a:lnTo>
                  <a:lnTo>
                    <a:pt x="9010919" y="70924"/>
                  </a:lnTo>
                  <a:lnTo>
                    <a:pt x="9010919" y="49982"/>
                  </a:lnTo>
                  <a:close/>
                </a:path>
                <a:path w="15335250" h="321944">
                  <a:moveTo>
                    <a:pt x="9073714" y="49982"/>
                  </a:moveTo>
                  <a:lnTo>
                    <a:pt x="9042317" y="49982"/>
                  </a:lnTo>
                  <a:lnTo>
                    <a:pt x="9042317" y="70924"/>
                  </a:lnTo>
                  <a:lnTo>
                    <a:pt x="9073714" y="70924"/>
                  </a:lnTo>
                  <a:lnTo>
                    <a:pt x="9073714" y="49982"/>
                  </a:lnTo>
                  <a:close/>
                </a:path>
                <a:path w="15335250" h="321944">
                  <a:moveTo>
                    <a:pt x="9136508" y="49982"/>
                  </a:moveTo>
                  <a:lnTo>
                    <a:pt x="9105111" y="49982"/>
                  </a:lnTo>
                  <a:lnTo>
                    <a:pt x="9105111" y="70924"/>
                  </a:lnTo>
                  <a:lnTo>
                    <a:pt x="9136508" y="70924"/>
                  </a:lnTo>
                  <a:lnTo>
                    <a:pt x="9136508" y="49982"/>
                  </a:lnTo>
                  <a:close/>
                </a:path>
                <a:path w="15335250" h="321944">
                  <a:moveTo>
                    <a:pt x="9199302" y="49982"/>
                  </a:moveTo>
                  <a:lnTo>
                    <a:pt x="9167905" y="49982"/>
                  </a:lnTo>
                  <a:lnTo>
                    <a:pt x="9167905" y="70924"/>
                  </a:lnTo>
                  <a:lnTo>
                    <a:pt x="9199302" y="70924"/>
                  </a:lnTo>
                  <a:lnTo>
                    <a:pt x="9199302" y="49982"/>
                  </a:lnTo>
                  <a:close/>
                </a:path>
                <a:path w="15335250" h="321944">
                  <a:moveTo>
                    <a:pt x="9262096" y="49982"/>
                  </a:moveTo>
                  <a:lnTo>
                    <a:pt x="9230699" y="49982"/>
                  </a:lnTo>
                  <a:lnTo>
                    <a:pt x="9230699" y="70924"/>
                  </a:lnTo>
                  <a:lnTo>
                    <a:pt x="9262096" y="70924"/>
                  </a:lnTo>
                  <a:lnTo>
                    <a:pt x="9262096" y="49982"/>
                  </a:lnTo>
                  <a:close/>
                </a:path>
                <a:path w="15335250" h="321944">
                  <a:moveTo>
                    <a:pt x="9324891" y="49982"/>
                  </a:moveTo>
                  <a:lnTo>
                    <a:pt x="9293494" y="49982"/>
                  </a:lnTo>
                  <a:lnTo>
                    <a:pt x="9293494" y="70924"/>
                  </a:lnTo>
                  <a:lnTo>
                    <a:pt x="9324891" y="70924"/>
                  </a:lnTo>
                  <a:lnTo>
                    <a:pt x="9324891" y="49982"/>
                  </a:lnTo>
                  <a:close/>
                </a:path>
                <a:path w="15335250" h="321944">
                  <a:moveTo>
                    <a:pt x="9387685" y="49982"/>
                  </a:moveTo>
                  <a:lnTo>
                    <a:pt x="9356288" y="49982"/>
                  </a:lnTo>
                  <a:lnTo>
                    <a:pt x="9356288" y="70924"/>
                  </a:lnTo>
                  <a:lnTo>
                    <a:pt x="9387685" y="70924"/>
                  </a:lnTo>
                  <a:lnTo>
                    <a:pt x="9387685" y="49982"/>
                  </a:lnTo>
                  <a:close/>
                </a:path>
                <a:path w="15335250" h="321944">
                  <a:moveTo>
                    <a:pt x="9450480" y="49982"/>
                  </a:moveTo>
                  <a:lnTo>
                    <a:pt x="9419082" y="49982"/>
                  </a:lnTo>
                  <a:lnTo>
                    <a:pt x="9419082" y="70924"/>
                  </a:lnTo>
                  <a:lnTo>
                    <a:pt x="9450480" y="70924"/>
                  </a:lnTo>
                  <a:lnTo>
                    <a:pt x="9450480" y="49982"/>
                  </a:lnTo>
                  <a:close/>
                </a:path>
                <a:path w="15335250" h="321944">
                  <a:moveTo>
                    <a:pt x="9513274" y="49982"/>
                  </a:moveTo>
                  <a:lnTo>
                    <a:pt x="9481876" y="49982"/>
                  </a:lnTo>
                  <a:lnTo>
                    <a:pt x="9481876" y="70924"/>
                  </a:lnTo>
                  <a:lnTo>
                    <a:pt x="9513274" y="70924"/>
                  </a:lnTo>
                  <a:lnTo>
                    <a:pt x="9513274" y="49982"/>
                  </a:lnTo>
                  <a:close/>
                </a:path>
                <a:path w="15335250" h="321944">
                  <a:moveTo>
                    <a:pt x="9576068" y="49982"/>
                  </a:moveTo>
                  <a:lnTo>
                    <a:pt x="9544671" y="49982"/>
                  </a:lnTo>
                  <a:lnTo>
                    <a:pt x="9544671" y="70924"/>
                  </a:lnTo>
                  <a:lnTo>
                    <a:pt x="9576068" y="70924"/>
                  </a:lnTo>
                  <a:lnTo>
                    <a:pt x="9576068" y="49982"/>
                  </a:lnTo>
                  <a:close/>
                </a:path>
                <a:path w="15335250" h="321944">
                  <a:moveTo>
                    <a:pt x="9638862" y="49982"/>
                  </a:moveTo>
                  <a:lnTo>
                    <a:pt x="9607465" y="49982"/>
                  </a:lnTo>
                  <a:lnTo>
                    <a:pt x="9607465" y="70924"/>
                  </a:lnTo>
                  <a:lnTo>
                    <a:pt x="9638862" y="70924"/>
                  </a:lnTo>
                  <a:lnTo>
                    <a:pt x="9638862" y="49982"/>
                  </a:lnTo>
                  <a:close/>
                </a:path>
                <a:path w="15335250" h="321944">
                  <a:moveTo>
                    <a:pt x="9701657" y="49982"/>
                  </a:moveTo>
                  <a:lnTo>
                    <a:pt x="9670260" y="49982"/>
                  </a:lnTo>
                  <a:lnTo>
                    <a:pt x="9670260" y="70924"/>
                  </a:lnTo>
                  <a:lnTo>
                    <a:pt x="9701657" y="70924"/>
                  </a:lnTo>
                  <a:lnTo>
                    <a:pt x="9701657" y="49982"/>
                  </a:lnTo>
                  <a:close/>
                </a:path>
                <a:path w="15335250" h="321944">
                  <a:moveTo>
                    <a:pt x="9764451" y="49982"/>
                  </a:moveTo>
                  <a:lnTo>
                    <a:pt x="9733054" y="49982"/>
                  </a:lnTo>
                  <a:lnTo>
                    <a:pt x="9733054" y="70924"/>
                  </a:lnTo>
                  <a:lnTo>
                    <a:pt x="9764451" y="70924"/>
                  </a:lnTo>
                  <a:lnTo>
                    <a:pt x="9764451" y="49982"/>
                  </a:lnTo>
                  <a:close/>
                </a:path>
                <a:path w="15335250" h="321944">
                  <a:moveTo>
                    <a:pt x="9827246" y="49982"/>
                  </a:moveTo>
                  <a:lnTo>
                    <a:pt x="9795848" y="49982"/>
                  </a:lnTo>
                  <a:lnTo>
                    <a:pt x="9795848" y="70924"/>
                  </a:lnTo>
                  <a:lnTo>
                    <a:pt x="9827246" y="70924"/>
                  </a:lnTo>
                  <a:lnTo>
                    <a:pt x="9827246" y="49982"/>
                  </a:lnTo>
                  <a:close/>
                </a:path>
                <a:path w="15335250" h="321944">
                  <a:moveTo>
                    <a:pt x="9890040" y="49982"/>
                  </a:moveTo>
                  <a:lnTo>
                    <a:pt x="9858642" y="49982"/>
                  </a:lnTo>
                  <a:lnTo>
                    <a:pt x="9858642" y="70924"/>
                  </a:lnTo>
                  <a:lnTo>
                    <a:pt x="9890040" y="70924"/>
                  </a:lnTo>
                  <a:lnTo>
                    <a:pt x="9890040" y="49982"/>
                  </a:lnTo>
                  <a:close/>
                </a:path>
                <a:path w="15335250" h="321944">
                  <a:moveTo>
                    <a:pt x="9952834" y="49982"/>
                  </a:moveTo>
                  <a:lnTo>
                    <a:pt x="9921437" y="49982"/>
                  </a:lnTo>
                  <a:lnTo>
                    <a:pt x="9921437" y="70924"/>
                  </a:lnTo>
                  <a:lnTo>
                    <a:pt x="9952834" y="70924"/>
                  </a:lnTo>
                  <a:lnTo>
                    <a:pt x="9952834" y="49982"/>
                  </a:lnTo>
                  <a:close/>
                </a:path>
                <a:path w="15335250" h="321944">
                  <a:moveTo>
                    <a:pt x="10015628" y="49982"/>
                  </a:moveTo>
                  <a:lnTo>
                    <a:pt x="9984231" y="49982"/>
                  </a:lnTo>
                  <a:lnTo>
                    <a:pt x="9984231" y="70924"/>
                  </a:lnTo>
                  <a:lnTo>
                    <a:pt x="10015628" y="70924"/>
                  </a:lnTo>
                  <a:lnTo>
                    <a:pt x="10015628" y="49982"/>
                  </a:lnTo>
                  <a:close/>
                </a:path>
                <a:path w="15335250" h="321944">
                  <a:moveTo>
                    <a:pt x="10078423" y="49982"/>
                  </a:moveTo>
                  <a:lnTo>
                    <a:pt x="10047026" y="49982"/>
                  </a:lnTo>
                  <a:lnTo>
                    <a:pt x="10047026" y="70924"/>
                  </a:lnTo>
                  <a:lnTo>
                    <a:pt x="10078423" y="70924"/>
                  </a:lnTo>
                  <a:lnTo>
                    <a:pt x="10078423" y="49982"/>
                  </a:lnTo>
                  <a:close/>
                </a:path>
                <a:path w="15335250" h="321944">
                  <a:moveTo>
                    <a:pt x="10141217" y="49982"/>
                  </a:moveTo>
                  <a:lnTo>
                    <a:pt x="10109820" y="49982"/>
                  </a:lnTo>
                  <a:lnTo>
                    <a:pt x="10109820" y="70924"/>
                  </a:lnTo>
                  <a:lnTo>
                    <a:pt x="10141217" y="70924"/>
                  </a:lnTo>
                  <a:lnTo>
                    <a:pt x="10141217" y="49982"/>
                  </a:lnTo>
                  <a:close/>
                </a:path>
                <a:path w="15335250" h="321944">
                  <a:moveTo>
                    <a:pt x="10204012" y="49982"/>
                  </a:moveTo>
                  <a:lnTo>
                    <a:pt x="10172614" y="49982"/>
                  </a:lnTo>
                  <a:lnTo>
                    <a:pt x="10172614" y="70924"/>
                  </a:lnTo>
                  <a:lnTo>
                    <a:pt x="10204012" y="70924"/>
                  </a:lnTo>
                  <a:lnTo>
                    <a:pt x="10204012" y="49982"/>
                  </a:lnTo>
                  <a:close/>
                </a:path>
                <a:path w="15335250" h="321944">
                  <a:moveTo>
                    <a:pt x="10266806" y="49982"/>
                  </a:moveTo>
                  <a:lnTo>
                    <a:pt x="10235408" y="49982"/>
                  </a:lnTo>
                  <a:lnTo>
                    <a:pt x="10235408" y="70924"/>
                  </a:lnTo>
                  <a:lnTo>
                    <a:pt x="10266806" y="70924"/>
                  </a:lnTo>
                  <a:lnTo>
                    <a:pt x="10266806" y="49982"/>
                  </a:lnTo>
                  <a:close/>
                </a:path>
                <a:path w="15335250" h="321944">
                  <a:moveTo>
                    <a:pt x="10329600" y="49982"/>
                  </a:moveTo>
                  <a:lnTo>
                    <a:pt x="10298203" y="49982"/>
                  </a:lnTo>
                  <a:lnTo>
                    <a:pt x="10298203" y="70924"/>
                  </a:lnTo>
                  <a:lnTo>
                    <a:pt x="10329600" y="70924"/>
                  </a:lnTo>
                  <a:lnTo>
                    <a:pt x="10329600" y="49982"/>
                  </a:lnTo>
                  <a:close/>
                </a:path>
                <a:path w="15335250" h="321944">
                  <a:moveTo>
                    <a:pt x="10392394" y="49982"/>
                  </a:moveTo>
                  <a:lnTo>
                    <a:pt x="10360998" y="49982"/>
                  </a:lnTo>
                  <a:lnTo>
                    <a:pt x="10360998" y="70924"/>
                  </a:lnTo>
                  <a:lnTo>
                    <a:pt x="10392394" y="70924"/>
                  </a:lnTo>
                  <a:lnTo>
                    <a:pt x="10392394" y="49982"/>
                  </a:lnTo>
                  <a:close/>
                </a:path>
                <a:path w="15335250" h="321944">
                  <a:moveTo>
                    <a:pt x="10455189" y="49982"/>
                  </a:moveTo>
                  <a:lnTo>
                    <a:pt x="10423791" y="49982"/>
                  </a:lnTo>
                  <a:lnTo>
                    <a:pt x="10423791" y="70924"/>
                  </a:lnTo>
                  <a:lnTo>
                    <a:pt x="10455189" y="70924"/>
                  </a:lnTo>
                  <a:lnTo>
                    <a:pt x="10455189" y="49982"/>
                  </a:lnTo>
                  <a:close/>
                </a:path>
                <a:path w="15335250" h="321944">
                  <a:moveTo>
                    <a:pt x="10517983" y="49982"/>
                  </a:moveTo>
                  <a:lnTo>
                    <a:pt x="10486585" y="49982"/>
                  </a:lnTo>
                  <a:lnTo>
                    <a:pt x="10486585" y="70924"/>
                  </a:lnTo>
                  <a:lnTo>
                    <a:pt x="10517983" y="70924"/>
                  </a:lnTo>
                  <a:lnTo>
                    <a:pt x="10517983" y="49982"/>
                  </a:lnTo>
                  <a:close/>
                </a:path>
                <a:path w="15335250" h="321944">
                  <a:moveTo>
                    <a:pt x="10580777" y="49982"/>
                  </a:moveTo>
                  <a:lnTo>
                    <a:pt x="10549380" y="49982"/>
                  </a:lnTo>
                  <a:lnTo>
                    <a:pt x="10549380" y="70924"/>
                  </a:lnTo>
                  <a:lnTo>
                    <a:pt x="10580777" y="70924"/>
                  </a:lnTo>
                  <a:lnTo>
                    <a:pt x="10580777" y="49982"/>
                  </a:lnTo>
                  <a:close/>
                </a:path>
                <a:path w="15335250" h="321944">
                  <a:moveTo>
                    <a:pt x="10643571" y="49982"/>
                  </a:moveTo>
                  <a:lnTo>
                    <a:pt x="10612174" y="49982"/>
                  </a:lnTo>
                  <a:lnTo>
                    <a:pt x="10612174" y="70924"/>
                  </a:lnTo>
                  <a:lnTo>
                    <a:pt x="10643571" y="70924"/>
                  </a:lnTo>
                  <a:lnTo>
                    <a:pt x="10643571" y="49982"/>
                  </a:lnTo>
                  <a:close/>
                </a:path>
                <a:path w="15335250" h="321944">
                  <a:moveTo>
                    <a:pt x="10706365" y="49982"/>
                  </a:moveTo>
                  <a:lnTo>
                    <a:pt x="10674968" y="49982"/>
                  </a:lnTo>
                  <a:lnTo>
                    <a:pt x="10674968" y="70924"/>
                  </a:lnTo>
                  <a:lnTo>
                    <a:pt x="10706365" y="70924"/>
                  </a:lnTo>
                  <a:lnTo>
                    <a:pt x="10706365" y="49982"/>
                  </a:lnTo>
                  <a:close/>
                </a:path>
                <a:path w="15335250" h="321944">
                  <a:moveTo>
                    <a:pt x="10769159" y="49982"/>
                  </a:moveTo>
                  <a:lnTo>
                    <a:pt x="10737762" y="49982"/>
                  </a:lnTo>
                  <a:lnTo>
                    <a:pt x="10737762" y="70924"/>
                  </a:lnTo>
                  <a:lnTo>
                    <a:pt x="10769159" y="70924"/>
                  </a:lnTo>
                  <a:lnTo>
                    <a:pt x="10769159" y="49982"/>
                  </a:lnTo>
                  <a:close/>
                </a:path>
                <a:path w="15335250" h="321944">
                  <a:moveTo>
                    <a:pt x="10831953" y="49982"/>
                  </a:moveTo>
                  <a:lnTo>
                    <a:pt x="10800556" y="49982"/>
                  </a:lnTo>
                  <a:lnTo>
                    <a:pt x="10800556" y="70924"/>
                  </a:lnTo>
                  <a:lnTo>
                    <a:pt x="10831953" y="70924"/>
                  </a:lnTo>
                  <a:lnTo>
                    <a:pt x="10831953" y="49982"/>
                  </a:lnTo>
                  <a:close/>
                </a:path>
                <a:path w="15335250" h="321944">
                  <a:moveTo>
                    <a:pt x="10894747" y="49982"/>
                  </a:moveTo>
                  <a:lnTo>
                    <a:pt x="10863349" y="49982"/>
                  </a:lnTo>
                  <a:lnTo>
                    <a:pt x="10863349" y="70924"/>
                  </a:lnTo>
                  <a:lnTo>
                    <a:pt x="10894747" y="70924"/>
                  </a:lnTo>
                  <a:lnTo>
                    <a:pt x="10894747" y="49982"/>
                  </a:lnTo>
                  <a:close/>
                </a:path>
                <a:path w="15335250" h="321944">
                  <a:moveTo>
                    <a:pt x="10957541" y="49982"/>
                  </a:moveTo>
                  <a:lnTo>
                    <a:pt x="10926144" y="49982"/>
                  </a:lnTo>
                  <a:lnTo>
                    <a:pt x="10926144" y="70924"/>
                  </a:lnTo>
                  <a:lnTo>
                    <a:pt x="10957541" y="70924"/>
                  </a:lnTo>
                  <a:lnTo>
                    <a:pt x="10957541" y="49982"/>
                  </a:lnTo>
                  <a:close/>
                </a:path>
                <a:path w="15335250" h="321944">
                  <a:moveTo>
                    <a:pt x="11020335" y="49982"/>
                  </a:moveTo>
                  <a:lnTo>
                    <a:pt x="10988937" y="49982"/>
                  </a:lnTo>
                  <a:lnTo>
                    <a:pt x="10988937" y="70924"/>
                  </a:lnTo>
                  <a:lnTo>
                    <a:pt x="11020335" y="70924"/>
                  </a:lnTo>
                  <a:lnTo>
                    <a:pt x="11020335" y="49982"/>
                  </a:lnTo>
                  <a:close/>
                </a:path>
                <a:path w="15335250" h="321944">
                  <a:moveTo>
                    <a:pt x="11083129" y="49982"/>
                  </a:moveTo>
                  <a:lnTo>
                    <a:pt x="11051732" y="49982"/>
                  </a:lnTo>
                  <a:lnTo>
                    <a:pt x="11051732" y="70924"/>
                  </a:lnTo>
                  <a:lnTo>
                    <a:pt x="11083129" y="70924"/>
                  </a:lnTo>
                  <a:lnTo>
                    <a:pt x="11083129" y="49982"/>
                  </a:lnTo>
                  <a:close/>
                </a:path>
                <a:path w="15335250" h="321944">
                  <a:moveTo>
                    <a:pt x="11145923" y="49982"/>
                  </a:moveTo>
                  <a:lnTo>
                    <a:pt x="11114525" y="49982"/>
                  </a:lnTo>
                  <a:lnTo>
                    <a:pt x="11114525" y="70924"/>
                  </a:lnTo>
                  <a:lnTo>
                    <a:pt x="11145923" y="70924"/>
                  </a:lnTo>
                  <a:lnTo>
                    <a:pt x="11145923" y="49982"/>
                  </a:lnTo>
                  <a:close/>
                </a:path>
                <a:path w="15335250" h="321944">
                  <a:moveTo>
                    <a:pt x="11208717" y="49982"/>
                  </a:moveTo>
                  <a:lnTo>
                    <a:pt x="11177320" y="49982"/>
                  </a:lnTo>
                  <a:lnTo>
                    <a:pt x="11177320" y="70924"/>
                  </a:lnTo>
                  <a:lnTo>
                    <a:pt x="11208717" y="70924"/>
                  </a:lnTo>
                  <a:lnTo>
                    <a:pt x="11208717" y="49982"/>
                  </a:lnTo>
                  <a:close/>
                </a:path>
                <a:path w="15335250" h="321944">
                  <a:moveTo>
                    <a:pt x="11271511" y="49982"/>
                  </a:moveTo>
                  <a:lnTo>
                    <a:pt x="11240113" y="49982"/>
                  </a:lnTo>
                  <a:lnTo>
                    <a:pt x="11240113" y="70924"/>
                  </a:lnTo>
                  <a:lnTo>
                    <a:pt x="11271511" y="70924"/>
                  </a:lnTo>
                  <a:lnTo>
                    <a:pt x="11271511" y="49982"/>
                  </a:lnTo>
                  <a:close/>
                </a:path>
                <a:path w="15335250" h="321944">
                  <a:moveTo>
                    <a:pt x="11334305" y="49982"/>
                  </a:moveTo>
                  <a:lnTo>
                    <a:pt x="11302908" y="49982"/>
                  </a:lnTo>
                  <a:lnTo>
                    <a:pt x="11302908" y="70924"/>
                  </a:lnTo>
                  <a:lnTo>
                    <a:pt x="11334305" y="70924"/>
                  </a:lnTo>
                  <a:lnTo>
                    <a:pt x="11334305" y="49982"/>
                  </a:lnTo>
                  <a:close/>
                </a:path>
                <a:path w="15335250" h="321944">
                  <a:moveTo>
                    <a:pt x="11397099" y="49982"/>
                  </a:moveTo>
                  <a:lnTo>
                    <a:pt x="11365701" y="49982"/>
                  </a:lnTo>
                  <a:lnTo>
                    <a:pt x="11365701" y="70924"/>
                  </a:lnTo>
                  <a:lnTo>
                    <a:pt x="11397099" y="70924"/>
                  </a:lnTo>
                  <a:lnTo>
                    <a:pt x="11397099" y="49982"/>
                  </a:lnTo>
                  <a:close/>
                </a:path>
                <a:path w="15335250" h="321944">
                  <a:moveTo>
                    <a:pt x="11459893" y="49982"/>
                  </a:moveTo>
                  <a:lnTo>
                    <a:pt x="11428496" y="49982"/>
                  </a:lnTo>
                  <a:lnTo>
                    <a:pt x="11428496" y="70924"/>
                  </a:lnTo>
                  <a:lnTo>
                    <a:pt x="11459893" y="70924"/>
                  </a:lnTo>
                  <a:lnTo>
                    <a:pt x="11459893" y="49982"/>
                  </a:lnTo>
                  <a:close/>
                </a:path>
                <a:path w="15335250" h="321944">
                  <a:moveTo>
                    <a:pt x="11522687" y="49982"/>
                  </a:moveTo>
                  <a:lnTo>
                    <a:pt x="11491289" y="49982"/>
                  </a:lnTo>
                  <a:lnTo>
                    <a:pt x="11491289" y="70924"/>
                  </a:lnTo>
                  <a:lnTo>
                    <a:pt x="11522687" y="70924"/>
                  </a:lnTo>
                  <a:lnTo>
                    <a:pt x="11522687" y="49982"/>
                  </a:lnTo>
                  <a:close/>
                </a:path>
                <a:path w="15335250" h="321944">
                  <a:moveTo>
                    <a:pt x="11585481" y="49982"/>
                  </a:moveTo>
                  <a:lnTo>
                    <a:pt x="11554084" y="49982"/>
                  </a:lnTo>
                  <a:lnTo>
                    <a:pt x="11554084" y="70924"/>
                  </a:lnTo>
                  <a:lnTo>
                    <a:pt x="11585481" y="70924"/>
                  </a:lnTo>
                  <a:lnTo>
                    <a:pt x="11585481" y="49982"/>
                  </a:lnTo>
                  <a:close/>
                </a:path>
                <a:path w="15335250" h="321944">
                  <a:moveTo>
                    <a:pt x="11648275" y="49982"/>
                  </a:moveTo>
                  <a:lnTo>
                    <a:pt x="11616877" y="49982"/>
                  </a:lnTo>
                  <a:lnTo>
                    <a:pt x="11616877" y="70924"/>
                  </a:lnTo>
                  <a:lnTo>
                    <a:pt x="11648275" y="70924"/>
                  </a:lnTo>
                  <a:lnTo>
                    <a:pt x="11648275" y="49982"/>
                  </a:lnTo>
                  <a:close/>
                </a:path>
                <a:path w="15335250" h="321944">
                  <a:moveTo>
                    <a:pt x="11711069" y="49982"/>
                  </a:moveTo>
                  <a:lnTo>
                    <a:pt x="11679672" y="49982"/>
                  </a:lnTo>
                  <a:lnTo>
                    <a:pt x="11679672" y="70924"/>
                  </a:lnTo>
                  <a:lnTo>
                    <a:pt x="11711069" y="70924"/>
                  </a:lnTo>
                  <a:lnTo>
                    <a:pt x="11711069" y="49982"/>
                  </a:lnTo>
                  <a:close/>
                </a:path>
                <a:path w="15335250" h="321944">
                  <a:moveTo>
                    <a:pt x="11773863" y="49982"/>
                  </a:moveTo>
                  <a:lnTo>
                    <a:pt x="11742467" y="49982"/>
                  </a:lnTo>
                  <a:lnTo>
                    <a:pt x="11742467" y="70924"/>
                  </a:lnTo>
                  <a:lnTo>
                    <a:pt x="11773863" y="70924"/>
                  </a:lnTo>
                  <a:lnTo>
                    <a:pt x="11773863" y="49982"/>
                  </a:lnTo>
                  <a:close/>
                </a:path>
                <a:path w="15335250" h="321944">
                  <a:moveTo>
                    <a:pt x="11836657" y="49982"/>
                  </a:moveTo>
                  <a:lnTo>
                    <a:pt x="11805260" y="49982"/>
                  </a:lnTo>
                  <a:lnTo>
                    <a:pt x="11805260" y="70924"/>
                  </a:lnTo>
                  <a:lnTo>
                    <a:pt x="11836657" y="70924"/>
                  </a:lnTo>
                  <a:lnTo>
                    <a:pt x="11836657" y="49982"/>
                  </a:lnTo>
                  <a:close/>
                </a:path>
                <a:path w="15335250" h="321944">
                  <a:moveTo>
                    <a:pt x="11899451" y="49982"/>
                  </a:moveTo>
                  <a:lnTo>
                    <a:pt x="11868053" y="49982"/>
                  </a:lnTo>
                  <a:lnTo>
                    <a:pt x="11868053" y="70924"/>
                  </a:lnTo>
                  <a:lnTo>
                    <a:pt x="11899451" y="70924"/>
                  </a:lnTo>
                  <a:lnTo>
                    <a:pt x="11899451" y="49982"/>
                  </a:lnTo>
                  <a:close/>
                </a:path>
                <a:path w="15335250" h="321944">
                  <a:moveTo>
                    <a:pt x="11962245" y="49982"/>
                  </a:moveTo>
                  <a:lnTo>
                    <a:pt x="11930848" y="49982"/>
                  </a:lnTo>
                  <a:lnTo>
                    <a:pt x="11930848" y="70924"/>
                  </a:lnTo>
                  <a:lnTo>
                    <a:pt x="11962245" y="70924"/>
                  </a:lnTo>
                  <a:lnTo>
                    <a:pt x="11962245" y="49982"/>
                  </a:lnTo>
                  <a:close/>
                </a:path>
                <a:path w="15335250" h="321944">
                  <a:moveTo>
                    <a:pt x="12025039" y="49982"/>
                  </a:moveTo>
                  <a:lnTo>
                    <a:pt x="11993641" y="49982"/>
                  </a:lnTo>
                  <a:lnTo>
                    <a:pt x="11993641" y="70924"/>
                  </a:lnTo>
                  <a:lnTo>
                    <a:pt x="12025039" y="70924"/>
                  </a:lnTo>
                  <a:lnTo>
                    <a:pt x="12025039" y="49982"/>
                  </a:lnTo>
                  <a:close/>
                </a:path>
                <a:path w="15335250" h="321944">
                  <a:moveTo>
                    <a:pt x="12087833" y="49982"/>
                  </a:moveTo>
                  <a:lnTo>
                    <a:pt x="12056436" y="49982"/>
                  </a:lnTo>
                  <a:lnTo>
                    <a:pt x="12056436" y="70924"/>
                  </a:lnTo>
                  <a:lnTo>
                    <a:pt x="12087833" y="70924"/>
                  </a:lnTo>
                  <a:lnTo>
                    <a:pt x="12087833" y="49982"/>
                  </a:lnTo>
                  <a:close/>
                </a:path>
                <a:path w="15335250" h="321944">
                  <a:moveTo>
                    <a:pt x="12150627" y="49982"/>
                  </a:moveTo>
                  <a:lnTo>
                    <a:pt x="12119229" y="49982"/>
                  </a:lnTo>
                  <a:lnTo>
                    <a:pt x="12119229" y="70924"/>
                  </a:lnTo>
                  <a:lnTo>
                    <a:pt x="12150627" y="70924"/>
                  </a:lnTo>
                  <a:lnTo>
                    <a:pt x="12150627" y="49982"/>
                  </a:lnTo>
                  <a:close/>
                </a:path>
                <a:path w="15335250" h="321944">
                  <a:moveTo>
                    <a:pt x="12213421" y="49982"/>
                  </a:moveTo>
                  <a:lnTo>
                    <a:pt x="12182024" y="49982"/>
                  </a:lnTo>
                  <a:lnTo>
                    <a:pt x="12182024" y="70924"/>
                  </a:lnTo>
                  <a:lnTo>
                    <a:pt x="12213421" y="70924"/>
                  </a:lnTo>
                  <a:lnTo>
                    <a:pt x="12213421" y="49982"/>
                  </a:lnTo>
                  <a:close/>
                </a:path>
                <a:path w="15335250" h="321944">
                  <a:moveTo>
                    <a:pt x="12276215" y="49982"/>
                  </a:moveTo>
                  <a:lnTo>
                    <a:pt x="12244819" y="49982"/>
                  </a:lnTo>
                  <a:lnTo>
                    <a:pt x="12244819" y="70924"/>
                  </a:lnTo>
                  <a:lnTo>
                    <a:pt x="12276215" y="70924"/>
                  </a:lnTo>
                  <a:lnTo>
                    <a:pt x="12276215" y="49982"/>
                  </a:lnTo>
                  <a:close/>
                </a:path>
                <a:path w="15335250" h="321944">
                  <a:moveTo>
                    <a:pt x="12339009" y="49982"/>
                  </a:moveTo>
                  <a:lnTo>
                    <a:pt x="12307612" y="49982"/>
                  </a:lnTo>
                  <a:lnTo>
                    <a:pt x="12307612" y="70924"/>
                  </a:lnTo>
                  <a:lnTo>
                    <a:pt x="12339009" y="70924"/>
                  </a:lnTo>
                  <a:lnTo>
                    <a:pt x="12339009" y="49982"/>
                  </a:lnTo>
                  <a:close/>
                </a:path>
                <a:path w="15335250" h="321944">
                  <a:moveTo>
                    <a:pt x="12401803" y="49982"/>
                  </a:moveTo>
                  <a:lnTo>
                    <a:pt x="12370405" y="49982"/>
                  </a:lnTo>
                  <a:lnTo>
                    <a:pt x="12370405" y="70924"/>
                  </a:lnTo>
                  <a:lnTo>
                    <a:pt x="12401803" y="70924"/>
                  </a:lnTo>
                  <a:lnTo>
                    <a:pt x="12401803" y="49982"/>
                  </a:lnTo>
                  <a:close/>
                </a:path>
                <a:path w="15335250" h="321944">
                  <a:moveTo>
                    <a:pt x="12464597" y="49982"/>
                  </a:moveTo>
                  <a:lnTo>
                    <a:pt x="12433200" y="49982"/>
                  </a:lnTo>
                  <a:lnTo>
                    <a:pt x="12433200" y="70924"/>
                  </a:lnTo>
                  <a:lnTo>
                    <a:pt x="12464597" y="70924"/>
                  </a:lnTo>
                  <a:lnTo>
                    <a:pt x="12464597" y="49982"/>
                  </a:lnTo>
                  <a:close/>
                </a:path>
                <a:path w="15335250" h="321944">
                  <a:moveTo>
                    <a:pt x="12527391" y="49982"/>
                  </a:moveTo>
                  <a:lnTo>
                    <a:pt x="12495993" y="49982"/>
                  </a:lnTo>
                  <a:lnTo>
                    <a:pt x="12495993" y="70924"/>
                  </a:lnTo>
                  <a:lnTo>
                    <a:pt x="12527391" y="70924"/>
                  </a:lnTo>
                  <a:lnTo>
                    <a:pt x="12527391" y="49982"/>
                  </a:lnTo>
                  <a:close/>
                </a:path>
                <a:path w="15335250" h="321944">
                  <a:moveTo>
                    <a:pt x="12590185" y="49982"/>
                  </a:moveTo>
                  <a:lnTo>
                    <a:pt x="12558788" y="49982"/>
                  </a:lnTo>
                  <a:lnTo>
                    <a:pt x="12558788" y="70924"/>
                  </a:lnTo>
                  <a:lnTo>
                    <a:pt x="12590185" y="70924"/>
                  </a:lnTo>
                  <a:lnTo>
                    <a:pt x="12590185" y="49982"/>
                  </a:lnTo>
                  <a:close/>
                </a:path>
                <a:path w="15335250" h="321944">
                  <a:moveTo>
                    <a:pt x="12652979" y="49982"/>
                  </a:moveTo>
                  <a:lnTo>
                    <a:pt x="12621581" y="49982"/>
                  </a:lnTo>
                  <a:lnTo>
                    <a:pt x="12621581" y="70924"/>
                  </a:lnTo>
                  <a:lnTo>
                    <a:pt x="12652979" y="70924"/>
                  </a:lnTo>
                  <a:lnTo>
                    <a:pt x="12652979" y="49982"/>
                  </a:lnTo>
                  <a:close/>
                </a:path>
                <a:path w="15335250" h="321944">
                  <a:moveTo>
                    <a:pt x="12715773" y="49982"/>
                  </a:moveTo>
                  <a:lnTo>
                    <a:pt x="12684376" y="49982"/>
                  </a:lnTo>
                  <a:lnTo>
                    <a:pt x="12684376" y="70924"/>
                  </a:lnTo>
                  <a:lnTo>
                    <a:pt x="12715773" y="70924"/>
                  </a:lnTo>
                  <a:lnTo>
                    <a:pt x="12715773" y="49982"/>
                  </a:lnTo>
                  <a:close/>
                </a:path>
                <a:path w="15335250" h="321944">
                  <a:moveTo>
                    <a:pt x="12778567" y="49982"/>
                  </a:moveTo>
                  <a:lnTo>
                    <a:pt x="12747171" y="49982"/>
                  </a:lnTo>
                  <a:lnTo>
                    <a:pt x="12747171" y="70924"/>
                  </a:lnTo>
                  <a:lnTo>
                    <a:pt x="12778567" y="70924"/>
                  </a:lnTo>
                  <a:lnTo>
                    <a:pt x="12778567" y="49982"/>
                  </a:lnTo>
                  <a:close/>
                </a:path>
                <a:path w="15335250" h="321944">
                  <a:moveTo>
                    <a:pt x="12841361" y="49982"/>
                  </a:moveTo>
                  <a:lnTo>
                    <a:pt x="12809964" y="49982"/>
                  </a:lnTo>
                  <a:lnTo>
                    <a:pt x="12809964" y="70924"/>
                  </a:lnTo>
                  <a:lnTo>
                    <a:pt x="12841361" y="70924"/>
                  </a:lnTo>
                  <a:lnTo>
                    <a:pt x="12841361" y="49982"/>
                  </a:lnTo>
                  <a:close/>
                </a:path>
                <a:path w="15335250" h="321944">
                  <a:moveTo>
                    <a:pt x="12904155" y="49982"/>
                  </a:moveTo>
                  <a:lnTo>
                    <a:pt x="12872757" y="49982"/>
                  </a:lnTo>
                  <a:lnTo>
                    <a:pt x="12872757" y="70924"/>
                  </a:lnTo>
                  <a:lnTo>
                    <a:pt x="12904155" y="70924"/>
                  </a:lnTo>
                  <a:lnTo>
                    <a:pt x="12904155" y="49982"/>
                  </a:lnTo>
                  <a:close/>
                </a:path>
                <a:path w="15335250" h="321944">
                  <a:moveTo>
                    <a:pt x="12966949" y="49982"/>
                  </a:moveTo>
                  <a:lnTo>
                    <a:pt x="12935552" y="49982"/>
                  </a:lnTo>
                  <a:lnTo>
                    <a:pt x="12935552" y="70924"/>
                  </a:lnTo>
                  <a:lnTo>
                    <a:pt x="12966949" y="70924"/>
                  </a:lnTo>
                  <a:lnTo>
                    <a:pt x="12966949" y="49982"/>
                  </a:lnTo>
                  <a:close/>
                </a:path>
                <a:path w="15335250" h="321944">
                  <a:moveTo>
                    <a:pt x="13029743" y="49982"/>
                  </a:moveTo>
                  <a:lnTo>
                    <a:pt x="12998345" y="49982"/>
                  </a:lnTo>
                  <a:lnTo>
                    <a:pt x="12998345" y="70924"/>
                  </a:lnTo>
                  <a:lnTo>
                    <a:pt x="13029743" y="70924"/>
                  </a:lnTo>
                  <a:lnTo>
                    <a:pt x="13029743" y="49982"/>
                  </a:lnTo>
                  <a:close/>
                </a:path>
                <a:path w="15335250" h="321944">
                  <a:moveTo>
                    <a:pt x="13092537" y="49982"/>
                  </a:moveTo>
                  <a:lnTo>
                    <a:pt x="13061140" y="49982"/>
                  </a:lnTo>
                  <a:lnTo>
                    <a:pt x="13061140" y="70924"/>
                  </a:lnTo>
                  <a:lnTo>
                    <a:pt x="13092537" y="70924"/>
                  </a:lnTo>
                  <a:lnTo>
                    <a:pt x="13092537" y="49982"/>
                  </a:lnTo>
                  <a:close/>
                </a:path>
                <a:path w="15335250" h="321944">
                  <a:moveTo>
                    <a:pt x="13155331" y="49982"/>
                  </a:moveTo>
                  <a:lnTo>
                    <a:pt x="13123935" y="49982"/>
                  </a:lnTo>
                  <a:lnTo>
                    <a:pt x="13123935" y="70924"/>
                  </a:lnTo>
                  <a:lnTo>
                    <a:pt x="13155331" y="70924"/>
                  </a:lnTo>
                  <a:lnTo>
                    <a:pt x="13155331" y="49982"/>
                  </a:lnTo>
                  <a:close/>
                </a:path>
                <a:path w="15335250" h="321944">
                  <a:moveTo>
                    <a:pt x="13218125" y="49982"/>
                  </a:moveTo>
                  <a:lnTo>
                    <a:pt x="13186728" y="49982"/>
                  </a:lnTo>
                  <a:lnTo>
                    <a:pt x="13186728" y="70924"/>
                  </a:lnTo>
                  <a:lnTo>
                    <a:pt x="13218125" y="70924"/>
                  </a:lnTo>
                  <a:lnTo>
                    <a:pt x="13218125" y="49982"/>
                  </a:lnTo>
                  <a:close/>
                </a:path>
                <a:path w="15335250" h="321944">
                  <a:moveTo>
                    <a:pt x="13280919" y="49982"/>
                  </a:moveTo>
                  <a:lnTo>
                    <a:pt x="13249523" y="49982"/>
                  </a:lnTo>
                  <a:lnTo>
                    <a:pt x="13249523" y="70924"/>
                  </a:lnTo>
                  <a:lnTo>
                    <a:pt x="13280919" y="70924"/>
                  </a:lnTo>
                  <a:lnTo>
                    <a:pt x="13280919" y="49982"/>
                  </a:lnTo>
                  <a:close/>
                </a:path>
                <a:path w="15335250" h="321944">
                  <a:moveTo>
                    <a:pt x="13343715" y="49982"/>
                  </a:moveTo>
                  <a:lnTo>
                    <a:pt x="13312316" y="49982"/>
                  </a:lnTo>
                  <a:lnTo>
                    <a:pt x="13312316" y="70924"/>
                  </a:lnTo>
                  <a:lnTo>
                    <a:pt x="13343715" y="70924"/>
                  </a:lnTo>
                  <a:lnTo>
                    <a:pt x="13343715" y="49982"/>
                  </a:lnTo>
                  <a:close/>
                </a:path>
                <a:path w="15335250" h="321944">
                  <a:moveTo>
                    <a:pt x="13406508" y="49982"/>
                  </a:moveTo>
                  <a:lnTo>
                    <a:pt x="13375111" y="49982"/>
                  </a:lnTo>
                  <a:lnTo>
                    <a:pt x="13375111" y="70924"/>
                  </a:lnTo>
                  <a:lnTo>
                    <a:pt x="13406508" y="70924"/>
                  </a:lnTo>
                  <a:lnTo>
                    <a:pt x="13406508" y="49982"/>
                  </a:lnTo>
                  <a:close/>
                </a:path>
                <a:path w="15335250" h="321944">
                  <a:moveTo>
                    <a:pt x="13469303" y="49982"/>
                  </a:moveTo>
                  <a:lnTo>
                    <a:pt x="13437907" y="49982"/>
                  </a:lnTo>
                  <a:lnTo>
                    <a:pt x="13437907" y="70924"/>
                  </a:lnTo>
                  <a:lnTo>
                    <a:pt x="13469303" y="70924"/>
                  </a:lnTo>
                  <a:lnTo>
                    <a:pt x="13469303" y="49982"/>
                  </a:lnTo>
                  <a:close/>
                </a:path>
                <a:path w="15335250" h="321944">
                  <a:moveTo>
                    <a:pt x="13532097" y="49982"/>
                  </a:moveTo>
                  <a:lnTo>
                    <a:pt x="13500700" y="49982"/>
                  </a:lnTo>
                  <a:lnTo>
                    <a:pt x="13500700" y="70924"/>
                  </a:lnTo>
                  <a:lnTo>
                    <a:pt x="13532097" y="70924"/>
                  </a:lnTo>
                  <a:lnTo>
                    <a:pt x="13532097" y="49982"/>
                  </a:lnTo>
                  <a:close/>
                </a:path>
                <a:path w="15335250" h="321944">
                  <a:moveTo>
                    <a:pt x="13594892" y="49982"/>
                  </a:moveTo>
                  <a:lnTo>
                    <a:pt x="13563496" y="49982"/>
                  </a:lnTo>
                  <a:lnTo>
                    <a:pt x="13563496" y="70924"/>
                  </a:lnTo>
                  <a:lnTo>
                    <a:pt x="13594892" y="70924"/>
                  </a:lnTo>
                  <a:lnTo>
                    <a:pt x="13594892" y="49982"/>
                  </a:lnTo>
                  <a:close/>
                </a:path>
                <a:path w="15335250" h="321944">
                  <a:moveTo>
                    <a:pt x="13657688" y="49982"/>
                  </a:moveTo>
                  <a:lnTo>
                    <a:pt x="13626289" y="49982"/>
                  </a:lnTo>
                  <a:lnTo>
                    <a:pt x="13626289" y="70924"/>
                  </a:lnTo>
                  <a:lnTo>
                    <a:pt x="13657688" y="70924"/>
                  </a:lnTo>
                  <a:lnTo>
                    <a:pt x="13657688" y="49982"/>
                  </a:lnTo>
                  <a:close/>
                </a:path>
                <a:path w="15335250" h="321944">
                  <a:moveTo>
                    <a:pt x="13720481" y="49982"/>
                  </a:moveTo>
                  <a:lnTo>
                    <a:pt x="13689084" y="49982"/>
                  </a:lnTo>
                  <a:lnTo>
                    <a:pt x="13689084" y="70924"/>
                  </a:lnTo>
                  <a:lnTo>
                    <a:pt x="13720481" y="70924"/>
                  </a:lnTo>
                  <a:lnTo>
                    <a:pt x="13720481" y="49982"/>
                  </a:lnTo>
                  <a:close/>
                </a:path>
                <a:path w="15335250" h="321944">
                  <a:moveTo>
                    <a:pt x="13783277" y="49982"/>
                  </a:moveTo>
                  <a:lnTo>
                    <a:pt x="13751878" y="49982"/>
                  </a:lnTo>
                  <a:lnTo>
                    <a:pt x="13751878" y="70924"/>
                  </a:lnTo>
                  <a:lnTo>
                    <a:pt x="13783277" y="70924"/>
                  </a:lnTo>
                  <a:lnTo>
                    <a:pt x="13783277" y="49982"/>
                  </a:lnTo>
                  <a:close/>
                </a:path>
                <a:path w="15335250" h="321944">
                  <a:moveTo>
                    <a:pt x="13846070" y="49982"/>
                  </a:moveTo>
                  <a:lnTo>
                    <a:pt x="13814673" y="49982"/>
                  </a:lnTo>
                  <a:lnTo>
                    <a:pt x="13814673" y="70924"/>
                  </a:lnTo>
                  <a:lnTo>
                    <a:pt x="13846070" y="70924"/>
                  </a:lnTo>
                  <a:lnTo>
                    <a:pt x="13846070" y="49982"/>
                  </a:lnTo>
                  <a:close/>
                </a:path>
                <a:path w="15335250" h="321944">
                  <a:moveTo>
                    <a:pt x="13908865" y="49982"/>
                  </a:moveTo>
                  <a:lnTo>
                    <a:pt x="13877469" y="49982"/>
                  </a:lnTo>
                  <a:lnTo>
                    <a:pt x="13877469" y="70924"/>
                  </a:lnTo>
                  <a:lnTo>
                    <a:pt x="13908865" y="70924"/>
                  </a:lnTo>
                  <a:lnTo>
                    <a:pt x="13908865" y="49982"/>
                  </a:lnTo>
                  <a:close/>
                </a:path>
                <a:path w="15335250" h="321944">
                  <a:moveTo>
                    <a:pt x="13971660" y="49982"/>
                  </a:moveTo>
                  <a:lnTo>
                    <a:pt x="13940262" y="49982"/>
                  </a:lnTo>
                  <a:lnTo>
                    <a:pt x="13940262" y="70924"/>
                  </a:lnTo>
                  <a:lnTo>
                    <a:pt x="13971660" y="70924"/>
                  </a:lnTo>
                  <a:lnTo>
                    <a:pt x="13971660" y="49982"/>
                  </a:lnTo>
                  <a:close/>
                </a:path>
                <a:path w="15335250" h="321944">
                  <a:moveTo>
                    <a:pt x="14034454" y="49982"/>
                  </a:moveTo>
                  <a:lnTo>
                    <a:pt x="14003058" y="49982"/>
                  </a:lnTo>
                  <a:lnTo>
                    <a:pt x="14003058" y="70924"/>
                  </a:lnTo>
                  <a:lnTo>
                    <a:pt x="14034454" y="70924"/>
                  </a:lnTo>
                  <a:lnTo>
                    <a:pt x="14034454" y="49982"/>
                  </a:lnTo>
                  <a:close/>
                </a:path>
                <a:path w="15335250" h="321944">
                  <a:moveTo>
                    <a:pt x="14097250" y="49982"/>
                  </a:moveTo>
                  <a:lnTo>
                    <a:pt x="14065852" y="49982"/>
                  </a:lnTo>
                  <a:lnTo>
                    <a:pt x="14065852" y="70924"/>
                  </a:lnTo>
                  <a:lnTo>
                    <a:pt x="14097250" y="70924"/>
                  </a:lnTo>
                  <a:lnTo>
                    <a:pt x="14097250" y="49982"/>
                  </a:lnTo>
                  <a:close/>
                </a:path>
                <a:path w="15335250" h="321944">
                  <a:moveTo>
                    <a:pt x="14160044" y="49982"/>
                  </a:moveTo>
                  <a:lnTo>
                    <a:pt x="14128646" y="49982"/>
                  </a:lnTo>
                  <a:lnTo>
                    <a:pt x="14128646" y="70924"/>
                  </a:lnTo>
                  <a:lnTo>
                    <a:pt x="14160044" y="70924"/>
                  </a:lnTo>
                  <a:lnTo>
                    <a:pt x="14160044" y="49982"/>
                  </a:lnTo>
                  <a:close/>
                </a:path>
                <a:path w="15335250" h="321944">
                  <a:moveTo>
                    <a:pt x="14222839" y="49982"/>
                  </a:moveTo>
                  <a:lnTo>
                    <a:pt x="14191442" y="49982"/>
                  </a:lnTo>
                  <a:lnTo>
                    <a:pt x="14191442" y="70924"/>
                  </a:lnTo>
                  <a:lnTo>
                    <a:pt x="14222839" y="70924"/>
                  </a:lnTo>
                  <a:lnTo>
                    <a:pt x="14222839" y="49982"/>
                  </a:lnTo>
                  <a:close/>
                </a:path>
                <a:path w="15335250" h="321944">
                  <a:moveTo>
                    <a:pt x="14285633" y="49982"/>
                  </a:moveTo>
                  <a:lnTo>
                    <a:pt x="14254236" y="49982"/>
                  </a:lnTo>
                  <a:lnTo>
                    <a:pt x="14254236" y="70924"/>
                  </a:lnTo>
                  <a:lnTo>
                    <a:pt x="14285633" y="70924"/>
                  </a:lnTo>
                  <a:lnTo>
                    <a:pt x="14285633" y="49982"/>
                  </a:lnTo>
                  <a:close/>
                </a:path>
                <a:path w="15335250" h="321944">
                  <a:moveTo>
                    <a:pt x="14348427" y="49982"/>
                  </a:moveTo>
                  <a:lnTo>
                    <a:pt x="14317031" y="49982"/>
                  </a:lnTo>
                  <a:lnTo>
                    <a:pt x="14317031" y="70924"/>
                  </a:lnTo>
                  <a:lnTo>
                    <a:pt x="14348427" y="70924"/>
                  </a:lnTo>
                  <a:lnTo>
                    <a:pt x="14348427" y="49982"/>
                  </a:lnTo>
                  <a:close/>
                </a:path>
                <a:path w="15335250" h="321944">
                  <a:moveTo>
                    <a:pt x="14411223" y="49982"/>
                  </a:moveTo>
                  <a:lnTo>
                    <a:pt x="14379825" y="49982"/>
                  </a:lnTo>
                  <a:lnTo>
                    <a:pt x="14379825" y="70924"/>
                  </a:lnTo>
                  <a:lnTo>
                    <a:pt x="14411223" y="70924"/>
                  </a:lnTo>
                  <a:lnTo>
                    <a:pt x="14411223" y="49982"/>
                  </a:lnTo>
                  <a:close/>
                </a:path>
                <a:path w="15335250" h="321944">
                  <a:moveTo>
                    <a:pt x="14474017" y="49982"/>
                  </a:moveTo>
                  <a:lnTo>
                    <a:pt x="14442621" y="49982"/>
                  </a:lnTo>
                  <a:lnTo>
                    <a:pt x="14442621" y="70924"/>
                  </a:lnTo>
                  <a:lnTo>
                    <a:pt x="14474017" y="70924"/>
                  </a:lnTo>
                  <a:lnTo>
                    <a:pt x="14474017" y="49982"/>
                  </a:lnTo>
                  <a:close/>
                </a:path>
                <a:path w="15335250" h="321944">
                  <a:moveTo>
                    <a:pt x="14536813" y="49982"/>
                  </a:moveTo>
                  <a:lnTo>
                    <a:pt x="14505414" y="49982"/>
                  </a:lnTo>
                  <a:lnTo>
                    <a:pt x="14505414" y="70924"/>
                  </a:lnTo>
                  <a:lnTo>
                    <a:pt x="14536813" y="70924"/>
                  </a:lnTo>
                  <a:lnTo>
                    <a:pt x="14536813" y="49982"/>
                  </a:lnTo>
                  <a:close/>
                </a:path>
                <a:path w="15335250" h="321944">
                  <a:moveTo>
                    <a:pt x="14599606" y="49982"/>
                  </a:moveTo>
                  <a:lnTo>
                    <a:pt x="14568209" y="49982"/>
                  </a:lnTo>
                  <a:lnTo>
                    <a:pt x="14568209" y="70924"/>
                  </a:lnTo>
                  <a:lnTo>
                    <a:pt x="14599606" y="70924"/>
                  </a:lnTo>
                  <a:lnTo>
                    <a:pt x="14599606" y="49982"/>
                  </a:lnTo>
                  <a:close/>
                </a:path>
                <a:path w="15335250" h="321944">
                  <a:moveTo>
                    <a:pt x="14662402" y="49982"/>
                  </a:moveTo>
                  <a:lnTo>
                    <a:pt x="14631005" y="49982"/>
                  </a:lnTo>
                  <a:lnTo>
                    <a:pt x="14631005" y="70924"/>
                  </a:lnTo>
                  <a:lnTo>
                    <a:pt x="14662402" y="70924"/>
                  </a:lnTo>
                  <a:lnTo>
                    <a:pt x="14662402" y="49982"/>
                  </a:lnTo>
                  <a:close/>
                </a:path>
                <a:path w="15335250" h="321944">
                  <a:moveTo>
                    <a:pt x="14725195" y="49982"/>
                  </a:moveTo>
                  <a:lnTo>
                    <a:pt x="14693798" y="49982"/>
                  </a:lnTo>
                  <a:lnTo>
                    <a:pt x="14693798" y="70924"/>
                  </a:lnTo>
                  <a:lnTo>
                    <a:pt x="14725195" y="70924"/>
                  </a:lnTo>
                  <a:lnTo>
                    <a:pt x="14725195" y="49982"/>
                  </a:lnTo>
                  <a:close/>
                </a:path>
                <a:path w="15335250" h="321944">
                  <a:moveTo>
                    <a:pt x="14787990" y="49982"/>
                  </a:moveTo>
                  <a:lnTo>
                    <a:pt x="14756594" y="49982"/>
                  </a:lnTo>
                  <a:lnTo>
                    <a:pt x="14756594" y="70924"/>
                  </a:lnTo>
                  <a:lnTo>
                    <a:pt x="14787990" y="70924"/>
                  </a:lnTo>
                  <a:lnTo>
                    <a:pt x="14787990" y="49982"/>
                  </a:lnTo>
                  <a:close/>
                </a:path>
                <a:path w="15335250" h="321944">
                  <a:moveTo>
                    <a:pt x="14850786" y="49982"/>
                  </a:moveTo>
                  <a:lnTo>
                    <a:pt x="14819387" y="49982"/>
                  </a:lnTo>
                  <a:lnTo>
                    <a:pt x="14819387" y="70924"/>
                  </a:lnTo>
                  <a:lnTo>
                    <a:pt x="14850786" y="70924"/>
                  </a:lnTo>
                  <a:lnTo>
                    <a:pt x="14850786" y="49982"/>
                  </a:lnTo>
                  <a:close/>
                </a:path>
                <a:path w="15335250" h="321944">
                  <a:moveTo>
                    <a:pt x="14913579" y="49982"/>
                  </a:moveTo>
                  <a:lnTo>
                    <a:pt x="14882183" y="49982"/>
                  </a:lnTo>
                  <a:lnTo>
                    <a:pt x="14882183" y="70924"/>
                  </a:lnTo>
                  <a:lnTo>
                    <a:pt x="14913579" y="70924"/>
                  </a:lnTo>
                  <a:lnTo>
                    <a:pt x="14913579" y="49982"/>
                  </a:lnTo>
                  <a:close/>
                </a:path>
                <a:path w="15335250" h="321944">
                  <a:moveTo>
                    <a:pt x="14976375" y="49982"/>
                  </a:moveTo>
                  <a:lnTo>
                    <a:pt x="14944978" y="49982"/>
                  </a:lnTo>
                  <a:lnTo>
                    <a:pt x="14944978" y="70924"/>
                  </a:lnTo>
                  <a:lnTo>
                    <a:pt x="14976375" y="70924"/>
                  </a:lnTo>
                  <a:lnTo>
                    <a:pt x="14976375" y="49982"/>
                  </a:lnTo>
                  <a:close/>
                </a:path>
                <a:path w="15335250" h="321944">
                  <a:moveTo>
                    <a:pt x="15039168" y="49982"/>
                  </a:moveTo>
                  <a:lnTo>
                    <a:pt x="15007771" y="49982"/>
                  </a:lnTo>
                  <a:lnTo>
                    <a:pt x="15007771" y="70924"/>
                  </a:lnTo>
                  <a:lnTo>
                    <a:pt x="15039168" y="70924"/>
                  </a:lnTo>
                  <a:lnTo>
                    <a:pt x="15039168" y="49982"/>
                  </a:lnTo>
                  <a:close/>
                </a:path>
                <a:path w="15335250" h="321944">
                  <a:moveTo>
                    <a:pt x="15101964" y="49982"/>
                  </a:moveTo>
                  <a:lnTo>
                    <a:pt x="15070567" y="49982"/>
                  </a:lnTo>
                  <a:lnTo>
                    <a:pt x="15070567" y="70924"/>
                  </a:lnTo>
                  <a:lnTo>
                    <a:pt x="15101964" y="70924"/>
                  </a:lnTo>
                  <a:lnTo>
                    <a:pt x="15101964" y="49982"/>
                  </a:lnTo>
                  <a:close/>
                </a:path>
                <a:path w="15335250" h="321944">
                  <a:moveTo>
                    <a:pt x="15164759" y="49982"/>
                  </a:moveTo>
                  <a:lnTo>
                    <a:pt x="15133360" y="49982"/>
                  </a:lnTo>
                  <a:lnTo>
                    <a:pt x="15133360" y="70924"/>
                  </a:lnTo>
                  <a:lnTo>
                    <a:pt x="15164759" y="70924"/>
                  </a:lnTo>
                  <a:lnTo>
                    <a:pt x="15164759" y="49982"/>
                  </a:lnTo>
                  <a:close/>
                </a:path>
              </a:pathLst>
            </a:custGeom>
            <a:solidFill>
              <a:srgbClr val="2C52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1959" y="2942318"/>
              <a:ext cx="14690652" cy="74552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3184" y="356010"/>
            <a:ext cx="19517995" cy="10596880"/>
            <a:chOff x="293184" y="356010"/>
            <a:chExt cx="19517995" cy="105968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184" y="356010"/>
              <a:ext cx="19517730" cy="1059653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389733" y="2201257"/>
              <a:ext cx="15335250" cy="321945"/>
            </a:xfrm>
            <a:custGeom>
              <a:avLst/>
              <a:gdLst/>
              <a:ahLst/>
              <a:cxnLst/>
              <a:rect l="l" t="t" r="r" b="b"/>
              <a:pathLst>
                <a:path w="15335250" h="321944">
                  <a:moveTo>
                    <a:pt x="60453" y="0"/>
                  </a:moveTo>
                  <a:lnTo>
                    <a:pt x="0" y="60453"/>
                  </a:lnTo>
                  <a:lnTo>
                    <a:pt x="60453" y="120907"/>
                  </a:lnTo>
                  <a:lnTo>
                    <a:pt x="110436" y="70924"/>
                  </a:lnTo>
                  <a:lnTo>
                    <a:pt x="60453" y="70924"/>
                  </a:lnTo>
                  <a:lnTo>
                    <a:pt x="60453" y="49982"/>
                  </a:lnTo>
                  <a:lnTo>
                    <a:pt x="110436" y="49982"/>
                  </a:lnTo>
                  <a:lnTo>
                    <a:pt x="60453" y="0"/>
                  </a:lnTo>
                  <a:close/>
                </a:path>
                <a:path w="15335250" h="321944">
                  <a:moveTo>
                    <a:pt x="76131" y="49982"/>
                  </a:moveTo>
                  <a:lnTo>
                    <a:pt x="60453" y="49982"/>
                  </a:lnTo>
                  <a:lnTo>
                    <a:pt x="60453" y="70924"/>
                  </a:lnTo>
                  <a:lnTo>
                    <a:pt x="76131" y="70924"/>
                  </a:lnTo>
                  <a:lnTo>
                    <a:pt x="76131" y="49982"/>
                  </a:lnTo>
                  <a:close/>
                </a:path>
                <a:path w="15335250" h="321944">
                  <a:moveTo>
                    <a:pt x="107487" y="49982"/>
                  </a:moveTo>
                  <a:lnTo>
                    <a:pt x="76131" y="49982"/>
                  </a:lnTo>
                  <a:lnTo>
                    <a:pt x="76131" y="70924"/>
                  </a:lnTo>
                  <a:lnTo>
                    <a:pt x="107487" y="70924"/>
                  </a:lnTo>
                  <a:lnTo>
                    <a:pt x="107487" y="49982"/>
                  </a:lnTo>
                  <a:close/>
                </a:path>
                <a:path w="15335250" h="321944">
                  <a:moveTo>
                    <a:pt x="110436" y="49982"/>
                  </a:moveTo>
                  <a:lnTo>
                    <a:pt x="107487" y="49982"/>
                  </a:lnTo>
                  <a:lnTo>
                    <a:pt x="107487" y="70924"/>
                  </a:lnTo>
                  <a:lnTo>
                    <a:pt x="110436" y="70924"/>
                  </a:lnTo>
                  <a:lnTo>
                    <a:pt x="120907" y="60453"/>
                  </a:lnTo>
                  <a:lnTo>
                    <a:pt x="110436" y="49982"/>
                  </a:lnTo>
                  <a:close/>
                </a:path>
                <a:path w="15335250" h="321944">
                  <a:moveTo>
                    <a:pt x="138843" y="49982"/>
                  </a:moveTo>
                  <a:lnTo>
                    <a:pt x="110436" y="49982"/>
                  </a:lnTo>
                  <a:lnTo>
                    <a:pt x="120907" y="60453"/>
                  </a:lnTo>
                  <a:lnTo>
                    <a:pt x="110436" y="70924"/>
                  </a:lnTo>
                  <a:lnTo>
                    <a:pt x="138843" y="70924"/>
                  </a:lnTo>
                  <a:lnTo>
                    <a:pt x="138843" y="49982"/>
                  </a:lnTo>
                  <a:close/>
                </a:path>
                <a:path w="15335250" h="321944">
                  <a:moveTo>
                    <a:pt x="15274650" y="0"/>
                  </a:moveTo>
                  <a:lnTo>
                    <a:pt x="15214195" y="60453"/>
                  </a:lnTo>
                  <a:lnTo>
                    <a:pt x="15274650" y="120907"/>
                  </a:lnTo>
                  <a:lnTo>
                    <a:pt x="15324633" y="70924"/>
                  </a:lnTo>
                  <a:lnTo>
                    <a:pt x="15227552" y="70924"/>
                  </a:lnTo>
                  <a:lnTo>
                    <a:pt x="15227552" y="49982"/>
                  </a:lnTo>
                  <a:lnTo>
                    <a:pt x="15324633" y="49982"/>
                  </a:lnTo>
                  <a:lnTo>
                    <a:pt x="15274650" y="0"/>
                  </a:lnTo>
                  <a:close/>
                </a:path>
                <a:path w="15335250" h="321944">
                  <a:moveTo>
                    <a:pt x="15224666" y="49982"/>
                  </a:moveTo>
                  <a:lnTo>
                    <a:pt x="15196156" y="49982"/>
                  </a:lnTo>
                  <a:lnTo>
                    <a:pt x="15196156" y="70924"/>
                  </a:lnTo>
                  <a:lnTo>
                    <a:pt x="15224666" y="70924"/>
                  </a:lnTo>
                  <a:lnTo>
                    <a:pt x="15214195" y="60453"/>
                  </a:lnTo>
                  <a:lnTo>
                    <a:pt x="15224666" y="49982"/>
                  </a:lnTo>
                  <a:close/>
                </a:path>
                <a:path w="15335250" h="321944">
                  <a:moveTo>
                    <a:pt x="15258950" y="49982"/>
                  </a:moveTo>
                  <a:lnTo>
                    <a:pt x="15227552" y="49982"/>
                  </a:lnTo>
                  <a:lnTo>
                    <a:pt x="15227552" y="70924"/>
                  </a:lnTo>
                  <a:lnTo>
                    <a:pt x="15258950" y="70924"/>
                  </a:lnTo>
                  <a:lnTo>
                    <a:pt x="15258950" y="49982"/>
                  </a:lnTo>
                  <a:close/>
                </a:path>
                <a:path w="15335250" h="321944">
                  <a:moveTo>
                    <a:pt x="15274650" y="49982"/>
                  </a:moveTo>
                  <a:lnTo>
                    <a:pt x="15258950" y="49982"/>
                  </a:lnTo>
                  <a:lnTo>
                    <a:pt x="15258950" y="70924"/>
                  </a:lnTo>
                  <a:lnTo>
                    <a:pt x="15274650" y="70924"/>
                  </a:lnTo>
                  <a:lnTo>
                    <a:pt x="15274650" y="49982"/>
                  </a:lnTo>
                  <a:close/>
                </a:path>
                <a:path w="15335250" h="321944">
                  <a:moveTo>
                    <a:pt x="15324633" y="49982"/>
                  </a:moveTo>
                  <a:lnTo>
                    <a:pt x="15274650" y="49982"/>
                  </a:lnTo>
                  <a:lnTo>
                    <a:pt x="15274650" y="70924"/>
                  </a:lnTo>
                  <a:lnTo>
                    <a:pt x="15324633" y="70924"/>
                  </a:lnTo>
                  <a:lnTo>
                    <a:pt x="15335104" y="60453"/>
                  </a:lnTo>
                  <a:lnTo>
                    <a:pt x="15324633" y="49982"/>
                  </a:lnTo>
                  <a:close/>
                </a:path>
                <a:path w="15335250" h="321944">
                  <a:moveTo>
                    <a:pt x="7443189" y="299421"/>
                  </a:moveTo>
                  <a:lnTo>
                    <a:pt x="7432123" y="317201"/>
                  </a:lnTo>
                  <a:lnTo>
                    <a:pt x="7438898" y="321417"/>
                  </a:lnTo>
                  <a:lnTo>
                    <a:pt x="7447479" y="321417"/>
                  </a:lnTo>
                  <a:lnTo>
                    <a:pt x="7454254" y="317201"/>
                  </a:lnTo>
                  <a:lnTo>
                    <a:pt x="7443189" y="299421"/>
                  </a:lnTo>
                  <a:close/>
                </a:path>
                <a:path w="15335250" h="321944">
                  <a:moveTo>
                    <a:pt x="7429509" y="290908"/>
                  </a:moveTo>
                  <a:lnTo>
                    <a:pt x="7418444" y="308688"/>
                  </a:lnTo>
                  <a:lnTo>
                    <a:pt x="7432123" y="317201"/>
                  </a:lnTo>
                  <a:lnTo>
                    <a:pt x="7443189" y="299421"/>
                  </a:lnTo>
                  <a:lnTo>
                    <a:pt x="7429509" y="290908"/>
                  </a:lnTo>
                  <a:close/>
                </a:path>
                <a:path w="15335250" h="321944">
                  <a:moveTo>
                    <a:pt x="7456867" y="290908"/>
                  </a:moveTo>
                  <a:lnTo>
                    <a:pt x="7443189" y="299421"/>
                  </a:lnTo>
                  <a:lnTo>
                    <a:pt x="7454254" y="317201"/>
                  </a:lnTo>
                  <a:lnTo>
                    <a:pt x="7467933" y="308688"/>
                  </a:lnTo>
                  <a:lnTo>
                    <a:pt x="7456867" y="290908"/>
                  </a:lnTo>
                  <a:close/>
                </a:path>
                <a:path w="15335250" h="321944">
                  <a:moveTo>
                    <a:pt x="7060183" y="61050"/>
                  </a:moveTo>
                  <a:lnTo>
                    <a:pt x="7049117" y="78830"/>
                  </a:lnTo>
                  <a:lnTo>
                    <a:pt x="7062796" y="87343"/>
                  </a:lnTo>
                  <a:lnTo>
                    <a:pt x="7073861" y="69563"/>
                  </a:lnTo>
                  <a:lnTo>
                    <a:pt x="7060183" y="61050"/>
                  </a:lnTo>
                  <a:close/>
                </a:path>
                <a:path w="15335250" h="321944">
                  <a:moveTo>
                    <a:pt x="7051175" y="56279"/>
                  </a:moveTo>
                  <a:lnTo>
                    <a:pt x="7042683" y="75422"/>
                  </a:lnTo>
                  <a:lnTo>
                    <a:pt x="7044896" y="76403"/>
                  </a:lnTo>
                  <a:lnTo>
                    <a:pt x="7047046" y="77541"/>
                  </a:lnTo>
                  <a:lnTo>
                    <a:pt x="7049117" y="78830"/>
                  </a:lnTo>
                  <a:lnTo>
                    <a:pt x="7060183" y="61050"/>
                  </a:lnTo>
                  <a:lnTo>
                    <a:pt x="7057284" y="59246"/>
                  </a:lnTo>
                  <a:lnTo>
                    <a:pt x="7054273" y="57653"/>
                  </a:lnTo>
                  <a:lnTo>
                    <a:pt x="7051175" y="56279"/>
                  </a:lnTo>
                  <a:close/>
                </a:path>
                <a:path w="15335250" h="321944">
                  <a:moveTo>
                    <a:pt x="7826194" y="61050"/>
                  </a:moveTo>
                  <a:lnTo>
                    <a:pt x="7812515" y="69563"/>
                  </a:lnTo>
                  <a:lnTo>
                    <a:pt x="7823581" y="87343"/>
                  </a:lnTo>
                  <a:lnTo>
                    <a:pt x="7837260" y="78830"/>
                  </a:lnTo>
                  <a:lnTo>
                    <a:pt x="7826194" y="61050"/>
                  </a:lnTo>
                  <a:close/>
                </a:path>
                <a:path w="15335250" h="321944">
                  <a:moveTo>
                    <a:pt x="7835201" y="56279"/>
                  </a:moveTo>
                  <a:lnTo>
                    <a:pt x="7832103" y="57653"/>
                  </a:lnTo>
                  <a:lnTo>
                    <a:pt x="7829093" y="59246"/>
                  </a:lnTo>
                  <a:lnTo>
                    <a:pt x="7826194" y="61050"/>
                  </a:lnTo>
                  <a:lnTo>
                    <a:pt x="7837260" y="78830"/>
                  </a:lnTo>
                  <a:lnTo>
                    <a:pt x="7839330" y="77541"/>
                  </a:lnTo>
                  <a:lnTo>
                    <a:pt x="7841480" y="76403"/>
                  </a:lnTo>
                  <a:lnTo>
                    <a:pt x="7843694" y="75422"/>
                  </a:lnTo>
                  <a:lnTo>
                    <a:pt x="7835201" y="56279"/>
                  </a:lnTo>
                  <a:close/>
                </a:path>
                <a:path w="15335250" h="321944">
                  <a:moveTo>
                    <a:pt x="201555" y="49982"/>
                  </a:moveTo>
                  <a:lnTo>
                    <a:pt x="170199" y="49982"/>
                  </a:lnTo>
                  <a:lnTo>
                    <a:pt x="170199" y="70924"/>
                  </a:lnTo>
                  <a:lnTo>
                    <a:pt x="201555" y="70924"/>
                  </a:lnTo>
                  <a:lnTo>
                    <a:pt x="201555" y="49982"/>
                  </a:lnTo>
                  <a:close/>
                </a:path>
                <a:path w="15335250" h="321944">
                  <a:moveTo>
                    <a:pt x="264266" y="49982"/>
                  </a:moveTo>
                  <a:lnTo>
                    <a:pt x="232910" y="49982"/>
                  </a:lnTo>
                  <a:lnTo>
                    <a:pt x="232910" y="70924"/>
                  </a:lnTo>
                  <a:lnTo>
                    <a:pt x="264266" y="70924"/>
                  </a:lnTo>
                  <a:lnTo>
                    <a:pt x="264266" y="49982"/>
                  </a:lnTo>
                  <a:close/>
                </a:path>
                <a:path w="15335250" h="321944">
                  <a:moveTo>
                    <a:pt x="326978" y="49982"/>
                  </a:moveTo>
                  <a:lnTo>
                    <a:pt x="295622" y="49982"/>
                  </a:lnTo>
                  <a:lnTo>
                    <a:pt x="295622" y="70924"/>
                  </a:lnTo>
                  <a:lnTo>
                    <a:pt x="326978" y="70924"/>
                  </a:lnTo>
                  <a:lnTo>
                    <a:pt x="326978" y="49982"/>
                  </a:lnTo>
                  <a:close/>
                </a:path>
                <a:path w="15335250" h="321944">
                  <a:moveTo>
                    <a:pt x="389690" y="49982"/>
                  </a:moveTo>
                  <a:lnTo>
                    <a:pt x="358334" y="49982"/>
                  </a:lnTo>
                  <a:lnTo>
                    <a:pt x="358334" y="70924"/>
                  </a:lnTo>
                  <a:lnTo>
                    <a:pt x="389690" y="70924"/>
                  </a:lnTo>
                  <a:lnTo>
                    <a:pt x="389690" y="49982"/>
                  </a:lnTo>
                  <a:close/>
                </a:path>
                <a:path w="15335250" h="321944">
                  <a:moveTo>
                    <a:pt x="452401" y="49982"/>
                  </a:moveTo>
                  <a:lnTo>
                    <a:pt x="421046" y="49982"/>
                  </a:lnTo>
                  <a:lnTo>
                    <a:pt x="421046" y="70924"/>
                  </a:lnTo>
                  <a:lnTo>
                    <a:pt x="452401" y="70924"/>
                  </a:lnTo>
                  <a:lnTo>
                    <a:pt x="452401" y="49982"/>
                  </a:lnTo>
                  <a:close/>
                </a:path>
                <a:path w="15335250" h="321944">
                  <a:moveTo>
                    <a:pt x="515113" y="49982"/>
                  </a:moveTo>
                  <a:lnTo>
                    <a:pt x="483757" y="49982"/>
                  </a:lnTo>
                  <a:lnTo>
                    <a:pt x="483757" y="70924"/>
                  </a:lnTo>
                  <a:lnTo>
                    <a:pt x="515113" y="70924"/>
                  </a:lnTo>
                  <a:lnTo>
                    <a:pt x="515113" y="49982"/>
                  </a:lnTo>
                  <a:close/>
                </a:path>
                <a:path w="15335250" h="321944">
                  <a:moveTo>
                    <a:pt x="577825" y="49982"/>
                  </a:moveTo>
                  <a:lnTo>
                    <a:pt x="546469" y="49982"/>
                  </a:lnTo>
                  <a:lnTo>
                    <a:pt x="546469" y="70924"/>
                  </a:lnTo>
                  <a:lnTo>
                    <a:pt x="577825" y="70924"/>
                  </a:lnTo>
                  <a:lnTo>
                    <a:pt x="577825" y="49982"/>
                  </a:lnTo>
                  <a:close/>
                </a:path>
                <a:path w="15335250" h="321944">
                  <a:moveTo>
                    <a:pt x="640537" y="49982"/>
                  </a:moveTo>
                  <a:lnTo>
                    <a:pt x="609181" y="49982"/>
                  </a:lnTo>
                  <a:lnTo>
                    <a:pt x="609181" y="70924"/>
                  </a:lnTo>
                  <a:lnTo>
                    <a:pt x="640537" y="70924"/>
                  </a:lnTo>
                  <a:lnTo>
                    <a:pt x="640537" y="49982"/>
                  </a:lnTo>
                  <a:close/>
                </a:path>
                <a:path w="15335250" h="321944">
                  <a:moveTo>
                    <a:pt x="703248" y="49982"/>
                  </a:moveTo>
                  <a:lnTo>
                    <a:pt x="671892" y="49982"/>
                  </a:lnTo>
                  <a:lnTo>
                    <a:pt x="671892" y="70924"/>
                  </a:lnTo>
                  <a:lnTo>
                    <a:pt x="703248" y="70924"/>
                  </a:lnTo>
                  <a:lnTo>
                    <a:pt x="703248" y="49982"/>
                  </a:lnTo>
                  <a:close/>
                </a:path>
                <a:path w="15335250" h="321944">
                  <a:moveTo>
                    <a:pt x="765960" y="49982"/>
                  </a:moveTo>
                  <a:lnTo>
                    <a:pt x="734604" y="49982"/>
                  </a:lnTo>
                  <a:lnTo>
                    <a:pt x="734604" y="70924"/>
                  </a:lnTo>
                  <a:lnTo>
                    <a:pt x="765960" y="70924"/>
                  </a:lnTo>
                  <a:lnTo>
                    <a:pt x="765960" y="49982"/>
                  </a:lnTo>
                  <a:close/>
                </a:path>
                <a:path w="15335250" h="321944">
                  <a:moveTo>
                    <a:pt x="828672" y="49982"/>
                  </a:moveTo>
                  <a:lnTo>
                    <a:pt x="797316" y="49982"/>
                  </a:lnTo>
                  <a:lnTo>
                    <a:pt x="797316" y="70924"/>
                  </a:lnTo>
                  <a:lnTo>
                    <a:pt x="828672" y="70924"/>
                  </a:lnTo>
                  <a:lnTo>
                    <a:pt x="828672" y="49982"/>
                  </a:lnTo>
                  <a:close/>
                </a:path>
                <a:path w="15335250" h="321944">
                  <a:moveTo>
                    <a:pt x="891383" y="49982"/>
                  </a:moveTo>
                  <a:lnTo>
                    <a:pt x="860028" y="49982"/>
                  </a:lnTo>
                  <a:lnTo>
                    <a:pt x="860028" y="70924"/>
                  </a:lnTo>
                  <a:lnTo>
                    <a:pt x="891383" y="70924"/>
                  </a:lnTo>
                  <a:lnTo>
                    <a:pt x="891383" y="49982"/>
                  </a:lnTo>
                  <a:close/>
                </a:path>
                <a:path w="15335250" h="321944">
                  <a:moveTo>
                    <a:pt x="954095" y="49982"/>
                  </a:moveTo>
                  <a:lnTo>
                    <a:pt x="922739" y="49982"/>
                  </a:lnTo>
                  <a:lnTo>
                    <a:pt x="922739" y="70924"/>
                  </a:lnTo>
                  <a:lnTo>
                    <a:pt x="954095" y="70924"/>
                  </a:lnTo>
                  <a:lnTo>
                    <a:pt x="954095" y="49982"/>
                  </a:lnTo>
                  <a:close/>
                </a:path>
                <a:path w="15335250" h="321944">
                  <a:moveTo>
                    <a:pt x="1016807" y="49982"/>
                  </a:moveTo>
                  <a:lnTo>
                    <a:pt x="985451" y="49982"/>
                  </a:lnTo>
                  <a:lnTo>
                    <a:pt x="985451" y="70924"/>
                  </a:lnTo>
                  <a:lnTo>
                    <a:pt x="1016807" y="70924"/>
                  </a:lnTo>
                  <a:lnTo>
                    <a:pt x="1016807" y="49982"/>
                  </a:lnTo>
                  <a:close/>
                </a:path>
                <a:path w="15335250" h="321944">
                  <a:moveTo>
                    <a:pt x="1079519" y="49982"/>
                  </a:moveTo>
                  <a:lnTo>
                    <a:pt x="1048163" y="49982"/>
                  </a:lnTo>
                  <a:lnTo>
                    <a:pt x="1048163" y="70924"/>
                  </a:lnTo>
                  <a:lnTo>
                    <a:pt x="1079519" y="70924"/>
                  </a:lnTo>
                  <a:lnTo>
                    <a:pt x="1079519" y="49982"/>
                  </a:lnTo>
                  <a:close/>
                </a:path>
                <a:path w="15335250" h="321944">
                  <a:moveTo>
                    <a:pt x="1142230" y="49982"/>
                  </a:moveTo>
                  <a:lnTo>
                    <a:pt x="1110874" y="49982"/>
                  </a:lnTo>
                  <a:lnTo>
                    <a:pt x="1110874" y="70924"/>
                  </a:lnTo>
                  <a:lnTo>
                    <a:pt x="1142230" y="70924"/>
                  </a:lnTo>
                  <a:lnTo>
                    <a:pt x="1142230" y="49982"/>
                  </a:lnTo>
                  <a:close/>
                </a:path>
                <a:path w="15335250" h="321944">
                  <a:moveTo>
                    <a:pt x="1204942" y="49982"/>
                  </a:moveTo>
                  <a:lnTo>
                    <a:pt x="1173586" y="49982"/>
                  </a:lnTo>
                  <a:lnTo>
                    <a:pt x="1173586" y="70924"/>
                  </a:lnTo>
                  <a:lnTo>
                    <a:pt x="1204942" y="70924"/>
                  </a:lnTo>
                  <a:lnTo>
                    <a:pt x="1204942" y="49982"/>
                  </a:lnTo>
                  <a:close/>
                </a:path>
                <a:path w="15335250" h="321944">
                  <a:moveTo>
                    <a:pt x="1267654" y="49982"/>
                  </a:moveTo>
                  <a:lnTo>
                    <a:pt x="1236298" y="49982"/>
                  </a:lnTo>
                  <a:lnTo>
                    <a:pt x="1236298" y="70924"/>
                  </a:lnTo>
                  <a:lnTo>
                    <a:pt x="1267654" y="70924"/>
                  </a:lnTo>
                  <a:lnTo>
                    <a:pt x="1267654" y="49982"/>
                  </a:lnTo>
                  <a:close/>
                </a:path>
                <a:path w="15335250" h="321944">
                  <a:moveTo>
                    <a:pt x="1330365" y="49982"/>
                  </a:moveTo>
                  <a:lnTo>
                    <a:pt x="1299010" y="49982"/>
                  </a:lnTo>
                  <a:lnTo>
                    <a:pt x="1299010" y="70924"/>
                  </a:lnTo>
                  <a:lnTo>
                    <a:pt x="1330365" y="70924"/>
                  </a:lnTo>
                  <a:lnTo>
                    <a:pt x="1330365" y="49982"/>
                  </a:lnTo>
                  <a:close/>
                </a:path>
                <a:path w="15335250" h="321944">
                  <a:moveTo>
                    <a:pt x="1393077" y="49982"/>
                  </a:moveTo>
                  <a:lnTo>
                    <a:pt x="1361721" y="49982"/>
                  </a:lnTo>
                  <a:lnTo>
                    <a:pt x="1361721" y="70924"/>
                  </a:lnTo>
                  <a:lnTo>
                    <a:pt x="1393077" y="70924"/>
                  </a:lnTo>
                  <a:lnTo>
                    <a:pt x="1393077" y="49982"/>
                  </a:lnTo>
                  <a:close/>
                </a:path>
                <a:path w="15335250" h="321944">
                  <a:moveTo>
                    <a:pt x="1455789" y="49982"/>
                  </a:moveTo>
                  <a:lnTo>
                    <a:pt x="1424433" y="49982"/>
                  </a:lnTo>
                  <a:lnTo>
                    <a:pt x="1424433" y="70924"/>
                  </a:lnTo>
                  <a:lnTo>
                    <a:pt x="1455789" y="70924"/>
                  </a:lnTo>
                  <a:lnTo>
                    <a:pt x="1455789" y="49982"/>
                  </a:lnTo>
                  <a:close/>
                </a:path>
                <a:path w="15335250" h="321944">
                  <a:moveTo>
                    <a:pt x="1518500" y="49982"/>
                  </a:moveTo>
                  <a:lnTo>
                    <a:pt x="1487145" y="49982"/>
                  </a:lnTo>
                  <a:lnTo>
                    <a:pt x="1487145" y="70924"/>
                  </a:lnTo>
                  <a:lnTo>
                    <a:pt x="1518500" y="70924"/>
                  </a:lnTo>
                  <a:lnTo>
                    <a:pt x="1518500" y="49982"/>
                  </a:lnTo>
                  <a:close/>
                </a:path>
                <a:path w="15335250" h="321944">
                  <a:moveTo>
                    <a:pt x="1581212" y="49982"/>
                  </a:moveTo>
                  <a:lnTo>
                    <a:pt x="1549856" y="49982"/>
                  </a:lnTo>
                  <a:lnTo>
                    <a:pt x="1549856" y="70924"/>
                  </a:lnTo>
                  <a:lnTo>
                    <a:pt x="1581212" y="70924"/>
                  </a:lnTo>
                  <a:lnTo>
                    <a:pt x="1581212" y="49982"/>
                  </a:lnTo>
                  <a:close/>
                </a:path>
                <a:path w="15335250" h="321944">
                  <a:moveTo>
                    <a:pt x="1643923" y="49982"/>
                  </a:moveTo>
                  <a:lnTo>
                    <a:pt x="1612568" y="49982"/>
                  </a:lnTo>
                  <a:lnTo>
                    <a:pt x="1612568" y="70924"/>
                  </a:lnTo>
                  <a:lnTo>
                    <a:pt x="1643923" y="70924"/>
                  </a:lnTo>
                  <a:lnTo>
                    <a:pt x="1643923" y="49982"/>
                  </a:lnTo>
                  <a:close/>
                </a:path>
                <a:path w="15335250" h="321944">
                  <a:moveTo>
                    <a:pt x="1706635" y="49982"/>
                  </a:moveTo>
                  <a:lnTo>
                    <a:pt x="1675279" y="49982"/>
                  </a:lnTo>
                  <a:lnTo>
                    <a:pt x="1675279" y="70924"/>
                  </a:lnTo>
                  <a:lnTo>
                    <a:pt x="1706635" y="70924"/>
                  </a:lnTo>
                  <a:lnTo>
                    <a:pt x="1706635" y="49982"/>
                  </a:lnTo>
                  <a:close/>
                </a:path>
                <a:path w="15335250" h="321944">
                  <a:moveTo>
                    <a:pt x="1769347" y="49982"/>
                  </a:moveTo>
                  <a:lnTo>
                    <a:pt x="1737991" y="49982"/>
                  </a:lnTo>
                  <a:lnTo>
                    <a:pt x="1737991" y="70924"/>
                  </a:lnTo>
                  <a:lnTo>
                    <a:pt x="1769347" y="70924"/>
                  </a:lnTo>
                  <a:lnTo>
                    <a:pt x="1769347" y="49982"/>
                  </a:lnTo>
                  <a:close/>
                </a:path>
                <a:path w="15335250" h="321944">
                  <a:moveTo>
                    <a:pt x="1832058" y="49982"/>
                  </a:moveTo>
                  <a:lnTo>
                    <a:pt x="1800702" y="49982"/>
                  </a:lnTo>
                  <a:lnTo>
                    <a:pt x="1800702" y="70924"/>
                  </a:lnTo>
                  <a:lnTo>
                    <a:pt x="1832058" y="70924"/>
                  </a:lnTo>
                  <a:lnTo>
                    <a:pt x="1832058" y="49982"/>
                  </a:lnTo>
                  <a:close/>
                </a:path>
                <a:path w="15335250" h="321944">
                  <a:moveTo>
                    <a:pt x="1894770" y="49982"/>
                  </a:moveTo>
                  <a:lnTo>
                    <a:pt x="1863414" y="49982"/>
                  </a:lnTo>
                  <a:lnTo>
                    <a:pt x="1863414" y="70924"/>
                  </a:lnTo>
                  <a:lnTo>
                    <a:pt x="1894770" y="70924"/>
                  </a:lnTo>
                  <a:lnTo>
                    <a:pt x="1894770" y="49982"/>
                  </a:lnTo>
                  <a:close/>
                </a:path>
                <a:path w="15335250" h="321944">
                  <a:moveTo>
                    <a:pt x="1957481" y="49982"/>
                  </a:moveTo>
                  <a:lnTo>
                    <a:pt x="1926125" y="49982"/>
                  </a:lnTo>
                  <a:lnTo>
                    <a:pt x="1926125" y="70924"/>
                  </a:lnTo>
                  <a:lnTo>
                    <a:pt x="1957481" y="70924"/>
                  </a:lnTo>
                  <a:lnTo>
                    <a:pt x="1957481" y="49982"/>
                  </a:lnTo>
                  <a:close/>
                </a:path>
                <a:path w="15335250" h="321944">
                  <a:moveTo>
                    <a:pt x="2020193" y="49982"/>
                  </a:moveTo>
                  <a:lnTo>
                    <a:pt x="1988837" y="49982"/>
                  </a:lnTo>
                  <a:lnTo>
                    <a:pt x="1988837" y="70924"/>
                  </a:lnTo>
                  <a:lnTo>
                    <a:pt x="2020193" y="70924"/>
                  </a:lnTo>
                  <a:lnTo>
                    <a:pt x="2020193" y="49982"/>
                  </a:lnTo>
                  <a:close/>
                </a:path>
                <a:path w="15335250" h="321944">
                  <a:moveTo>
                    <a:pt x="2082904" y="49982"/>
                  </a:moveTo>
                  <a:lnTo>
                    <a:pt x="2051549" y="49982"/>
                  </a:lnTo>
                  <a:lnTo>
                    <a:pt x="2051549" y="70924"/>
                  </a:lnTo>
                  <a:lnTo>
                    <a:pt x="2082904" y="70924"/>
                  </a:lnTo>
                  <a:lnTo>
                    <a:pt x="2082904" y="49982"/>
                  </a:lnTo>
                  <a:close/>
                </a:path>
                <a:path w="15335250" h="321944">
                  <a:moveTo>
                    <a:pt x="2145616" y="49982"/>
                  </a:moveTo>
                  <a:lnTo>
                    <a:pt x="2114260" y="49982"/>
                  </a:lnTo>
                  <a:lnTo>
                    <a:pt x="2114260" y="70924"/>
                  </a:lnTo>
                  <a:lnTo>
                    <a:pt x="2145616" y="70924"/>
                  </a:lnTo>
                  <a:lnTo>
                    <a:pt x="2145616" y="49982"/>
                  </a:lnTo>
                  <a:close/>
                </a:path>
                <a:path w="15335250" h="321944">
                  <a:moveTo>
                    <a:pt x="2208327" y="49982"/>
                  </a:moveTo>
                  <a:lnTo>
                    <a:pt x="2176972" y="49982"/>
                  </a:lnTo>
                  <a:lnTo>
                    <a:pt x="2176972" y="70924"/>
                  </a:lnTo>
                  <a:lnTo>
                    <a:pt x="2208327" y="70924"/>
                  </a:lnTo>
                  <a:lnTo>
                    <a:pt x="2208327" y="49982"/>
                  </a:lnTo>
                  <a:close/>
                </a:path>
                <a:path w="15335250" h="321944">
                  <a:moveTo>
                    <a:pt x="2271039" y="49982"/>
                  </a:moveTo>
                  <a:lnTo>
                    <a:pt x="2239683" y="49982"/>
                  </a:lnTo>
                  <a:lnTo>
                    <a:pt x="2239683" y="70924"/>
                  </a:lnTo>
                  <a:lnTo>
                    <a:pt x="2271039" y="70924"/>
                  </a:lnTo>
                  <a:lnTo>
                    <a:pt x="2271039" y="49982"/>
                  </a:lnTo>
                  <a:close/>
                </a:path>
                <a:path w="15335250" h="321944">
                  <a:moveTo>
                    <a:pt x="2333751" y="49982"/>
                  </a:moveTo>
                  <a:lnTo>
                    <a:pt x="2302395" y="49982"/>
                  </a:lnTo>
                  <a:lnTo>
                    <a:pt x="2302395" y="70924"/>
                  </a:lnTo>
                  <a:lnTo>
                    <a:pt x="2333751" y="70924"/>
                  </a:lnTo>
                  <a:lnTo>
                    <a:pt x="2333751" y="49982"/>
                  </a:lnTo>
                  <a:close/>
                </a:path>
                <a:path w="15335250" h="321944">
                  <a:moveTo>
                    <a:pt x="2396462" y="49982"/>
                  </a:moveTo>
                  <a:lnTo>
                    <a:pt x="2365106" y="49982"/>
                  </a:lnTo>
                  <a:lnTo>
                    <a:pt x="2365106" y="70924"/>
                  </a:lnTo>
                  <a:lnTo>
                    <a:pt x="2396462" y="70924"/>
                  </a:lnTo>
                  <a:lnTo>
                    <a:pt x="2396462" y="49982"/>
                  </a:lnTo>
                  <a:close/>
                </a:path>
                <a:path w="15335250" h="321944">
                  <a:moveTo>
                    <a:pt x="2459174" y="49982"/>
                  </a:moveTo>
                  <a:lnTo>
                    <a:pt x="2427818" y="49982"/>
                  </a:lnTo>
                  <a:lnTo>
                    <a:pt x="2427818" y="70924"/>
                  </a:lnTo>
                  <a:lnTo>
                    <a:pt x="2459174" y="70924"/>
                  </a:lnTo>
                  <a:lnTo>
                    <a:pt x="2459174" y="49982"/>
                  </a:lnTo>
                  <a:close/>
                </a:path>
                <a:path w="15335250" h="321944">
                  <a:moveTo>
                    <a:pt x="2521885" y="49982"/>
                  </a:moveTo>
                  <a:lnTo>
                    <a:pt x="2490530" y="49982"/>
                  </a:lnTo>
                  <a:lnTo>
                    <a:pt x="2490530" y="70924"/>
                  </a:lnTo>
                  <a:lnTo>
                    <a:pt x="2521885" y="70924"/>
                  </a:lnTo>
                  <a:lnTo>
                    <a:pt x="2521885" y="49982"/>
                  </a:lnTo>
                  <a:close/>
                </a:path>
                <a:path w="15335250" h="321944">
                  <a:moveTo>
                    <a:pt x="2584597" y="49982"/>
                  </a:moveTo>
                  <a:lnTo>
                    <a:pt x="2553241" y="49982"/>
                  </a:lnTo>
                  <a:lnTo>
                    <a:pt x="2553241" y="70924"/>
                  </a:lnTo>
                  <a:lnTo>
                    <a:pt x="2584597" y="70924"/>
                  </a:lnTo>
                  <a:lnTo>
                    <a:pt x="2584597" y="49982"/>
                  </a:lnTo>
                  <a:close/>
                </a:path>
                <a:path w="15335250" h="321944">
                  <a:moveTo>
                    <a:pt x="2647308" y="49982"/>
                  </a:moveTo>
                  <a:lnTo>
                    <a:pt x="2615953" y="49982"/>
                  </a:lnTo>
                  <a:lnTo>
                    <a:pt x="2615953" y="70924"/>
                  </a:lnTo>
                  <a:lnTo>
                    <a:pt x="2647308" y="70924"/>
                  </a:lnTo>
                  <a:lnTo>
                    <a:pt x="2647308" y="49982"/>
                  </a:lnTo>
                  <a:close/>
                </a:path>
                <a:path w="15335250" h="321944">
                  <a:moveTo>
                    <a:pt x="2710020" y="49982"/>
                  </a:moveTo>
                  <a:lnTo>
                    <a:pt x="2678664" y="49982"/>
                  </a:lnTo>
                  <a:lnTo>
                    <a:pt x="2678664" y="70924"/>
                  </a:lnTo>
                  <a:lnTo>
                    <a:pt x="2710020" y="70924"/>
                  </a:lnTo>
                  <a:lnTo>
                    <a:pt x="2710020" y="49982"/>
                  </a:lnTo>
                  <a:close/>
                </a:path>
                <a:path w="15335250" h="321944">
                  <a:moveTo>
                    <a:pt x="2772731" y="49982"/>
                  </a:moveTo>
                  <a:lnTo>
                    <a:pt x="2741376" y="49982"/>
                  </a:lnTo>
                  <a:lnTo>
                    <a:pt x="2741376" y="70924"/>
                  </a:lnTo>
                  <a:lnTo>
                    <a:pt x="2772731" y="70924"/>
                  </a:lnTo>
                  <a:lnTo>
                    <a:pt x="2772731" y="49982"/>
                  </a:lnTo>
                  <a:close/>
                </a:path>
                <a:path w="15335250" h="321944">
                  <a:moveTo>
                    <a:pt x="2835443" y="49982"/>
                  </a:moveTo>
                  <a:lnTo>
                    <a:pt x="2804087" y="49982"/>
                  </a:lnTo>
                  <a:lnTo>
                    <a:pt x="2804087" y="70924"/>
                  </a:lnTo>
                  <a:lnTo>
                    <a:pt x="2835443" y="70924"/>
                  </a:lnTo>
                  <a:lnTo>
                    <a:pt x="2835443" y="49982"/>
                  </a:lnTo>
                  <a:close/>
                </a:path>
                <a:path w="15335250" h="321944">
                  <a:moveTo>
                    <a:pt x="2898155" y="49982"/>
                  </a:moveTo>
                  <a:lnTo>
                    <a:pt x="2866799" y="49982"/>
                  </a:lnTo>
                  <a:lnTo>
                    <a:pt x="2866799" y="70924"/>
                  </a:lnTo>
                  <a:lnTo>
                    <a:pt x="2898155" y="70924"/>
                  </a:lnTo>
                  <a:lnTo>
                    <a:pt x="2898155" y="49982"/>
                  </a:lnTo>
                  <a:close/>
                </a:path>
                <a:path w="15335250" h="321944">
                  <a:moveTo>
                    <a:pt x="2960866" y="49982"/>
                  </a:moveTo>
                  <a:lnTo>
                    <a:pt x="2929510" y="49982"/>
                  </a:lnTo>
                  <a:lnTo>
                    <a:pt x="2929510" y="70924"/>
                  </a:lnTo>
                  <a:lnTo>
                    <a:pt x="2960866" y="70924"/>
                  </a:lnTo>
                  <a:lnTo>
                    <a:pt x="2960866" y="49982"/>
                  </a:lnTo>
                  <a:close/>
                </a:path>
                <a:path w="15335250" h="321944">
                  <a:moveTo>
                    <a:pt x="3023578" y="49982"/>
                  </a:moveTo>
                  <a:lnTo>
                    <a:pt x="2992222" y="49982"/>
                  </a:lnTo>
                  <a:lnTo>
                    <a:pt x="2992222" y="70924"/>
                  </a:lnTo>
                  <a:lnTo>
                    <a:pt x="3023578" y="70924"/>
                  </a:lnTo>
                  <a:lnTo>
                    <a:pt x="3023578" y="49982"/>
                  </a:lnTo>
                  <a:close/>
                </a:path>
                <a:path w="15335250" h="321944">
                  <a:moveTo>
                    <a:pt x="3086289" y="49982"/>
                  </a:moveTo>
                  <a:lnTo>
                    <a:pt x="3054933" y="49982"/>
                  </a:lnTo>
                  <a:lnTo>
                    <a:pt x="3054933" y="70924"/>
                  </a:lnTo>
                  <a:lnTo>
                    <a:pt x="3086289" y="70924"/>
                  </a:lnTo>
                  <a:lnTo>
                    <a:pt x="3086289" y="49982"/>
                  </a:lnTo>
                  <a:close/>
                </a:path>
                <a:path w="15335250" h="321944">
                  <a:moveTo>
                    <a:pt x="3149001" y="49982"/>
                  </a:moveTo>
                  <a:lnTo>
                    <a:pt x="3117645" y="49982"/>
                  </a:lnTo>
                  <a:lnTo>
                    <a:pt x="3117645" y="70924"/>
                  </a:lnTo>
                  <a:lnTo>
                    <a:pt x="3149001" y="70924"/>
                  </a:lnTo>
                  <a:lnTo>
                    <a:pt x="3149001" y="49982"/>
                  </a:lnTo>
                  <a:close/>
                </a:path>
                <a:path w="15335250" h="321944">
                  <a:moveTo>
                    <a:pt x="3211712" y="49982"/>
                  </a:moveTo>
                  <a:lnTo>
                    <a:pt x="3180357" y="49982"/>
                  </a:lnTo>
                  <a:lnTo>
                    <a:pt x="3180357" y="70924"/>
                  </a:lnTo>
                  <a:lnTo>
                    <a:pt x="3211712" y="70924"/>
                  </a:lnTo>
                  <a:lnTo>
                    <a:pt x="3211712" y="49982"/>
                  </a:lnTo>
                  <a:close/>
                </a:path>
                <a:path w="15335250" h="321944">
                  <a:moveTo>
                    <a:pt x="3274424" y="49982"/>
                  </a:moveTo>
                  <a:lnTo>
                    <a:pt x="3243068" y="49982"/>
                  </a:lnTo>
                  <a:lnTo>
                    <a:pt x="3243068" y="70924"/>
                  </a:lnTo>
                  <a:lnTo>
                    <a:pt x="3274424" y="70924"/>
                  </a:lnTo>
                  <a:lnTo>
                    <a:pt x="3274424" y="49982"/>
                  </a:lnTo>
                  <a:close/>
                </a:path>
                <a:path w="15335250" h="321944">
                  <a:moveTo>
                    <a:pt x="3337135" y="49982"/>
                  </a:moveTo>
                  <a:lnTo>
                    <a:pt x="3305780" y="49982"/>
                  </a:lnTo>
                  <a:lnTo>
                    <a:pt x="3305780" y="70924"/>
                  </a:lnTo>
                  <a:lnTo>
                    <a:pt x="3337135" y="70924"/>
                  </a:lnTo>
                  <a:lnTo>
                    <a:pt x="3337135" y="49982"/>
                  </a:lnTo>
                  <a:close/>
                </a:path>
                <a:path w="15335250" h="321944">
                  <a:moveTo>
                    <a:pt x="3399847" y="49982"/>
                  </a:moveTo>
                  <a:lnTo>
                    <a:pt x="3368491" y="49982"/>
                  </a:lnTo>
                  <a:lnTo>
                    <a:pt x="3368491" y="70924"/>
                  </a:lnTo>
                  <a:lnTo>
                    <a:pt x="3399847" y="70924"/>
                  </a:lnTo>
                  <a:lnTo>
                    <a:pt x="3399847" y="49982"/>
                  </a:lnTo>
                  <a:close/>
                </a:path>
                <a:path w="15335250" h="321944">
                  <a:moveTo>
                    <a:pt x="3462559" y="49982"/>
                  </a:moveTo>
                  <a:lnTo>
                    <a:pt x="3431203" y="49982"/>
                  </a:lnTo>
                  <a:lnTo>
                    <a:pt x="3431203" y="70924"/>
                  </a:lnTo>
                  <a:lnTo>
                    <a:pt x="3462559" y="70924"/>
                  </a:lnTo>
                  <a:lnTo>
                    <a:pt x="3462559" y="49982"/>
                  </a:lnTo>
                  <a:close/>
                </a:path>
                <a:path w="15335250" h="321944">
                  <a:moveTo>
                    <a:pt x="3525270" y="49982"/>
                  </a:moveTo>
                  <a:lnTo>
                    <a:pt x="3493914" y="49982"/>
                  </a:lnTo>
                  <a:lnTo>
                    <a:pt x="3493914" y="70924"/>
                  </a:lnTo>
                  <a:lnTo>
                    <a:pt x="3525270" y="70924"/>
                  </a:lnTo>
                  <a:lnTo>
                    <a:pt x="3525270" y="49982"/>
                  </a:lnTo>
                  <a:close/>
                </a:path>
                <a:path w="15335250" h="321944">
                  <a:moveTo>
                    <a:pt x="3587982" y="49982"/>
                  </a:moveTo>
                  <a:lnTo>
                    <a:pt x="3556626" y="49982"/>
                  </a:lnTo>
                  <a:lnTo>
                    <a:pt x="3556626" y="70924"/>
                  </a:lnTo>
                  <a:lnTo>
                    <a:pt x="3587982" y="70924"/>
                  </a:lnTo>
                  <a:lnTo>
                    <a:pt x="3587982" y="49982"/>
                  </a:lnTo>
                  <a:close/>
                </a:path>
                <a:path w="15335250" h="321944">
                  <a:moveTo>
                    <a:pt x="3650693" y="49982"/>
                  </a:moveTo>
                  <a:lnTo>
                    <a:pt x="3619337" y="49982"/>
                  </a:lnTo>
                  <a:lnTo>
                    <a:pt x="3619337" y="70924"/>
                  </a:lnTo>
                  <a:lnTo>
                    <a:pt x="3650693" y="70924"/>
                  </a:lnTo>
                  <a:lnTo>
                    <a:pt x="3650693" y="49982"/>
                  </a:lnTo>
                  <a:close/>
                </a:path>
                <a:path w="15335250" h="321944">
                  <a:moveTo>
                    <a:pt x="3713405" y="49982"/>
                  </a:moveTo>
                  <a:lnTo>
                    <a:pt x="3682049" y="49982"/>
                  </a:lnTo>
                  <a:lnTo>
                    <a:pt x="3682049" y="70924"/>
                  </a:lnTo>
                  <a:lnTo>
                    <a:pt x="3713405" y="70924"/>
                  </a:lnTo>
                  <a:lnTo>
                    <a:pt x="3713405" y="49982"/>
                  </a:lnTo>
                  <a:close/>
                </a:path>
                <a:path w="15335250" h="321944">
                  <a:moveTo>
                    <a:pt x="3776116" y="49982"/>
                  </a:moveTo>
                  <a:lnTo>
                    <a:pt x="3744760" y="49982"/>
                  </a:lnTo>
                  <a:lnTo>
                    <a:pt x="3744760" y="70924"/>
                  </a:lnTo>
                  <a:lnTo>
                    <a:pt x="3776116" y="70924"/>
                  </a:lnTo>
                  <a:lnTo>
                    <a:pt x="3776116" y="49982"/>
                  </a:lnTo>
                  <a:close/>
                </a:path>
                <a:path w="15335250" h="321944">
                  <a:moveTo>
                    <a:pt x="3838828" y="49982"/>
                  </a:moveTo>
                  <a:lnTo>
                    <a:pt x="3807472" y="49982"/>
                  </a:lnTo>
                  <a:lnTo>
                    <a:pt x="3807472" y="70924"/>
                  </a:lnTo>
                  <a:lnTo>
                    <a:pt x="3838828" y="70924"/>
                  </a:lnTo>
                  <a:lnTo>
                    <a:pt x="3838828" y="49982"/>
                  </a:lnTo>
                  <a:close/>
                </a:path>
                <a:path w="15335250" h="321944">
                  <a:moveTo>
                    <a:pt x="3901540" y="49982"/>
                  </a:moveTo>
                  <a:lnTo>
                    <a:pt x="3870184" y="49982"/>
                  </a:lnTo>
                  <a:lnTo>
                    <a:pt x="3870184" y="70924"/>
                  </a:lnTo>
                  <a:lnTo>
                    <a:pt x="3901540" y="70924"/>
                  </a:lnTo>
                  <a:lnTo>
                    <a:pt x="3901540" y="49982"/>
                  </a:lnTo>
                  <a:close/>
                </a:path>
                <a:path w="15335250" h="321944">
                  <a:moveTo>
                    <a:pt x="3964251" y="49982"/>
                  </a:moveTo>
                  <a:lnTo>
                    <a:pt x="3932895" y="49982"/>
                  </a:lnTo>
                  <a:lnTo>
                    <a:pt x="3932895" y="70924"/>
                  </a:lnTo>
                  <a:lnTo>
                    <a:pt x="3964251" y="70924"/>
                  </a:lnTo>
                  <a:lnTo>
                    <a:pt x="3964251" y="49982"/>
                  </a:lnTo>
                  <a:close/>
                </a:path>
                <a:path w="15335250" h="321944">
                  <a:moveTo>
                    <a:pt x="4026962" y="49982"/>
                  </a:moveTo>
                  <a:lnTo>
                    <a:pt x="3995607" y="49982"/>
                  </a:lnTo>
                  <a:lnTo>
                    <a:pt x="3995607" y="70924"/>
                  </a:lnTo>
                  <a:lnTo>
                    <a:pt x="4026962" y="70924"/>
                  </a:lnTo>
                  <a:lnTo>
                    <a:pt x="4026962" y="49982"/>
                  </a:lnTo>
                  <a:close/>
                </a:path>
                <a:path w="15335250" h="321944">
                  <a:moveTo>
                    <a:pt x="4089674" y="49982"/>
                  </a:moveTo>
                  <a:lnTo>
                    <a:pt x="4058318" y="49982"/>
                  </a:lnTo>
                  <a:lnTo>
                    <a:pt x="4058318" y="70924"/>
                  </a:lnTo>
                  <a:lnTo>
                    <a:pt x="4089674" y="70924"/>
                  </a:lnTo>
                  <a:lnTo>
                    <a:pt x="4089674" y="49982"/>
                  </a:lnTo>
                  <a:close/>
                </a:path>
                <a:path w="15335250" h="321944">
                  <a:moveTo>
                    <a:pt x="4152386" y="49982"/>
                  </a:moveTo>
                  <a:lnTo>
                    <a:pt x="4121030" y="49982"/>
                  </a:lnTo>
                  <a:lnTo>
                    <a:pt x="4121030" y="70924"/>
                  </a:lnTo>
                  <a:lnTo>
                    <a:pt x="4152386" y="70924"/>
                  </a:lnTo>
                  <a:lnTo>
                    <a:pt x="4152386" y="49982"/>
                  </a:lnTo>
                  <a:close/>
                </a:path>
                <a:path w="15335250" h="321944">
                  <a:moveTo>
                    <a:pt x="4215097" y="49982"/>
                  </a:moveTo>
                  <a:lnTo>
                    <a:pt x="4183741" y="49982"/>
                  </a:lnTo>
                  <a:lnTo>
                    <a:pt x="4183741" y="70924"/>
                  </a:lnTo>
                  <a:lnTo>
                    <a:pt x="4215097" y="70924"/>
                  </a:lnTo>
                  <a:lnTo>
                    <a:pt x="4215097" y="49982"/>
                  </a:lnTo>
                  <a:close/>
                </a:path>
                <a:path w="15335250" h="321944">
                  <a:moveTo>
                    <a:pt x="4277809" y="49982"/>
                  </a:moveTo>
                  <a:lnTo>
                    <a:pt x="4246453" y="49982"/>
                  </a:lnTo>
                  <a:lnTo>
                    <a:pt x="4246453" y="70924"/>
                  </a:lnTo>
                  <a:lnTo>
                    <a:pt x="4277809" y="70924"/>
                  </a:lnTo>
                  <a:lnTo>
                    <a:pt x="4277809" y="49982"/>
                  </a:lnTo>
                  <a:close/>
                </a:path>
                <a:path w="15335250" h="321944">
                  <a:moveTo>
                    <a:pt x="4340521" y="49982"/>
                  </a:moveTo>
                  <a:lnTo>
                    <a:pt x="4309165" y="49982"/>
                  </a:lnTo>
                  <a:lnTo>
                    <a:pt x="4309165" y="70924"/>
                  </a:lnTo>
                  <a:lnTo>
                    <a:pt x="4340521" y="70924"/>
                  </a:lnTo>
                  <a:lnTo>
                    <a:pt x="4340521" y="49982"/>
                  </a:lnTo>
                  <a:close/>
                </a:path>
                <a:path w="15335250" h="321944">
                  <a:moveTo>
                    <a:pt x="4403232" y="49982"/>
                  </a:moveTo>
                  <a:lnTo>
                    <a:pt x="4371876" y="49982"/>
                  </a:lnTo>
                  <a:lnTo>
                    <a:pt x="4371876" y="70924"/>
                  </a:lnTo>
                  <a:lnTo>
                    <a:pt x="4403232" y="70924"/>
                  </a:lnTo>
                  <a:lnTo>
                    <a:pt x="4403232" y="49982"/>
                  </a:lnTo>
                  <a:close/>
                </a:path>
                <a:path w="15335250" h="321944">
                  <a:moveTo>
                    <a:pt x="4465943" y="49982"/>
                  </a:moveTo>
                  <a:lnTo>
                    <a:pt x="4434588" y="49982"/>
                  </a:lnTo>
                  <a:lnTo>
                    <a:pt x="4434588" y="70924"/>
                  </a:lnTo>
                  <a:lnTo>
                    <a:pt x="4465943" y="70924"/>
                  </a:lnTo>
                  <a:lnTo>
                    <a:pt x="4465943" y="49982"/>
                  </a:lnTo>
                  <a:close/>
                </a:path>
                <a:path w="15335250" h="321944">
                  <a:moveTo>
                    <a:pt x="4528655" y="49982"/>
                  </a:moveTo>
                  <a:lnTo>
                    <a:pt x="4497299" y="49982"/>
                  </a:lnTo>
                  <a:lnTo>
                    <a:pt x="4497299" y="70924"/>
                  </a:lnTo>
                  <a:lnTo>
                    <a:pt x="4528655" y="70924"/>
                  </a:lnTo>
                  <a:lnTo>
                    <a:pt x="4528655" y="49982"/>
                  </a:lnTo>
                  <a:close/>
                </a:path>
                <a:path w="15335250" h="321944">
                  <a:moveTo>
                    <a:pt x="4591366" y="49982"/>
                  </a:moveTo>
                  <a:lnTo>
                    <a:pt x="4560011" y="49982"/>
                  </a:lnTo>
                  <a:lnTo>
                    <a:pt x="4560011" y="70924"/>
                  </a:lnTo>
                  <a:lnTo>
                    <a:pt x="4591366" y="70924"/>
                  </a:lnTo>
                  <a:lnTo>
                    <a:pt x="4591366" y="49982"/>
                  </a:lnTo>
                  <a:close/>
                </a:path>
                <a:path w="15335250" h="321944">
                  <a:moveTo>
                    <a:pt x="4654078" y="49982"/>
                  </a:moveTo>
                  <a:lnTo>
                    <a:pt x="4622722" y="49982"/>
                  </a:lnTo>
                  <a:lnTo>
                    <a:pt x="4622722" y="70924"/>
                  </a:lnTo>
                  <a:lnTo>
                    <a:pt x="4654078" y="70924"/>
                  </a:lnTo>
                  <a:lnTo>
                    <a:pt x="4654078" y="49982"/>
                  </a:lnTo>
                  <a:close/>
                </a:path>
                <a:path w="15335250" h="321944">
                  <a:moveTo>
                    <a:pt x="4716790" y="49982"/>
                  </a:moveTo>
                  <a:lnTo>
                    <a:pt x="4685434" y="49982"/>
                  </a:lnTo>
                  <a:lnTo>
                    <a:pt x="4685434" y="70924"/>
                  </a:lnTo>
                  <a:lnTo>
                    <a:pt x="4716790" y="70924"/>
                  </a:lnTo>
                  <a:lnTo>
                    <a:pt x="4716790" y="49982"/>
                  </a:lnTo>
                  <a:close/>
                </a:path>
                <a:path w="15335250" h="321944">
                  <a:moveTo>
                    <a:pt x="4779501" y="49982"/>
                  </a:moveTo>
                  <a:lnTo>
                    <a:pt x="4748146" y="49982"/>
                  </a:lnTo>
                  <a:lnTo>
                    <a:pt x="4748146" y="70924"/>
                  </a:lnTo>
                  <a:lnTo>
                    <a:pt x="4779501" y="70924"/>
                  </a:lnTo>
                  <a:lnTo>
                    <a:pt x="4779501" y="49982"/>
                  </a:lnTo>
                  <a:close/>
                </a:path>
                <a:path w="15335250" h="321944">
                  <a:moveTo>
                    <a:pt x="4842213" y="49982"/>
                  </a:moveTo>
                  <a:lnTo>
                    <a:pt x="4810857" y="49982"/>
                  </a:lnTo>
                  <a:lnTo>
                    <a:pt x="4810857" y="70924"/>
                  </a:lnTo>
                  <a:lnTo>
                    <a:pt x="4842213" y="70924"/>
                  </a:lnTo>
                  <a:lnTo>
                    <a:pt x="4842213" y="49982"/>
                  </a:lnTo>
                  <a:close/>
                </a:path>
                <a:path w="15335250" h="321944">
                  <a:moveTo>
                    <a:pt x="4904924" y="49982"/>
                  </a:moveTo>
                  <a:lnTo>
                    <a:pt x="4873568" y="49982"/>
                  </a:lnTo>
                  <a:lnTo>
                    <a:pt x="4873568" y="70924"/>
                  </a:lnTo>
                  <a:lnTo>
                    <a:pt x="4904924" y="70924"/>
                  </a:lnTo>
                  <a:lnTo>
                    <a:pt x="4904924" y="49982"/>
                  </a:lnTo>
                  <a:close/>
                </a:path>
                <a:path w="15335250" h="321944">
                  <a:moveTo>
                    <a:pt x="4967636" y="49982"/>
                  </a:moveTo>
                  <a:lnTo>
                    <a:pt x="4936280" y="49982"/>
                  </a:lnTo>
                  <a:lnTo>
                    <a:pt x="4936280" y="70924"/>
                  </a:lnTo>
                  <a:lnTo>
                    <a:pt x="4967636" y="70924"/>
                  </a:lnTo>
                  <a:lnTo>
                    <a:pt x="4967636" y="49982"/>
                  </a:lnTo>
                  <a:close/>
                </a:path>
                <a:path w="15335250" h="321944">
                  <a:moveTo>
                    <a:pt x="5030347" y="49982"/>
                  </a:moveTo>
                  <a:lnTo>
                    <a:pt x="4998992" y="49982"/>
                  </a:lnTo>
                  <a:lnTo>
                    <a:pt x="4998992" y="70924"/>
                  </a:lnTo>
                  <a:lnTo>
                    <a:pt x="5030347" y="70924"/>
                  </a:lnTo>
                  <a:lnTo>
                    <a:pt x="5030347" y="49982"/>
                  </a:lnTo>
                  <a:close/>
                </a:path>
                <a:path w="15335250" h="321944">
                  <a:moveTo>
                    <a:pt x="5093059" y="49982"/>
                  </a:moveTo>
                  <a:lnTo>
                    <a:pt x="5061703" y="49982"/>
                  </a:lnTo>
                  <a:lnTo>
                    <a:pt x="5061703" y="70924"/>
                  </a:lnTo>
                  <a:lnTo>
                    <a:pt x="5093059" y="70924"/>
                  </a:lnTo>
                  <a:lnTo>
                    <a:pt x="5093059" y="49982"/>
                  </a:lnTo>
                  <a:close/>
                </a:path>
                <a:path w="15335250" h="321944">
                  <a:moveTo>
                    <a:pt x="5155771" y="49982"/>
                  </a:moveTo>
                  <a:lnTo>
                    <a:pt x="5124415" y="49982"/>
                  </a:lnTo>
                  <a:lnTo>
                    <a:pt x="5124415" y="70924"/>
                  </a:lnTo>
                  <a:lnTo>
                    <a:pt x="5155771" y="70924"/>
                  </a:lnTo>
                  <a:lnTo>
                    <a:pt x="5155771" y="49982"/>
                  </a:lnTo>
                  <a:close/>
                </a:path>
                <a:path w="15335250" h="321944">
                  <a:moveTo>
                    <a:pt x="5218482" y="49982"/>
                  </a:moveTo>
                  <a:lnTo>
                    <a:pt x="5187127" y="49982"/>
                  </a:lnTo>
                  <a:lnTo>
                    <a:pt x="5187127" y="70924"/>
                  </a:lnTo>
                  <a:lnTo>
                    <a:pt x="5218482" y="70924"/>
                  </a:lnTo>
                  <a:lnTo>
                    <a:pt x="5218482" y="49982"/>
                  </a:lnTo>
                  <a:close/>
                </a:path>
                <a:path w="15335250" h="321944">
                  <a:moveTo>
                    <a:pt x="5281194" y="49982"/>
                  </a:moveTo>
                  <a:lnTo>
                    <a:pt x="5249838" y="49982"/>
                  </a:lnTo>
                  <a:lnTo>
                    <a:pt x="5249838" y="70924"/>
                  </a:lnTo>
                  <a:lnTo>
                    <a:pt x="5281194" y="70924"/>
                  </a:lnTo>
                  <a:lnTo>
                    <a:pt x="5281194" y="49982"/>
                  </a:lnTo>
                  <a:close/>
                </a:path>
                <a:path w="15335250" h="321944">
                  <a:moveTo>
                    <a:pt x="5343905" y="49982"/>
                  </a:moveTo>
                  <a:lnTo>
                    <a:pt x="5312549" y="49982"/>
                  </a:lnTo>
                  <a:lnTo>
                    <a:pt x="5312549" y="70924"/>
                  </a:lnTo>
                  <a:lnTo>
                    <a:pt x="5343905" y="70924"/>
                  </a:lnTo>
                  <a:lnTo>
                    <a:pt x="5343905" y="49982"/>
                  </a:lnTo>
                  <a:close/>
                </a:path>
                <a:path w="15335250" h="321944">
                  <a:moveTo>
                    <a:pt x="5406617" y="49982"/>
                  </a:moveTo>
                  <a:lnTo>
                    <a:pt x="5375261" y="49982"/>
                  </a:lnTo>
                  <a:lnTo>
                    <a:pt x="5375261" y="70924"/>
                  </a:lnTo>
                  <a:lnTo>
                    <a:pt x="5406617" y="70924"/>
                  </a:lnTo>
                  <a:lnTo>
                    <a:pt x="5406617" y="49982"/>
                  </a:lnTo>
                  <a:close/>
                </a:path>
                <a:path w="15335250" h="321944">
                  <a:moveTo>
                    <a:pt x="5469328" y="49982"/>
                  </a:moveTo>
                  <a:lnTo>
                    <a:pt x="5437972" y="49982"/>
                  </a:lnTo>
                  <a:lnTo>
                    <a:pt x="5437972" y="70924"/>
                  </a:lnTo>
                  <a:lnTo>
                    <a:pt x="5469328" y="70924"/>
                  </a:lnTo>
                  <a:lnTo>
                    <a:pt x="5469328" y="49982"/>
                  </a:lnTo>
                  <a:close/>
                </a:path>
                <a:path w="15335250" h="321944">
                  <a:moveTo>
                    <a:pt x="5532040" y="49982"/>
                  </a:moveTo>
                  <a:lnTo>
                    <a:pt x="5500684" y="49982"/>
                  </a:lnTo>
                  <a:lnTo>
                    <a:pt x="5500684" y="70924"/>
                  </a:lnTo>
                  <a:lnTo>
                    <a:pt x="5532040" y="70924"/>
                  </a:lnTo>
                  <a:lnTo>
                    <a:pt x="5532040" y="49982"/>
                  </a:lnTo>
                  <a:close/>
                </a:path>
                <a:path w="15335250" h="321944">
                  <a:moveTo>
                    <a:pt x="5594751" y="49982"/>
                  </a:moveTo>
                  <a:lnTo>
                    <a:pt x="5563396" y="49982"/>
                  </a:lnTo>
                  <a:lnTo>
                    <a:pt x="5563396" y="70924"/>
                  </a:lnTo>
                  <a:lnTo>
                    <a:pt x="5594751" y="70924"/>
                  </a:lnTo>
                  <a:lnTo>
                    <a:pt x="5594751" y="49982"/>
                  </a:lnTo>
                  <a:close/>
                </a:path>
                <a:path w="15335250" h="321944">
                  <a:moveTo>
                    <a:pt x="5657463" y="49982"/>
                  </a:moveTo>
                  <a:lnTo>
                    <a:pt x="5626107" y="49982"/>
                  </a:lnTo>
                  <a:lnTo>
                    <a:pt x="5626107" y="70924"/>
                  </a:lnTo>
                  <a:lnTo>
                    <a:pt x="5657463" y="70924"/>
                  </a:lnTo>
                  <a:lnTo>
                    <a:pt x="5657463" y="49982"/>
                  </a:lnTo>
                  <a:close/>
                </a:path>
                <a:path w="15335250" h="321944">
                  <a:moveTo>
                    <a:pt x="5720174" y="49982"/>
                  </a:moveTo>
                  <a:lnTo>
                    <a:pt x="5688819" y="49982"/>
                  </a:lnTo>
                  <a:lnTo>
                    <a:pt x="5688819" y="70924"/>
                  </a:lnTo>
                  <a:lnTo>
                    <a:pt x="5720174" y="70924"/>
                  </a:lnTo>
                  <a:lnTo>
                    <a:pt x="5720174" y="49982"/>
                  </a:lnTo>
                  <a:close/>
                </a:path>
                <a:path w="15335250" h="321944">
                  <a:moveTo>
                    <a:pt x="5782886" y="49982"/>
                  </a:moveTo>
                  <a:lnTo>
                    <a:pt x="5751530" y="49982"/>
                  </a:lnTo>
                  <a:lnTo>
                    <a:pt x="5751530" y="70924"/>
                  </a:lnTo>
                  <a:lnTo>
                    <a:pt x="5782886" y="70924"/>
                  </a:lnTo>
                  <a:lnTo>
                    <a:pt x="5782886" y="49982"/>
                  </a:lnTo>
                  <a:close/>
                </a:path>
                <a:path w="15335250" h="321944">
                  <a:moveTo>
                    <a:pt x="5845598" y="49982"/>
                  </a:moveTo>
                  <a:lnTo>
                    <a:pt x="5814242" y="49982"/>
                  </a:lnTo>
                  <a:lnTo>
                    <a:pt x="5814242" y="70924"/>
                  </a:lnTo>
                  <a:lnTo>
                    <a:pt x="5845598" y="70924"/>
                  </a:lnTo>
                  <a:lnTo>
                    <a:pt x="5845598" y="49982"/>
                  </a:lnTo>
                  <a:close/>
                </a:path>
                <a:path w="15335250" h="321944">
                  <a:moveTo>
                    <a:pt x="5908309" y="49982"/>
                  </a:moveTo>
                  <a:lnTo>
                    <a:pt x="5876953" y="49982"/>
                  </a:lnTo>
                  <a:lnTo>
                    <a:pt x="5876953" y="70924"/>
                  </a:lnTo>
                  <a:lnTo>
                    <a:pt x="5908309" y="70924"/>
                  </a:lnTo>
                  <a:lnTo>
                    <a:pt x="5908309" y="49982"/>
                  </a:lnTo>
                  <a:close/>
                </a:path>
                <a:path w="15335250" h="321944">
                  <a:moveTo>
                    <a:pt x="5971021" y="49982"/>
                  </a:moveTo>
                  <a:lnTo>
                    <a:pt x="5939665" y="49982"/>
                  </a:lnTo>
                  <a:lnTo>
                    <a:pt x="5939665" y="70924"/>
                  </a:lnTo>
                  <a:lnTo>
                    <a:pt x="5971021" y="70924"/>
                  </a:lnTo>
                  <a:lnTo>
                    <a:pt x="5971021" y="49982"/>
                  </a:lnTo>
                  <a:close/>
                </a:path>
                <a:path w="15335250" h="321944">
                  <a:moveTo>
                    <a:pt x="6033733" y="49982"/>
                  </a:moveTo>
                  <a:lnTo>
                    <a:pt x="6002376" y="49982"/>
                  </a:lnTo>
                  <a:lnTo>
                    <a:pt x="6002376" y="70924"/>
                  </a:lnTo>
                  <a:lnTo>
                    <a:pt x="6033733" y="70924"/>
                  </a:lnTo>
                  <a:lnTo>
                    <a:pt x="6033733" y="49982"/>
                  </a:lnTo>
                  <a:close/>
                </a:path>
                <a:path w="15335250" h="321944">
                  <a:moveTo>
                    <a:pt x="6096444" y="49982"/>
                  </a:moveTo>
                  <a:lnTo>
                    <a:pt x="6065088" y="49982"/>
                  </a:lnTo>
                  <a:lnTo>
                    <a:pt x="6065088" y="70924"/>
                  </a:lnTo>
                  <a:lnTo>
                    <a:pt x="6096444" y="70924"/>
                  </a:lnTo>
                  <a:lnTo>
                    <a:pt x="6096444" y="49982"/>
                  </a:lnTo>
                  <a:close/>
                </a:path>
                <a:path w="15335250" h="321944">
                  <a:moveTo>
                    <a:pt x="6159155" y="49982"/>
                  </a:moveTo>
                  <a:lnTo>
                    <a:pt x="6127800" y="49982"/>
                  </a:lnTo>
                  <a:lnTo>
                    <a:pt x="6127800" y="70924"/>
                  </a:lnTo>
                  <a:lnTo>
                    <a:pt x="6159155" y="70924"/>
                  </a:lnTo>
                  <a:lnTo>
                    <a:pt x="6159155" y="49982"/>
                  </a:lnTo>
                  <a:close/>
                </a:path>
                <a:path w="15335250" h="321944">
                  <a:moveTo>
                    <a:pt x="6221867" y="49982"/>
                  </a:moveTo>
                  <a:lnTo>
                    <a:pt x="6190511" y="49982"/>
                  </a:lnTo>
                  <a:lnTo>
                    <a:pt x="6190511" y="70924"/>
                  </a:lnTo>
                  <a:lnTo>
                    <a:pt x="6221867" y="70924"/>
                  </a:lnTo>
                  <a:lnTo>
                    <a:pt x="6221867" y="49982"/>
                  </a:lnTo>
                  <a:close/>
                </a:path>
                <a:path w="15335250" h="321944">
                  <a:moveTo>
                    <a:pt x="6284578" y="49982"/>
                  </a:moveTo>
                  <a:lnTo>
                    <a:pt x="6253223" y="49982"/>
                  </a:lnTo>
                  <a:lnTo>
                    <a:pt x="6253223" y="70924"/>
                  </a:lnTo>
                  <a:lnTo>
                    <a:pt x="6284578" y="70924"/>
                  </a:lnTo>
                  <a:lnTo>
                    <a:pt x="6284578" y="49982"/>
                  </a:lnTo>
                  <a:close/>
                </a:path>
                <a:path w="15335250" h="321944">
                  <a:moveTo>
                    <a:pt x="6347290" y="49982"/>
                  </a:moveTo>
                  <a:lnTo>
                    <a:pt x="6315934" y="49982"/>
                  </a:lnTo>
                  <a:lnTo>
                    <a:pt x="6315934" y="70924"/>
                  </a:lnTo>
                  <a:lnTo>
                    <a:pt x="6347290" y="70924"/>
                  </a:lnTo>
                  <a:lnTo>
                    <a:pt x="6347290" y="49982"/>
                  </a:lnTo>
                  <a:close/>
                </a:path>
                <a:path w="15335250" h="321944">
                  <a:moveTo>
                    <a:pt x="6410002" y="49982"/>
                  </a:moveTo>
                  <a:lnTo>
                    <a:pt x="6378646" y="49982"/>
                  </a:lnTo>
                  <a:lnTo>
                    <a:pt x="6378646" y="70924"/>
                  </a:lnTo>
                  <a:lnTo>
                    <a:pt x="6410002" y="70924"/>
                  </a:lnTo>
                  <a:lnTo>
                    <a:pt x="6410002" y="49982"/>
                  </a:lnTo>
                  <a:close/>
                </a:path>
                <a:path w="15335250" h="321944">
                  <a:moveTo>
                    <a:pt x="6472713" y="49982"/>
                  </a:moveTo>
                  <a:lnTo>
                    <a:pt x="6441358" y="49982"/>
                  </a:lnTo>
                  <a:lnTo>
                    <a:pt x="6441358" y="70924"/>
                  </a:lnTo>
                  <a:lnTo>
                    <a:pt x="6472713" y="70924"/>
                  </a:lnTo>
                  <a:lnTo>
                    <a:pt x="6472713" y="49982"/>
                  </a:lnTo>
                  <a:close/>
                </a:path>
                <a:path w="15335250" h="321944">
                  <a:moveTo>
                    <a:pt x="6535425" y="49982"/>
                  </a:moveTo>
                  <a:lnTo>
                    <a:pt x="6504069" y="49982"/>
                  </a:lnTo>
                  <a:lnTo>
                    <a:pt x="6504069" y="70924"/>
                  </a:lnTo>
                  <a:lnTo>
                    <a:pt x="6535425" y="70924"/>
                  </a:lnTo>
                  <a:lnTo>
                    <a:pt x="6535425" y="49982"/>
                  </a:lnTo>
                  <a:close/>
                </a:path>
                <a:path w="15335250" h="321944">
                  <a:moveTo>
                    <a:pt x="6598136" y="49982"/>
                  </a:moveTo>
                  <a:lnTo>
                    <a:pt x="6566780" y="49982"/>
                  </a:lnTo>
                  <a:lnTo>
                    <a:pt x="6566780" y="70924"/>
                  </a:lnTo>
                  <a:lnTo>
                    <a:pt x="6598136" y="70924"/>
                  </a:lnTo>
                  <a:lnTo>
                    <a:pt x="6598136" y="49982"/>
                  </a:lnTo>
                  <a:close/>
                </a:path>
                <a:path w="15335250" h="321944">
                  <a:moveTo>
                    <a:pt x="6660848" y="49982"/>
                  </a:moveTo>
                  <a:lnTo>
                    <a:pt x="6629492" y="49982"/>
                  </a:lnTo>
                  <a:lnTo>
                    <a:pt x="6629492" y="70924"/>
                  </a:lnTo>
                  <a:lnTo>
                    <a:pt x="6660848" y="70924"/>
                  </a:lnTo>
                  <a:lnTo>
                    <a:pt x="6660848" y="49982"/>
                  </a:lnTo>
                  <a:close/>
                </a:path>
                <a:path w="15335250" h="321944">
                  <a:moveTo>
                    <a:pt x="6723559" y="49982"/>
                  </a:moveTo>
                  <a:lnTo>
                    <a:pt x="6692204" y="49982"/>
                  </a:lnTo>
                  <a:lnTo>
                    <a:pt x="6692204" y="70924"/>
                  </a:lnTo>
                  <a:lnTo>
                    <a:pt x="6723559" y="70924"/>
                  </a:lnTo>
                  <a:lnTo>
                    <a:pt x="6723559" y="49982"/>
                  </a:lnTo>
                  <a:close/>
                </a:path>
                <a:path w="15335250" h="321944">
                  <a:moveTo>
                    <a:pt x="6786271" y="49982"/>
                  </a:moveTo>
                  <a:lnTo>
                    <a:pt x="6754915" y="49982"/>
                  </a:lnTo>
                  <a:lnTo>
                    <a:pt x="6754915" y="70924"/>
                  </a:lnTo>
                  <a:lnTo>
                    <a:pt x="6786271" y="70924"/>
                  </a:lnTo>
                  <a:lnTo>
                    <a:pt x="6786271" y="49982"/>
                  </a:lnTo>
                  <a:close/>
                </a:path>
                <a:path w="15335250" h="321944">
                  <a:moveTo>
                    <a:pt x="6848982" y="49982"/>
                  </a:moveTo>
                  <a:lnTo>
                    <a:pt x="6817627" y="49982"/>
                  </a:lnTo>
                  <a:lnTo>
                    <a:pt x="6817627" y="70924"/>
                  </a:lnTo>
                  <a:lnTo>
                    <a:pt x="6848982" y="70924"/>
                  </a:lnTo>
                  <a:lnTo>
                    <a:pt x="6848982" y="49982"/>
                  </a:lnTo>
                  <a:close/>
                </a:path>
                <a:path w="15335250" h="321944">
                  <a:moveTo>
                    <a:pt x="6911694" y="49982"/>
                  </a:moveTo>
                  <a:lnTo>
                    <a:pt x="6880339" y="49982"/>
                  </a:lnTo>
                  <a:lnTo>
                    <a:pt x="6880339" y="70924"/>
                  </a:lnTo>
                  <a:lnTo>
                    <a:pt x="6911694" y="70924"/>
                  </a:lnTo>
                  <a:lnTo>
                    <a:pt x="6911694" y="49982"/>
                  </a:lnTo>
                  <a:close/>
                </a:path>
                <a:path w="15335250" h="321944">
                  <a:moveTo>
                    <a:pt x="6974406" y="49982"/>
                  </a:moveTo>
                  <a:lnTo>
                    <a:pt x="6943050" y="49982"/>
                  </a:lnTo>
                  <a:lnTo>
                    <a:pt x="6943050" y="70924"/>
                  </a:lnTo>
                  <a:lnTo>
                    <a:pt x="6974406" y="70924"/>
                  </a:lnTo>
                  <a:lnTo>
                    <a:pt x="6974406" y="49982"/>
                  </a:lnTo>
                  <a:close/>
                </a:path>
                <a:path w="15335250" h="321944">
                  <a:moveTo>
                    <a:pt x="7024868" y="49982"/>
                  </a:moveTo>
                  <a:lnTo>
                    <a:pt x="7021454" y="49982"/>
                  </a:lnTo>
                  <a:lnTo>
                    <a:pt x="7021454" y="70924"/>
                  </a:lnTo>
                  <a:lnTo>
                    <a:pt x="7023892" y="70924"/>
                  </a:lnTo>
                  <a:lnTo>
                    <a:pt x="7026319" y="71094"/>
                  </a:lnTo>
                  <a:lnTo>
                    <a:pt x="7028717" y="71430"/>
                  </a:lnTo>
                  <a:lnTo>
                    <a:pt x="7031622" y="50691"/>
                  </a:lnTo>
                  <a:lnTo>
                    <a:pt x="7028265" y="50221"/>
                  </a:lnTo>
                  <a:lnTo>
                    <a:pt x="7024868" y="49982"/>
                  </a:lnTo>
                  <a:close/>
                </a:path>
                <a:path w="15335250" h="321944">
                  <a:moveTo>
                    <a:pt x="7021454" y="49982"/>
                  </a:moveTo>
                  <a:lnTo>
                    <a:pt x="7005761" y="49982"/>
                  </a:lnTo>
                  <a:lnTo>
                    <a:pt x="7005761" y="70924"/>
                  </a:lnTo>
                  <a:lnTo>
                    <a:pt x="7021454" y="70924"/>
                  </a:lnTo>
                  <a:lnTo>
                    <a:pt x="7021454" y="49982"/>
                  </a:lnTo>
                  <a:close/>
                </a:path>
                <a:path w="15335250" h="321944">
                  <a:moveTo>
                    <a:pt x="7101219" y="86590"/>
                  </a:moveTo>
                  <a:lnTo>
                    <a:pt x="7090153" y="104369"/>
                  </a:lnTo>
                  <a:lnTo>
                    <a:pt x="7117511" y="121396"/>
                  </a:lnTo>
                  <a:lnTo>
                    <a:pt x="7128576" y="103616"/>
                  </a:lnTo>
                  <a:lnTo>
                    <a:pt x="7101219" y="86590"/>
                  </a:lnTo>
                  <a:close/>
                </a:path>
                <a:path w="15335250" h="321944">
                  <a:moveTo>
                    <a:pt x="7155934" y="120643"/>
                  </a:moveTo>
                  <a:lnTo>
                    <a:pt x="7144869" y="138422"/>
                  </a:lnTo>
                  <a:lnTo>
                    <a:pt x="7172226" y="155449"/>
                  </a:lnTo>
                  <a:lnTo>
                    <a:pt x="7183291" y="137669"/>
                  </a:lnTo>
                  <a:lnTo>
                    <a:pt x="7155934" y="120643"/>
                  </a:lnTo>
                  <a:close/>
                </a:path>
                <a:path w="15335250" h="321944">
                  <a:moveTo>
                    <a:pt x="7210649" y="154696"/>
                  </a:moveTo>
                  <a:lnTo>
                    <a:pt x="7199584" y="172475"/>
                  </a:lnTo>
                  <a:lnTo>
                    <a:pt x="7226941" y="189502"/>
                  </a:lnTo>
                  <a:lnTo>
                    <a:pt x="7238007" y="171722"/>
                  </a:lnTo>
                  <a:lnTo>
                    <a:pt x="7210649" y="154696"/>
                  </a:lnTo>
                  <a:close/>
                </a:path>
                <a:path w="15335250" h="321944">
                  <a:moveTo>
                    <a:pt x="7265364" y="188749"/>
                  </a:moveTo>
                  <a:lnTo>
                    <a:pt x="7254299" y="206528"/>
                  </a:lnTo>
                  <a:lnTo>
                    <a:pt x="7281656" y="223555"/>
                  </a:lnTo>
                  <a:lnTo>
                    <a:pt x="7292722" y="205775"/>
                  </a:lnTo>
                  <a:lnTo>
                    <a:pt x="7265364" y="188749"/>
                  </a:lnTo>
                  <a:close/>
                </a:path>
                <a:path w="15335250" h="321944">
                  <a:moveTo>
                    <a:pt x="7320080" y="222802"/>
                  </a:moveTo>
                  <a:lnTo>
                    <a:pt x="7309014" y="240581"/>
                  </a:lnTo>
                  <a:lnTo>
                    <a:pt x="7336371" y="257608"/>
                  </a:lnTo>
                  <a:lnTo>
                    <a:pt x="7347437" y="239828"/>
                  </a:lnTo>
                  <a:lnTo>
                    <a:pt x="7320080" y="222802"/>
                  </a:lnTo>
                  <a:close/>
                </a:path>
                <a:path w="15335250" h="321944">
                  <a:moveTo>
                    <a:pt x="7374795" y="256855"/>
                  </a:moveTo>
                  <a:lnTo>
                    <a:pt x="7363729" y="274635"/>
                  </a:lnTo>
                  <a:lnTo>
                    <a:pt x="7391087" y="291661"/>
                  </a:lnTo>
                  <a:lnTo>
                    <a:pt x="7402152" y="273881"/>
                  </a:lnTo>
                  <a:lnTo>
                    <a:pt x="7374795" y="256855"/>
                  </a:lnTo>
                  <a:close/>
                </a:path>
                <a:path w="15335250" h="321944">
                  <a:moveTo>
                    <a:pt x="7511582" y="256855"/>
                  </a:moveTo>
                  <a:lnTo>
                    <a:pt x="7484225" y="273881"/>
                  </a:lnTo>
                  <a:lnTo>
                    <a:pt x="7495291" y="291661"/>
                  </a:lnTo>
                  <a:lnTo>
                    <a:pt x="7522648" y="274635"/>
                  </a:lnTo>
                  <a:lnTo>
                    <a:pt x="7511582" y="256855"/>
                  </a:lnTo>
                  <a:close/>
                </a:path>
                <a:path w="15335250" h="321944">
                  <a:moveTo>
                    <a:pt x="7566297" y="222802"/>
                  </a:moveTo>
                  <a:lnTo>
                    <a:pt x="7538940" y="239828"/>
                  </a:lnTo>
                  <a:lnTo>
                    <a:pt x="7550005" y="257608"/>
                  </a:lnTo>
                  <a:lnTo>
                    <a:pt x="7577363" y="240581"/>
                  </a:lnTo>
                  <a:lnTo>
                    <a:pt x="7566297" y="222802"/>
                  </a:lnTo>
                  <a:close/>
                </a:path>
                <a:path w="15335250" h="321944">
                  <a:moveTo>
                    <a:pt x="7621013" y="188749"/>
                  </a:moveTo>
                  <a:lnTo>
                    <a:pt x="7593655" y="205775"/>
                  </a:lnTo>
                  <a:lnTo>
                    <a:pt x="7604720" y="223555"/>
                  </a:lnTo>
                  <a:lnTo>
                    <a:pt x="7632078" y="206528"/>
                  </a:lnTo>
                  <a:lnTo>
                    <a:pt x="7621013" y="188749"/>
                  </a:lnTo>
                  <a:close/>
                </a:path>
                <a:path w="15335250" h="321944">
                  <a:moveTo>
                    <a:pt x="7675727" y="154696"/>
                  </a:moveTo>
                  <a:lnTo>
                    <a:pt x="7648370" y="171722"/>
                  </a:lnTo>
                  <a:lnTo>
                    <a:pt x="7659436" y="189502"/>
                  </a:lnTo>
                  <a:lnTo>
                    <a:pt x="7686793" y="172475"/>
                  </a:lnTo>
                  <a:lnTo>
                    <a:pt x="7675727" y="154696"/>
                  </a:lnTo>
                  <a:close/>
                </a:path>
                <a:path w="15335250" h="321944">
                  <a:moveTo>
                    <a:pt x="7730443" y="120643"/>
                  </a:moveTo>
                  <a:lnTo>
                    <a:pt x="7703085" y="137669"/>
                  </a:lnTo>
                  <a:lnTo>
                    <a:pt x="7714151" y="155449"/>
                  </a:lnTo>
                  <a:lnTo>
                    <a:pt x="7741508" y="138422"/>
                  </a:lnTo>
                  <a:lnTo>
                    <a:pt x="7730443" y="120643"/>
                  </a:lnTo>
                  <a:close/>
                </a:path>
                <a:path w="15335250" h="321944">
                  <a:moveTo>
                    <a:pt x="7785158" y="86590"/>
                  </a:moveTo>
                  <a:lnTo>
                    <a:pt x="7757800" y="103616"/>
                  </a:lnTo>
                  <a:lnTo>
                    <a:pt x="7768865" y="121396"/>
                  </a:lnTo>
                  <a:lnTo>
                    <a:pt x="7796223" y="104369"/>
                  </a:lnTo>
                  <a:lnTo>
                    <a:pt x="7785158" y="86590"/>
                  </a:lnTo>
                  <a:close/>
                </a:path>
                <a:path w="15335250" h="321944">
                  <a:moveTo>
                    <a:pt x="7864924" y="49982"/>
                  </a:moveTo>
                  <a:lnTo>
                    <a:pt x="7861509" y="49982"/>
                  </a:lnTo>
                  <a:lnTo>
                    <a:pt x="7858111" y="50221"/>
                  </a:lnTo>
                  <a:lnTo>
                    <a:pt x="7854755" y="50691"/>
                  </a:lnTo>
                  <a:lnTo>
                    <a:pt x="7857589" y="70924"/>
                  </a:lnTo>
                  <a:lnTo>
                    <a:pt x="7857660" y="71430"/>
                  </a:lnTo>
                  <a:lnTo>
                    <a:pt x="7860057" y="71094"/>
                  </a:lnTo>
                  <a:lnTo>
                    <a:pt x="7862484" y="70924"/>
                  </a:lnTo>
                  <a:lnTo>
                    <a:pt x="7864924" y="70924"/>
                  </a:lnTo>
                  <a:lnTo>
                    <a:pt x="7864924" y="49982"/>
                  </a:lnTo>
                  <a:close/>
                </a:path>
                <a:path w="15335250" h="321944">
                  <a:moveTo>
                    <a:pt x="7880622" y="49982"/>
                  </a:moveTo>
                  <a:lnTo>
                    <a:pt x="7864924" y="49982"/>
                  </a:lnTo>
                  <a:lnTo>
                    <a:pt x="7864924" y="70924"/>
                  </a:lnTo>
                  <a:lnTo>
                    <a:pt x="7880622" y="70924"/>
                  </a:lnTo>
                  <a:lnTo>
                    <a:pt x="7880622" y="49982"/>
                  </a:lnTo>
                  <a:close/>
                </a:path>
                <a:path w="15335250" h="321944">
                  <a:moveTo>
                    <a:pt x="7943416" y="49982"/>
                  </a:moveTo>
                  <a:lnTo>
                    <a:pt x="7912019" y="49982"/>
                  </a:lnTo>
                  <a:lnTo>
                    <a:pt x="7912019" y="70924"/>
                  </a:lnTo>
                  <a:lnTo>
                    <a:pt x="7943416" y="70924"/>
                  </a:lnTo>
                  <a:lnTo>
                    <a:pt x="7943416" y="49982"/>
                  </a:lnTo>
                  <a:close/>
                </a:path>
                <a:path w="15335250" h="321944">
                  <a:moveTo>
                    <a:pt x="8006210" y="49982"/>
                  </a:moveTo>
                  <a:lnTo>
                    <a:pt x="7974813" y="49982"/>
                  </a:lnTo>
                  <a:lnTo>
                    <a:pt x="7974813" y="70924"/>
                  </a:lnTo>
                  <a:lnTo>
                    <a:pt x="8006210" y="70924"/>
                  </a:lnTo>
                  <a:lnTo>
                    <a:pt x="8006210" y="49982"/>
                  </a:lnTo>
                  <a:close/>
                </a:path>
                <a:path w="15335250" h="321944">
                  <a:moveTo>
                    <a:pt x="8069005" y="49982"/>
                  </a:moveTo>
                  <a:lnTo>
                    <a:pt x="8037607" y="49982"/>
                  </a:lnTo>
                  <a:lnTo>
                    <a:pt x="8037607" y="70924"/>
                  </a:lnTo>
                  <a:lnTo>
                    <a:pt x="8069005" y="70924"/>
                  </a:lnTo>
                  <a:lnTo>
                    <a:pt x="8069005" y="49982"/>
                  </a:lnTo>
                  <a:close/>
                </a:path>
                <a:path w="15335250" h="321944">
                  <a:moveTo>
                    <a:pt x="8131799" y="49982"/>
                  </a:moveTo>
                  <a:lnTo>
                    <a:pt x="8100402" y="49982"/>
                  </a:lnTo>
                  <a:lnTo>
                    <a:pt x="8100402" y="70924"/>
                  </a:lnTo>
                  <a:lnTo>
                    <a:pt x="8131799" y="70924"/>
                  </a:lnTo>
                  <a:lnTo>
                    <a:pt x="8131799" y="49982"/>
                  </a:lnTo>
                  <a:close/>
                </a:path>
                <a:path w="15335250" h="321944">
                  <a:moveTo>
                    <a:pt x="8194593" y="49982"/>
                  </a:moveTo>
                  <a:lnTo>
                    <a:pt x="8163196" y="49982"/>
                  </a:lnTo>
                  <a:lnTo>
                    <a:pt x="8163196" y="70924"/>
                  </a:lnTo>
                  <a:lnTo>
                    <a:pt x="8194593" y="70924"/>
                  </a:lnTo>
                  <a:lnTo>
                    <a:pt x="8194593" y="49982"/>
                  </a:lnTo>
                  <a:close/>
                </a:path>
                <a:path w="15335250" h="321944">
                  <a:moveTo>
                    <a:pt x="8257387" y="49982"/>
                  </a:moveTo>
                  <a:lnTo>
                    <a:pt x="8225990" y="49982"/>
                  </a:lnTo>
                  <a:lnTo>
                    <a:pt x="8225990" y="70924"/>
                  </a:lnTo>
                  <a:lnTo>
                    <a:pt x="8257387" y="70924"/>
                  </a:lnTo>
                  <a:lnTo>
                    <a:pt x="8257387" y="49982"/>
                  </a:lnTo>
                  <a:close/>
                </a:path>
                <a:path w="15335250" h="321944">
                  <a:moveTo>
                    <a:pt x="8320182" y="49982"/>
                  </a:moveTo>
                  <a:lnTo>
                    <a:pt x="8288785" y="49982"/>
                  </a:lnTo>
                  <a:lnTo>
                    <a:pt x="8288785" y="70924"/>
                  </a:lnTo>
                  <a:lnTo>
                    <a:pt x="8320182" y="70924"/>
                  </a:lnTo>
                  <a:lnTo>
                    <a:pt x="8320182" y="49982"/>
                  </a:lnTo>
                  <a:close/>
                </a:path>
                <a:path w="15335250" h="321944">
                  <a:moveTo>
                    <a:pt x="8382976" y="49982"/>
                  </a:moveTo>
                  <a:lnTo>
                    <a:pt x="8351579" y="49982"/>
                  </a:lnTo>
                  <a:lnTo>
                    <a:pt x="8351579" y="70924"/>
                  </a:lnTo>
                  <a:lnTo>
                    <a:pt x="8382976" y="70924"/>
                  </a:lnTo>
                  <a:lnTo>
                    <a:pt x="8382976" y="49982"/>
                  </a:lnTo>
                  <a:close/>
                </a:path>
                <a:path w="15335250" h="321944">
                  <a:moveTo>
                    <a:pt x="8445771" y="49982"/>
                  </a:moveTo>
                  <a:lnTo>
                    <a:pt x="8414373" y="49982"/>
                  </a:lnTo>
                  <a:lnTo>
                    <a:pt x="8414373" y="70924"/>
                  </a:lnTo>
                  <a:lnTo>
                    <a:pt x="8445771" y="70924"/>
                  </a:lnTo>
                  <a:lnTo>
                    <a:pt x="8445771" y="49982"/>
                  </a:lnTo>
                  <a:close/>
                </a:path>
                <a:path w="15335250" h="321944">
                  <a:moveTo>
                    <a:pt x="8508565" y="49982"/>
                  </a:moveTo>
                  <a:lnTo>
                    <a:pt x="8477167" y="49982"/>
                  </a:lnTo>
                  <a:lnTo>
                    <a:pt x="8477167" y="70924"/>
                  </a:lnTo>
                  <a:lnTo>
                    <a:pt x="8508565" y="70924"/>
                  </a:lnTo>
                  <a:lnTo>
                    <a:pt x="8508565" y="49982"/>
                  </a:lnTo>
                  <a:close/>
                </a:path>
                <a:path w="15335250" h="321944">
                  <a:moveTo>
                    <a:pt x="8571359" y="49982"/>
                  </a:moveTo>
                  <a:lnTo>
                    <a:pt x="8539962" y="49982"/>
                  </a:lnTo>
                  <a:lnTo>
                    <a:pt x="8539962" y="70924"/>
                  </a:lnTo>
                  <a:lnTo>
                    <a:pt x="8571359" y="70924"/>
                  </a:lnTo>
                  <a:lnTo>
                    <a:pt x="8571359" y="49982"/>
                  </a:lnTo>
                  <a:close/>
                </a:path>
                <a:path w="15335250" h="321944">
                  <a:moveTo>
                    <a:pt x="8634153" y="49982"/>
                  </a:moveTo>
                  <a:lnTo>
                    <a:pt x="8602756" y="49982"/>
                  </a:lnTo>
                  <a:lnTo>
                    <a:pt x="8602756" y="70924"/>
                  </a:lnTo>
                  <a:lnTo>
                    <a:pt x="8634153" y="70924"/>
                  </a:lnTo>
                  <a:lnTo>
                    <a:pt x="8634153" y="49982"/>
                  </a:lnTo>
                  <a:close/>
                </a:path>
                <a:path w="15335250" h="321944">
                  <a:moveTo>
                    <a:pt x="8696948" y="49982"/>
                  </a:moveTo>
                  <a:lnTo>
                    <a:pt x="8665551" y="49982"/>
                  </a:lnTo>
                  <a:lnTo>
                    <a:pt x="8665551" y="70924"/>
                  </a:lnTo>
                  <a:lnTo>
                    <a:pt x="8696948" y="70924"/>
                  </a:lnTo>
                  <a:lnTo>
                    <a:pt x="8696948" y="49982"/>
                  </a:lnTo>
                  <a:close/>
                </a:path>
                <a:path w="15335250" h="321944">
                  <a:moveTo>
                    <a:pt x="8759742" y="49982"/>
                  </a:moveTo>
                  <a:lnTo>
                    <a:pt x="8728345" y="49982"/>
                  </a:lnTo>
                  <a:lnTo>
                    <a:pt x="8728345" y="70924"/>
                  </a:lnTo>
                  <a:lnTo>
                    <a:pt x="8759742" y="70924"/>
                  </a:lnTo>
                  <a:lnTo>
                    <a:pt x="8759742" y="49982"/>
                  </a:lnTo>
                  <a:close/>
                </a:path>
                <a:path w="15335250" h="321944">
                  <a:moveTo>
                    <a:pt x="8822537" y="49982"/>
                  </a:moveTo>
                  <a:lnTo>
                    <a:pt x="8791139" y="49982"/>
                  </a:lnTo>
                  <a:lnTo>
                    <a:pt x="8791139" y="70924"/>
                  </a:lnTo>
                  <a:lnTo>
                    <a:pt x="8822537" y="70924"/>
                  </a:lnTo>
                  <a:lnTo>
                    <a:pt x="8822537" y="49982"/>
                  </a:lnTo>
                  <a:close/>
                </a:path>
                <a:path w="15335250" h="321944">
                  <a:moveTo>
                    <a:pt x="8885331" y="49982"/>
                  </a:moveTo>
                  <a:lnTo>
                    <a:pt x="8853934" y="49982"/>
                  </a:lnTo>
                  <a:lnTo>
                    <a:pt x="8853934" y="70924"/>
                  </a:lnTo>
                  <a:lnTo>
                    <a:pt x="8885331" y="70924"/>
                  </a:lnTo>
                  <a:lnTo>
                    <a:pt x="8885331" y="49982"/>
                  </a:lnTo>
                  <a:close/>
                </a:path>
                <a:path w="15335250" h="321944">
                  <a:moveTo>
                    <a:pt x="8948125" y="49982"/>
                  </a:moveTo>
                  <a:lnTo>
                    <a:pt x="8916728" y="49982"/>
                  </a:lnTo>
                  <a:lnTo>
                    <a:pt x="8916728" y="70924"/>
                  </a:lnTo>
                  <a:lnTo>
                    <a:pt x="8948125" y="70924"/>
                  </a:lnTo>
                  <a:lnTo>
                    <a:pt x="8948125" y="49982"/>
                  </a:lnTo>
                  <a:close/>
                </a:path>
                <a:path w="15335250" h="321944">
                  <a:moveTo>
                    <a:pt x="9010919" y="49982"/>
                  </a:moveTo>
                  <a:lnTo>
                    <a:pt x="8979522" y="49982"/>
                  </a:lnTo>
                  <a:lnTo>
                    <a:pt x="8979522" y="70924"/>
                  </a:lnTo>
                  <a:lnTo>
                    <a:pt x="9010919" y="70924"/>
                  </a:lnTo>
                  <a:lnTo>
                    <a:pt x="9010919" y="49982"/>
                  </a:lnTo>
                  <a:close/>
                </a:path>
                <a:path w="15335250" h="321944">
                  <a:moveTo>
                    <a:pt x="9073714" y="49982"/>
                  </a:moveTo>
                  <a:lnTo>
                    <a:pt x="9042317" y="49982"/>
                  </a:lnTo>
                  <a:lnTo>
                    <a:pt x="9042317" y="70924"/>
                  </a:lnTo>
                  <a:lnTo>
                    <a:pt x="9073714" y="70924"/>
                  </a:lnTo>
                  <a:lnTo>
                    <a:pt x="9073714" y="49982"/>
                  </a:lnTo>
                  <a:close/>
                </a:path>
                <a:path w="15335250" h="321944">
                  <a:moveTo>
                    <a:pt x="9136508" y="49982"/>
                  </a:moveTo>
                  <a:lnTo>
                    <a:pt x="9105111" y="49982"/>
                  </a:lnTo>
                  <a:lnTo>
                    <a:pt x="9105111" y="70924"/>
                  </a:lnTo>
                  <a:lnTo>
                    <a:pt x="9136508" y="70924"/>
                  </a:lnTo>
                  <a:lnTo>
                    <a:pt x="9136508" y="49982"/>
                  </a:lnTo>
                  <a:close/>
                </a:path>
                <a:path w="15335250" h="321944">
                  <a:moveTo>
                    <a:pt x="9199302" y="49982"/>
                  </a:moveTo>
                  <a:lnTo>
                    <a:pt x="9167905" y="49982"/>
                  </a:lnTo>
                  <a:lnTo>
                    <a:pt x="9167905" y="70924"/>
                  </a:lnTo>
                  <a:lnTo>
                    <a:pt x="9199302" y="70924"/>
                  </a:lnTo>
                  <a:lnTo>
                    <a:pt x="9199302" y="49982"/>
                  </a:lnTo>
                  <a:close/>
                </a:path>
                <a:path w="15335250" h="321944">
                  <a:moveTo>
                    <a:pt x="9262096" y="49982"/>
                  </a:moveTo>
                  <a:lnTo>
                    <a:pt x="9230699" y="49982"/>
                  </a:lnTo>
                  <a:lnTo>
                    <a:pt x="9230699" y="70924"/>
                  </a:lnTo>
                  <a:lnTo>
                    <a:pt x="9262096" y="70924"/>
                  </a:lnTo>
                  <a:lnTo>
                    <a:pt x="9262096" y="49982"/>
                  </a:lnTo>
                  <a:close/>
                </a:path>
                <a:path w="15335250" h="321944">
                  <a:moveTo>
                    <a:pt x="9324891" y="49982"/>
                  </a:moveTo>
                  <a:lnTo>
                    <a:pt x="9293494" y="49982"/>
                  </a:lnTo>
                  <a:lnTo>
                    <a:pt x="9293494" y="70924"/>
                  </a:lnTo>
                  <a:lnTo>
                    <a:pt x="9324891" y="70924"/>
                  </a:lnTo>
                  <a:lnTo>
                    <a:pt x="9324891" y="49982"/>
                  </a:lnTo>
                  <a:close/>
                </a:path>
                <a:path w="15335250" h="321944">
                  <a:moveTo>
                    <a:pt x="9387685" y="49982"/>
                  </a:moveTo>
                  <a:lnTo>
                    <a:pt x="9356288" y="49982"/>
                  </a:lnTo>
                  <a:lnTo>
                    <a:pt x="9356288" y="70924"/>
                  </a:lnTo>
                  <a:lnTo>
                    <a:pt x="9387685" y="70924"/>
                  </a:lnTo>
                  <a:lnTo>
                    <a:pt x="9387685" y="49982"/>
                  </a:lnTo>
                  <a:close/>
                </a:path>
                <a:path w="15335250" h="321944">
                  <a:moveTo>
                    <a:pt x="9450480" y="49982"/>
                  </a:moveTo>
                  <a:lnTo>
                    <a:pt x="9419082" y="49982"/>
                  </a:lnTo>
                  <a:lnTo>
                    <a:pt x="9419082" y="70924"/>
                  </a:lnTo>
                  <a:lnTo>
                    <a:pt x="9450480" y="70924"/>
                  </a:lnTo>
                  <a:lnTo>
                    <a:pt x="9450480" y="49982"/>
                  </a:lnTo>
                  <a:close/>
                </a:path>
                <a:path w="15335250" h="321944">
                  <a:moveTo>
                    <a:pt x="9513274" y="49982"/>
                  </a:moveTo>
                  <a:lnTo>
                    <a:pt x="9481876" y="49982"/>
                  </a:lnTo>
                  <a:lnTo>
                    <a:pt x="9481876" y="70924"/>
                  </a:lnTo>
                  <a:lnTo>
                    <a:pt x="9513274" y="70924"/>
                  </a:lnTo>
                  <a:lnTo>
                    <a:pt x="9513274" y="49982"/>
                  </a:lnTo>
                  <a:close/>
                </a:path>
                <a:path w="15335250" h="321944">
                  <a:moveTo>
                    <a:pt x="9576068" y="49982"/>
                  </a:moveTo>
                  <a:lnTo>
                    <a:pt x="9544671" y="49982"/>
                  </a:lnTo>
                  <a:lnTo>
                    <a:pt x="9544671" y="70924"/>
                  </a:lnTo>
                  <a:lnTo>
                    <a:pt x="9576068" y="70924"/>
                  </a:lnTo>
                  <a:lnTo>
                    <a:pt x="9576068" y="49982"/>
                  </a:lnTo>
                  <a:close/>
                </a:path>
                <a:path w="15335250" h="321944">
                  <a:moveTo>
                    <a:pt x="9638862" y="49982"/>
                  </a:moveTo>
                  <a:lnTo>
                    <a:pt x="9607465" y="49982"/>
                  </a:lnTo>
                  <a:lnTo>
                    <a:pt x="9607465" y="70924"/>
                  </a:lnTo>
                  <a:lnTo>
                    <a:pt x="9638862" y="70924"/>
                  </a:lnTo>
                  <a:lnTo>
                    <a:pt x="9638862" y="49982"/>
                  </a:lnTo>
                  <a:close/>
                </a:path>
                <a:path w="15335250" h="321944">
                  <a:moveTo>
                    <a:pt x="9701657" y="49982"/>
                  </a:moveTo>
                  <a:lnTo>
                    <a:pt x="9670260" y="49982"/>
                  </a:lnTo>
                  <a:lnTo>
                    <a:pt x="9670260" y="70924"/>
                  </a:lnTo>
                  <a:lnTo>
                    <a:pt x="9701657" y="70924"/>
                  </a:lnTo>
                  <a:lnTo>
                    <a:pt x="9701657" y="49982"/>
                  </a:lnTo>
                  <a:close/>
                </a:path>
                <a:path w="15335250" h="321944">
                  <a:moveTo>
                    <a:pt x="9764451" y="49982"/>
                  </a:moveTo>
                  <a:lnTo>
                    <a:pt x="9733054" y="49982"/>
                  </a:lnTo>
                  <a:lnTo>
                    <a:pt x="9733054" y="70924"/>
                  </a:lnTo>
                  <a:lnTo>
                    <a:pt x="9764451" y="70924"/>
                  </a:lnTo>
                  <a:lnTo>
                    <a:pt x="9764451" y="49982"/>
                  </a:lnTo>
                  <a:close/>
                </a:path>
                <a:path w="15335250" h="321944">
                  <a:moveTo>
                    <a:pt x="9827246" y="49982"/>
                  </a:moveTo>
                  <a:lnTo>
                    <a:pt x="9795848" y="49982"/>
                  </a:lnTo>
                  <a:lnTo>
                    <a:pt x="9795848" y="70924"/>
                  </a:lnTo>
                  <a:lnTo>
                    <a:pt x="9827246" y="70924"/>
                  </a:lnTo>
                  <a:lnTo>
                    <a:pt x="9827246" y="49982"/>
                  </a:lnTo>
                  <a:close/>
                </a:path>
                <a:path w="15335250" h="321944">
                  <a:moveTo>
                    <a:pt x="9890040" y="49982"/>
                  </a:moveTo>
                  <a:lnTo>
                    <a:pt x="9858642" y="49982"/>
                  </a:lnTo>
                  <a:lnTo>
                    <a:pt x="9858642" y="70924"/>
                  </a:lnTo>
                  <a:lnTo>
                    <a:pt x="9890040" y="70924"/>
                  </a:lnTo>
                  <a:lnTo>
                    <a:pt x="9890040" y="49982"/>
                  </a:lnTo>
                  <a:close/>
                </a:path>
                <a:path w="15335250" h="321944">
                  <a:moveTo>
                    <a:pt x="9952834" y="49982"/>
                  </a:moveTo>
                  <a:lnTo>
                    <a:pt x="9921437" y="49982"/>
                  </a:lnTo>
                  <a:lnTo>
                    <a:pt x="9921437" y="70924"/>
                  </a:lnTo>
                  <a:lnTo>
                    <a:pt x="9952834" y="70924"/>
                  </a:lnTo>
                  <a:lnTo>
                    <a:pt x="9952834" y="49982"/>
                  </a:lnTo>
                  <a:close/>
                </a:path>
                <a:path w="15335250" h="321944">
                  <a:moveTo>
                    <a:pt x="10015628" y="49982"/>
                  </a:moveTo>
                  <a:lnTo>
                    <a:pt x="9984231" y="49982"/>
                  </a:lnTo>
                  <a:lnTo>
                    <a:pt x="9984231" y="70924"/>
                  </a:lnTo>
                  <a:lnTo>
                    <a:pt x="10015628" y="70924"/>
                  </a:lnTo>
                  <a:lnTo>
                    <a:pt x="10015628" y="49982"/>
                  </a:lnTo>
                  <a:close/>
                </a:path>
                <a:path w="15335250" h="321944">
                  <a:moveTo>
                    <a:pt x="10078423" y="49982"/>
                  </a:moveTo>
                  <a:lnTo>
                    <a:pt x="10047026" y="49982"/>
                  </a:lnTo>
                  <a:lnTo>
                    <a:pt x="10047026" y="70924"/>
                  </a:lnTo>
                  <a:lnTo>
                    <a:pt x="10078423" y="70924"/>
                  </a:lnTo>
                  <a:lnTo>
                    <a:pt x="10078423" y="49982"/>
                  </a:lnTo>
                  <a:close/>
                </a:path>
                <a:path w="15335250" h="321944">
                  <a:moveTo>
                    <a:pt x="10141217" y="49982"/>
                  </a:moveTo>
                  <a:lnTo>
                    <a:pt x="10109820" y="49982"/>
                  </a:lnTo>
                  <a:lnTo>
                    <a:pt x="10109820" y="70924"/>
                  </a:lnTo>
                  <a:lnTo>
                    <a:pt x="10141217" y="70924"/>
                  </a:lnTo>
                  <a:lnTo>
                    <a:pt x="10141217" y="49982"/>
                  </a:lnTo>
                  <a:close/>
                </a:path>
                <a:path w="15335250" h="321944">
                  <a:moveTo>
                    <a:pt x="10204012" y="49982"/>
                  </a:moveTo>
                  <a:lnTo>
                    <a:pt x="10172614" y="49982"/>
                  </a:lnTo>
                  <a:lnTo>
                    <a:pt x="10172614" y="70924"/>
                  </a:lnTo>
                  <a:lnTo>
                    <a:pt x="10204012" y="70924"/>
                  </a:lnTo>
                  <a:lnTo>
                    <a:pt x="10204012" y="49982"/>
                  </a:lnTo>
                  <a:close/>
                </a:path>
                <a:path w="15335250" h="321944">
                  <a:moveTo>
                    <a:pt x="10266806" y="49982"/>
                  </a:moveTo>
                  <a:lnTo>
                    <a:pt x="10235408" y="49982"/>
                  </a:lnTo>
                  <a:lnTo>
                    <a:pt x="10235408" y="70924"/>
                  </a:lnTo>
                  <a:lnTo>
                    <a:pt x="10266806" y="70924"/>
                  </a:lnTo>
                  <a:lnTo>
                    <a:pt x="10266806" y="49982"/>
                  </a:lnTo>
                  <a:close/>
                </a:path>
                <a:path w="15335250" h="321944">
                  <a:moveTo>
                    <a:pt x="10329600" y="49982"/>
                  </a:moveTo>
                  <a:lnTo>
                    <a:pt x="10298203" y="49982"/>
                  </a:lnTo>
                  <a:lnTo>
                    <a:pt x="10298203" y="70924"/>
                  </a:lnTo>
                  <a:lnTo>
                    <a:pt x="10329600" y="70924"/>
                  </a:lnTo>
                  <a:lnTo>
                    <a:pt x="10329600" y="49982"/>
                  </a:lnTo>
                  <a:close/>
                </a:path>
                <a:path w="15335250" h="321944">
                  <a:moveTo>
                    <a:pt x="10392394" y="49982"/>
                  </a:moveTo>
                  <a:lnTo>
                    <a:pt x="10360998" y="49982"/>
                  </a:lnTo>
                  <a:lnTo>
                    <a:pt x="10360998" y="70924"/>
                  </a:lnTo>
                  <a:lnTo>
                    <a:pt x="10392394" y="70924"/>
                  </a:lnTo>
                  <a:lnTo>
                    <a:pt x="10392394" y="49982"/>
                  </a:lnTo>
                  <a:close/>
                </a:path>
                <a:path w="15335250" h="321944">
                  <a:moveTo>
                    <a:pt x="10455189" y="49982"/>
                  </a:moveTo>
                  <a:lnTo>
                    <a:pt x="10423791" y="49982"/>
                  </a:lnTo>
                  <a:lnTo>
                    <a:pt x="10423791" y="70924"/>
                  </a:lnTo>
                  <a:lnTo>
                    <a:pt x="10455189" y="70924"/>
                  </a:lnTo>
                  <a:lnTo>
                    <a:pt x="10455189" y="49982"/>
                  </a:lnTo>
                  <a:close/>
                </a:path>
                <a:path w="15335250" h="321944">
                  <a:moveTo>
                    <a:pt x="10517983" y="49982"/>
                  </a:moveTo>
                  <a:lnTo>
                    <a:pt x="10486585" y="49982"/>
                  </a:lnTo>
                  <a:lnTo>
                    <a:pt x="10486585" y="70924"/>
                  </a:lnTo>
                  <a:lnTo>
                    <a:pt x="10517983" y="70924"/>
                  </a:lnTo>
                  <a:lnTo>
                    <a:pt x="10517983" y="49982"/>
                  </a:lnTo>
                  <a:close/>
                </a:path>
                <a:path w="15335250" h="321944">
                  <a:moveTo>
                    <a:pt x="10580777" y="49982"/>
                  </a:moveTo>
                  <a:lnTo>
                    <a:pt x="10549380" y="49982"/>
                  </a:lnTo>
                  <a:lnTo>
                    <a:pt x="10549380" y="70924"/>
                  </a:lnTo>
                  <a:lnTo>
                    <a:pt x="10580777" y="70924"/>
                  </a:lnTo>
                  <a:lnTo>
                    <a:pt x="10580777" y="49982"/>
                  </a:lnTo>
                  <a:close/>
                </a:path>
                <a:path w="15335250" h="321944">
                  <a:moveTo>
                    <a:pt x="10643571" y="49982"/>
                  </a:moveTo>
                  <a:lnTo>
                    <a:pt x="10612174" y="49982"/>
                  </a:lnTo>
                  <a:lnTo>
                    <a:pt x="10612174" y="70924"/>
                  </a:lnTo>
                  <a:lnTo>
                    <a:pt x="10643571" y="70924"/>
                  </a:lnTo>
                  <a:lnTo>
                    <a:pt x="10643571" y="49982"/>
                  </a:lnTo>
                  <a:close/>
                </a:path>
                <a:path w="15335250" h="321944">
                  <a:moveTo>
                    <a:pt x="10706365" y="49982"/>
                  </a:moveTo>
                  <a:lnTo>
                    <a:pt x="10674968" y="49982"/>
                  </a:lnTo>
                  <a:lnTo>
                    <a:pt x="10674968" y="70924"/>
                  </a:lnTo>
                  <a:lnTo>
                    <a:pt x="10706365" y="70924"/>
                  </a:lnTo>
                  <a:lnTo>
                    <a:pt x="10706365" y="49982"/>
                  </a:lnTo>
                  <a:close/>
                </a:path>
                <a:path w="15335250" h="321944">
                  <a:moveTo>
                    <a:pt x="10769159" y="49982"/>
                  </a:moveTo>
                  <a:lnTo>
                    <a:pt x="10737762" y="49982"/>
                  </a:lnTo>
                  <a:lnTo>
                    <a:pt x="10737762" y="70924"/>
                  </a:lnTo>
                  <a:lnTo>
                    <a:pt x="10769159" y="70924"/>
                  </a:lnTo>
                  <a:lnTo>
                    <a:pt x="10769159" y="49982"/>
                  </a:lnTo>
                  <a:close/>
                </a:path>
                <a:path w="15335250" h="321944">
                  <a:moveTo>
                    <a:pt x="10831953" y="49982"/>
                  </a:moveTo>
                  <a:lnTo>
                    <a:pt x="10800556" y="49982"/>
                  </a:lnTo>
                  <a:lnTo>
                    <a:pt x="10800556" y="70924"/>
                  </a:lnTo>
                  <a:lnTo>
                    <a:pt x="10831953" y="70924"/>
                  </a:lnTo>
                  <a:lnTo>
                    <a:pt x="10831953" y="49982"/>
                  </a:lnTo>
                  <a:close/>
                </a:path>
                <a:path w="15335250" h="321944">
                  <a:moveTo>
                    <a:pt x="10894747" y="49982"/>
                  </a:moveTo>
                  <a:lnTo>
                    <a:pt x="10863349" y="49982"/>
                  </a:lnTo>
                  <a:lnTo>
                    <a:pt x="10863349" y="70924"/>
                  </a:lnTo>
                  <a:lnTo>
                    <a:pt x="10894747" y="70924"/>
                  </a:lnTo>
                  <a:lnTo>
                    <a:pt x="10894747" y="49982"/>
                  </a:lnTo>
                  <a:close/>
                </a:path>
                <a:path w="15335250" h="321944">
                  <a:moveTo>
                    <a:pt x="10957541" y="49982"/>
                  </a:moveTo>
                  <a:lnTo>
                    <a:pt x="10926144" y="49982"/>
                  </a:lnTo>
                  <a:lnTo>
                    <a:pt x="10926144" y="70924"/>
                  </a:lnTo>
                  <a:lnTo>
                    <a:pt x="10957541" y="70924"/>
                  </a:lnTo>
                  <a:lnTo>
                    <a:pt x="10957541" y="49982"/>
                  </a:lnTo>
                  <a:close/>
                </a:path>
                <a:path w="15335250" h="321944">
                  <a:moveTo>
                    <a:pt x="11020335" y="49982"/>
                  </a:moveTo>
                  <a:lnTo>
                    <a:pt x="10988937" y="49982"/>
                  </a:lnTo>
                  <a:lnTo>
                    <a:pt x="10988937" y="70924"/>
                  </a:lnTo>
                  <a:lnTo>
                    <a:pt x="11020335" y="70924"/>
                  </a:lnTo>
                  <a:lnTo>
                    <a:pt x="11020335" y="49982"/>
                  </a:lnTo>
                  <a:close/>
                </a:path>
                <a:path w="15335250" h="321944">
                  <a:moveTo>
                    <a:pt x="11083129" y="49982"/>
                  </a:moveTo>
                  <a:lnTo>
                    <a:pt x="11051732" y="49982"/>
                  </a:lnTo>
                  <a:lnTo>
                    <a:pt x="11051732" y="70924"/>
                  </a:lnTo>
                  <a:lnTo>
                    <a:pt x="11083129" y="70924"/>
                  </a:lnTo>
                  <a:lnTo>
                    <a:pt x="11083129" y="49982"/>
                  </a:lnTo>
                  <a:close/>
                </a:path>
                <a:path w="15335250" h="321944">
                  <a:moveTo>
                    <a:pt x="11145923" y="49982"/>
                  </a:moveTo>
                  <a:lnTo>
                    <a:pt x="11114525" y="49982"/>
                  </a:lnTo>
                  <a:lnTo>
                    <a:pt x="11114525" y="70924"/>
                  </a:lnTo>
                  <a:lnTo>
                    <a:pt x="11145923" y="70924"/>
                  </a:lnTo>
                  <a:lnTo>
                    <a:pt x="11145923" y="49982"/>
                  </a:lnTo>
                  <a:close/>
                </a:path>
                <a:path w="15335250" h="321944">
                  <a:moveTo>
                    <a:pt x="11208717" y="49982"/>
                  </a:moveTo>
                  <a:lnTo>
                    <a:pt x="11177320" y="49982"/>
                  </a:lnTo>
                  <a:lnTo>
                    <a:pt x="11177320" y="70924"/>
                  </a:lnTo>
                  <a:lnTo>
                    <a:pt x="11208717" y="70924"/>
                  </a:lnTo>
                  <a:lnTo>
                    <a:pt x="11208717" y="49982"/>
                  </a:lnTo>
                  <a:close/>
                </a:path>
                <a:path w="15335250" h="321944">
                  <a:moveTo>
                    <a:pt x="11271511" y="49982"/>
                  </a:moveTo>
                  <a:lnTo>
                    <a:pt x="11240113" y="49982"/>
                  </a:lnTo>
                  <a:lnTo>
                    <a:pt x="11240113" y="70924"/>
                  </a:lnTo>
                  <a:lnTo>
                    <a:pt x="11271511" y="70924"/>
                  </a:lnTo>
                  <a:lnTo>
                    <a:pt x="11271511" y="49982"/>
                  </a:lnTo>
                  <a:close/>
                </a:path>
                <a:path w="15335250" h="321944">
                  <a:moveTo>
                    <a:pt x="11334305" y="49982"/>
                  </a:moveTo>
                  <a:lnTo>
                    <a:pt x="11302908" y="49982"/>
                  </a:lnTo>
                  <a:lnTo>
                    <a:pt x="11302908" y="70924"/>
                  </a:lnTo>
                  <a:lnTo>
                    <a:pt x="11334305" y="70924"/>
                  </a:lnTo>
                  <a:lnTo>
                    <a:pt x="11334305" y="49982"/>
                  </a:lnTo>
                  <a:close/>
                </a:path>
                <a:path w="15335250" h="321944">
                  <a:moveTo>
                    <a:pt x="11397099" y="49982"/>
                  </a:moveTo>
                  <a:lnTo>
                    <a:pt x="11365701" y="49982"/>
                  </a:lnTo>
                  <a:lnTo>
                    <a:pt x="11365701" y="70924"/>
                  </a:lnTo>
                  <a:lnTo>
                    <a:pt x="11397099" y="70924"/>
                  </a:lnTo>
                  <a:lnTo>
                    <a:pt x="11397099" y="49982"/>
                  </a:lnTo>
                  <a:close/>
                </a:path>
                <a:path w="15335250" h="321944">
                  <a:moveTo>
                    <a:pt x="11459893" y="49982"/>
                  </a:moveTo>
                  <a:lnTo>
                    <a:pt x="11428496" y="49982"/>
                  </a:lnTo>
                  <a:lnTo>
                    <a:pt x="11428496" y="70924"/>
                  </a:lnTo>
                  <a:lnTo>
                    <a:pt x="11459893" y="70924"/>
                  </a:lnTo>
                  <a:lnTo>
                    <a:pt x="11459893" y="49982"/>
                  </a:lnTo>
                  <a:close/>
                </a:path>
                <a:path w="15335250" h="321944">
                  <a:moveTo>
                    <a:pt x="11522687" y="49982"/>
                  </a:moveTo>
                  <a:lnTo>
                    <a:pt x="11491289" y="49982"/>
                  </a:lnTo>
                  <a:lnTo>
                    <a:pt x="11491289" y="70924"/>
                  </a:lnTo>
                  <a:lnTo>
                    <a:pt x="11522687" y="70924"/>
                  </a:lnTo>
                  <a:lnTo>
                    <a:pt x="11522687" y="49982"/>
                  </a:lnTo>
                  <a:close/>
                </a:path>
                <a:path w="15335250" h="321944">
                  <a:moveTo>
                    <a:pt x="11585481" y="49982"/>
                  </a:moveTo>
                  <a:lnTo>
                    <a:pt x="11554084" y="49982"/>
                  </a:lnTo>
                  <a:lnTo>
                    <a:pt x="11554084" y="70924"/>
                  </a:lnTo>
                  <a:lnTo>
                    <a:pt x="11585481" y="70924"/>
                  </a:lnTo>
                  <a:lnTo>
                    <a:pt x="11585481" y="49982"/>
                  </a:lnTo>
                  <a:close/>
                </a:path>
                <a:path w="15335250" h="321944">
                  <a:moveTo>
                    <a:pt x="11648275" y="49982"/>
                  </a:moveTo>
                  <a:lnTo>
                    <a:pt x="11616877" y="49982"/>
                  </a:lnTo>
                  <a:lnTo>
                    <a:pt x="11616877" y="70924"/>
                  </a:lnTo>
                  <a:lnTo>
                    <a:pt x="11648275" y="70924"/>
                  </a:lnTo>
                  <a:lnTo>
                    <a:pt x="11648275" y="49982"/>
                  </a:lnTo>
                  <a:close/>
                </a:path>
                <a:path w="15335250" h="321944">
                  <a:moveTo>
                    <a:pt x="11711069" y="49982"/>
                  </a:moveTo>
                  <a:lnTo>
                    <a:pt x="11679672" y="49982"/>
                  </a:lnTo>
                  <a:lnTo>
                    <a:pt x="11679672" y="70924"/>
                  </a:lnTo>
                  <a:lnTo>
                    <a:pt x="11711069" y="70924"/>
                  </a:lnTo>
                  <a:lnTo>
                    <a:pt x="11711069" y="49982"/>
                  </a:lnTo>
                  <a:close/>
                </a:path>
                <a:path w="15335250" h="321944">
                  <a:moveTo>
                    <a:pt x="11773863" y="49982"/>
                  </a:moveTo>
                  <a:lnTo>
                    <a:pt x="11742467" y="49982"/>
                  </a:lnTo>
                  <a:lnTo>
                    <a:pt x="11742467" y="70924"/>
                  </a:lnTo>
                  <a:lnTo>
                    <a:pt x="11773863" y="70924"/>
                  </a:lnTo>
                  <a:lnTo>
                    <a:pt x="11773863" y="49982"/>
                  </a:lnTo>
                  <a:close/>
                </a:path>
                <a:path w="15335250" h="321944">
                  <a:moveTo>
                    <a:pt x="11836657" y="49982"/>
                  </a:moveTo>
                  <a:lnTo>
                    <a:pt x="11805260" y="49982"/>
                  </a:lnTo>
                  <a:lnTo>
                    <a:pt x="11805260" y="70924"/>
                  </a:lnTo>
                  <a:lnTo>
                    <a:pt x="11836657" y="70924"/>
                  </a:lnTo>
                  <a:lnTo>
                    <a:pt x="11836657" y="49982"/>
                  </a:lnTo>
                  <a:close/>
                </a:path>
                <a:path w="15335250" h="321944">
                  <a:moveTo>
                    <a:pt x="11899451" y="49982"/>
                  </a:moveTo>
                  <a:lnTo>
                    <a:pt x="11868053" y="49982"/>
                  </a:lnTo>
                  <a:lnTo>
                    <a:pt x="11868053" y="70924"/>
                  </a:lnTo>
                  <a:lnTo>
                    <a:pt x="11899451" y="70924"/>
                  </a:lnTo>
                  <a:lnTo>
                    <a:pt x="11899451" y="49982"/>
                  </a:lnTo>
                  <a:close/>
                </a:path>
                <a:path w="15335250" h="321944">
                  <a:moveTo>
                    <a:pt x="11962245" y="49982"/>
                  </a:moveTo>
                  <a:lnTo>
                    <a:pt x="11930848" y="49982"/>
                  </a:lnTo>
                  <a:lnTo>
                    <a:pt x="11930848" y="70924"/>
                  </a:lnTo>
                  <a:lnTo>
                    <a:pt x="11962245" y="70924"/>
                  </a:lnTo>
                  <a:lnTo>
                    <a:pt x="11962245" y="49982"/>
                  </a:lnTo>
                  <a:close/>
                </a:path>
                <a:path w="15335250" h="321944">
                  <a:moveTo>
                    <a:pt x="12025039" y="49982"/>
                  </a:moveTo>
                  <a:lnTo>
                    <a:pt x="11993641" y="49982"/>
                  </a:lnTo>
                  <a:lnTo>
                    <a:pt x="11993641" y="70924"/>
                  </a:lnTo>
                  <a:lnTo>
                    <a:pt x="12025039" y="70924"/>
                  </a:lnTo>
                  <a:lnTo>
                    <a:pt x="12025039" y="49982"/>
                  </a:lnTo>
                  <a:close/>
                </a:path>
                <a:path w="15335250" h="321944">
                  <a:moveTo>
                    <a:pt x="12087833" y="49982"/>
                  </a:moveTo>
                  <a:lnTo>
                    <a:pt x="12056436" y="49982"/>
                  </a:lnTo>
                  <a:lnTo>
                    <a:pt x="12056436" y="70924"/>
                  </a:lnTo>
                  <a:lnTo>
                    <a:pt x="12087833" y="70924"/>
                  </a:lnTo>
                  <a:lnTo>
                    <a:pt x="12087833" y="49982"/>
                  </a:lnTo>
                  <a:close/>
                </a:path>
                <a:path w="15335250" h="321944">
                  <a:moveTo>
                    <a:pt x="12150627" y="49982"/>
                  </a:moveTo>
                  <a:lnTo>
                    <a:pt x="12119229" y="49982"/>
                  </a:lnTo>
                  <a:lnTo>
                    <a:pt x="12119229" y="70924"/>
                  </a:lnTo>
                  <a:lnTo>
                    <a:pt x="12150627" y="70924"/>
                  </a:lnTo>
                  <a:lnTo>
                    <a:pt x="12150627" y="49982"/>
                  </a:lnTo>
                  <a:close/>
                </a:path>
                <a:path w="15335250" h="321944">
                  <a:moveTo>
                    <a:pt x="12213421" y="49982"/>
                  </a:moveTo>
                  <a:lnTo>
                    <a:pt x="12182024" y="49982"/>
                  </a:lnTo>
                  <a:lnTo>
                    <a:pt x="12182024" y="70924"/>
                  </a:lnTo>
                  <a:lnTo>
                    <a:pt x="12213421" y="70924"/>
                  </a:lnTo>
                  <a:lnTo>
                    <a:pt x="12213421" y="49982"/>
                  </a:lnTo>
                  <a:close/>
                </a:path>
                <a:path w="15335250" h="321944">
                  <a:moveTo>
                    <a:pt x="12276215" y="49982"/>
                  </a:moveTo>
                  <a:lnTo>
                    <a:pt x="12244819" y="49982"/>
                  </a:lnTo>
                  <a:lnTo>
                    <a:pt x="12244819" y="70924"/>
                  </a:lnTo>
                  <a:lnTo>
                    <a:pt x="12276215" y="70924"/>
                  </a:lnTo>
                  <a:lnTo>
                    <a:pt x="12276215" y="49982"/>
                  </a:lnTo>
                  <a:close/>
                </a:path>
                <a:path w="15335250" h="321944">
                  <a:moveTo>
                    <a:pt x="12339009" y="49982"/>
                  </a:moveTo>
                  <a:lnTo>
                    <a:pt x="12307612" y="49982"/>
                  </a:lnTo>
                  <a:lnTo>
                    <a:pt x="12307612" y="70924"/>
                  </a:lnTo>
                  <a:lnTo>
                    <a:pt x="12339009" y="70924"/>
                  </a:lnTo>
                  <a:lnTo>
                    <a:pt x="12339009" y="49982"/>
                  </a:lnTo>
                  <a:close/>
                </a:path>
                <a:path w="15335250" h="321944">
                  <a:moveTo>
                    <a:pt x="12401803" y="49982"/>
                  </a:moveTo>
                  <a:lnTo>
                    <a:pt x="12370405" y="49982"/>
                  </a:lnTo>
                  <a:lnTo>
                    <a:pt x="12370405" y="70924"/>
                  </a:lnTo>
                  <a:lnTo>
                    <a:pt x="12401803" y="70924"/>
                  </a:lnTo>
                  <a:lnTo>
                    <a:pt x="12401803" y="49982"/>
                  </a:lnTo>
                  <a:close/>
                </a:path>
                <a:path w="15335250" h="321944">
                  <a:moveTo>
                    <a:pt x="12464597" y="49982"/>
                  </a:moveTo>
                  <a:lnTo>
                    <a:pt x="12433200" y="49982"/>
                  </a:lnTo>
                  <a:lnTo>
                    <a:pt x="12433200" y="70924"/>
                  </a:lnTo>
                  <a:lnTo>
                    <a:pt x="12464597" y="70924"/>
                  </a:lnTo>
                  <a:lnTo>
                    <a:pt x="12464597" y="49982"/>
                  </a:lnTo>
                  <a:close/>
                </a:path>
                <a:path w="15335250" h="321944">
                  <a:moveTo>
                    <a:pt x="12527391" y="49982"/>
                  </a:moveTo>
                  <a:lnTo>
                    <a:pt x="12495993" y="49982"/>
                  </a:lnTo>
                  <a:lnTo>
                    <a:pt x="12495993" y="70924"/>
                  </a:lnTo>
                  <a:lnTo>
                    <a:pt x="12527391" y="70924"/>
                  </a:lnTo>
                  <a:lnTo>
                    <a:pt x="12527391" y="49982"/>
                  </a:lnTo>
                  <a:close/>
                </a:path>
                <a:path w="15335250" h="321944">
                  <a:moveTo>
                    <a:pt x="12590185" y="49982"/>
                  </a:moveTo>
                  <a:lnTo>
                    <a:pt x="12558788" y="49982"/>
                  </a:lnTo>
                  <a:lnTo>
                    <a:pt x="12558788" y="70924"/>
                  </a:lnTo>
                  <a:lnTo>
                    <a:pt x="12590185" y="70924"/>
                  </a:lnTo>
                  <a:lnTo>
                    <a:pt x="12590185" y="49982"/>
                  </a:lnTo>
                  <a:close/>
                </a:path>
                <a:path w="15335250" h="321944">
                  <a:moveTo>
                    <a:pt x="12652979" y="49982"/>
                  </a:moveTo>
                  <a:lnTo>
                    <a:pt x="12621581" y="49982"/>
                  </a:lnTo>
                  <a:lnTo>
                    <a:pt x="12621581" y="70924"/>
                  </a:lnTo>
                  <a:lnTo>
                    <a:pt x="12652979" y="70924"/>
                  </a:lnTo>
                  <a:lnTo>
                    <a:pt x="12652979" y="49982"/>
                  </a:lnTo>
                  <a:close/>
                </a:path>
                <a:path w="15335250" h="321944">
                  <a:moveTo>
                    <a:pt x="12715773" y="49982"/>
                  </a:moveTo>
                  <a:lnTo>
                    <a:pt x="12684376" y="49982"/>
                  </a:lnTo>
                  <a:lnTo>
                    <a:pt x="12684376" y="70924"/>
                  </a:lnTo>
                  <a:lnTo>
                    <a:pt x="12715773" y="70924"/>
                  </a:lnTo>
                  <a:lnTo>
                    <a:pt x="12715773" y="49982"/>
                  </a:lnTo>
                  <a:close/>
                </a:path>
                <a:path w="15335250" h="321944">
                  <a:moveTo>
                    <a:pt x="12778567" y="49982"/>
                  </a:moveTo>
                  <a:lnTo>
                    <a:pt x="12747171" y="49982"/>
                  </a:lnTo>
                  <a:lnTo>
                    <a:pt x="12747171" y="70924"/>
                  </a:lnTo>
                  <a:lnTo>
                    <a:pt x="12778567" y="70924"/>
                  </a:lnTo>
                  <a:lnTo>
                    <a:pt x="12778567" y="49982"/>
                  </a:lnTo>
                  <a:close/>
                </a:path>
                <a:path w="15335250" h="321944">
                  <a:moveTo>
                    <a:pt x="12841361" y="49982"/>
                  </a:moveTo>
                  <a:lnTo>
                    <a:pt x="12809964" y="49982"/>
                  </a:lnTo>
                  <a:lnTo>
                    <a:pt x="12809964" y="70924"/>
                  </a:lnTo>
                  <a:lnTo>
                    <a:pt x="12841361" y="70924"/>
                  </a:lnTo>
                  <a:lnTo>
                    <a:pt x="12841361" y="49982"/>
                  </a:lnTo>
                  <a:close/>
                </a:path>
                <a:path w="15335250" h="321944">
                  <a:moveTo>
                    <a:pt x="12904155" y="49982"/>
                  </a:moveTo>
                  <a:lnTo>
                    <a:pt x="12872757" y="49982"/>
                  </a:lnTo>
                  <a:lnTo>
                    <a:pt x="12872757" y="70924"/>
                  </a:lnTo>
                  <a:lnTo>
                    <a:pt x="12904155" y="70924"/>
                  </a:lnTo>
                  <a:lnTo>
                    <a:pt x="12904155" y="49982"/>
                  </a:lnTo>
                  <a:close/>
                </a:path>
                <a:path w="15335250" h="321944">
                  <a:moveTo>
                    <a:pt x="12966949" y="49982"/>
                  </a:moveTo>
                  <a:lnTo>
                    <a:pt x="12935552" y="49982"/>
                  </a:lnTo>
                  <a:lnTo>
                    <a:pt x="12935552" y="70924"/>
                  </a:lnTo>
                  <a:lnTo>
                    <a:pt x="12966949" y="70924"/>
                  </a:lnTo>
                  <a:lnTo>
                    <a:pt x="12966949" y="49982"/>
                  </a:lnTo>
                  <a:close/>
                </a:path>
                <a:path w="15335250" h="321944">
                  <a:moveTo>
                    <a:pt x="13029743" y="49982"/>
                  </a:moveTo>
                  <a:lnTo>
                    <a:pt x="12998345" y="49982"/>
                  </a:lnTo>
                  <a:lnTo>
                    <a:pt x="12998345" y="70924"/>
                  </a:lnTo>
                  <a:lnTo>
                    <a:pt x="13029743" y="70924"/>
                  </a:lnTo>
                  <a:lnTo>
                    <a:pt x="13029743" y="49982"/>
                  </a:lnTo>
                  <a:close/>
                </a:path>
                <a:path w="15335250" h="321944">
                  <a:moveTo>
                    <a:pt x="13092537" y="49982"/>
                  </a:moveTo>
                  <a:lnTo>
                    <a:pt x="13061140" y="49982"/>
                  </a:lnTo>
                  <a:lnTo>
                    <a:pt x="13061140" y="70924"/>
                  </a:lnTo>
                  <a:lnTo>
                    <a:pt x="13092537" y="70924"/>
                  </a:lnTo>
                  <a:lnTo>
                    <a:pt x="13092537" y="49982"/>
                  </a:lnTo>
                  <a:close/>
                </a:path>
                <a:path w="15335250" h="321944">
                  <a:moveTo>
                    <a:pt x="13155331" y="49982"/>
                  </a:moveTo>
                  <a:lnTo>
                    <a:pt x="13123935" y="49982"/>
                  </a:lnTo>
                  <a:lnTo>
                    <a:pt x="13123935" y="70924"/>
                  </a:lnTo>
                  <a:lnTo>
                    <a:pt x="13155331" y="70924"/>
                  </a:lnTo>
                  <a:lnTo>
                    <a:pt x="13155331" y="49982"/>
                  </a:lnTo>
                  <a:close/>
                </a:path>
                <a:path w="15335250" h="321944">
                  <a:moveTo>
                    <a:pt x="13218125" y="49982"/>
                  </a:moveTo>
                  <a:lnTo>
                    <a:pt x="13186728" y="49982"/>
                  </a:lnTo>
                  <a:lnTo>
                    <a:pt x="13186728" y="70924"/>
                  </a:lnTo>
                  <a:lnTo>
                    <a:pt x="13218125" y="70924"/>
                  </a:lnTo>
                  <a:lnTo>
                    <a:pt x="13218125" y="49982"/>
                  </a:lnTo>
                  <a:close/>
                </a:path>
                <a:path w="15335250" h="321944">
                  <a:moveTo>
                    <a:pt x="13280919" y="49982"/>
                  </a:moveTo>
                  <a:lnTo>
                    <a:pt x="13249523" y="49982"/>
                  </a:lnTo>
                  <a:lnTo>
                    <a:pt x="13249523" y="70924"/>
                  </a:lnTo>
                  <a:lnTo>
                    <a:pt x="13280919" y="70924"/>
                  </a:lnTo>
                  <a:lnTo>
                    <a:pt x="13280919" y="49982"/>
                  </a:lnTo>
                  <a:close/>
                </a:path>
                <a:path w="15335250" h="321944">
                  <a:moveTo>
                    <a:pt x="13343715" y="49982"/>
                  </a:moveTo>
                  <a:lnTo>
                    <a:pt x="13312316" y="49982"/>
                  </a:lnTo>
                  <a:lnTo>
                    <a:pt x="13312316" y="70924"/>
                  </a:lnTo>
                  <a:lnTo>
                    <a:pt x="13343715" y="70924"/>
                  </a:lnTo>
                  <a:lnTo>
                    <a:pt x="13343715" y="49982"/>
                  </a:lnTo>
                  <a:close/>
                </a:path>
                <a:path w="15335250" h="321944">
                  <a:moveTo>
                    <a:pt x="13406508" y="49982"/>
                  </a:moveTo>
                  <a:lnTo>
                    <a:pt x="13375111" y="49982"/>
                  </a:lnTo>
                  <a:lnTo>
                    <a:pt x="13375111" y="70924"/>
                  </a:lnTo>
                  <a:lnTo>
                    <a:pt x="13406508" y="70924"/>
                  </a:lnTo>
                  <a:lnTo>
                    <a:pt x="13406508" y="49982"/>
                  </a:lnTo>
                  <a:close/>
                </a:path>
                <a:path w="15335250" h="321944">
                  <a:moveTo>
                    <a:pt x="13469303" y="49982"/>
                  </a:moveTo>
                  <a:lnTo>
                    <a:pt x="13437907" y="49982"/>
                  </a:lnTo>
                  <a:lnTo>
                    <a:pt x="13437907" y="70924"/>
                  </a:lnTo>
                  <a:lnTo>
                    <a:pt x="13469303" y="70924"/>
                  </a:lnTo>
                  <a:lnTo>
                    <a:pt x="13469303" y="49982"/>
                  </a:lnTo>
                  <a:close/>
                </a:path>
                <a:path w="15335250" h="321944">
                  <a:moveTo>
                    <a:pt x="13532097" y="49982"/>
                  </a:moveTo>
                  <a:lnTo>
                    <a:pt x="13500700" y="49982"/>
                  </a:lnTo>
                  <a:lnTo>
                    <a:pt x="13500700" y="70924"/>
                  </a:lnTo>
                  <a:lnTo>
                    <a:pt x="13532097" y="70924"/>
                  </a:lnTo>
                  <a:lnTo>
                    <a:pt x="13532097" y="49982"/>
                  </a:lnTo>
                  <a:close/>
                </a:path>
                <a:path w="15335250" h="321944">
                  <a:moveTo>
                    <a:pt x="13594892" y="49982"/>
                  </a:moveTo>
                  <a:lnTo>
                    <a:pt x="13563496" y="49982"/>
                  </a:lnTo>
                  <a:lnTo>
                    <a:pt x="13563496" y="70924"/>
                  </a:lnTo>
                  <a:lnTo>
                    <a:pt x="13594892" y="70924"/>
                  </a:lnTo>
                  <a:lnTo>
                    <a:pt x="13594892" y="49982"/>
                  </a:lnTo>
                  <a:close/>
                </a:path>
                <a:path w="15335250" h="321944">
                  <a:moveTo>
                    <a:pt x="13657688" y="49982"/>
                  </a:moveTo>
                  <a:lnTo>
                    <a:pt x="13626289" y="49982"/>
                  </a:lnTo>
                  <a:lnTo>
                    <a:pt x="13626289" y="70924"/>
                  </a:lnTo>
                  <a:lnTo>
                    <a:pt x="13657688" y="70924"/>
                  </a:lnTo>
                  <a:lnTo>
                    <a:pt x="13657688" y="49982"/>
                  </a:lnTo>
                  <a:close/>
                </a:path>
                <a:path w="15335250" h="321944">
                  <a:moveTo>
                    <a:pt x="13720481" y="49982"/>
                  </a:moveTo>
                  <a:lnTo>
                    <a:pt x="13689084" y="49982"/>
                  </a:lnTo>
                  <a:lnTo>
                    <a:pt x="13689084" y="70924"/>
                  </a:lnTo>
                  <a:lnTo>
                    <a:pt x="13720481" y="70924"/>
                  </a:lnTo>
                  <a:lnTo>
                    <a:pt x="13720481" y="49982"/>
                  </a:lnTo>
                  <a:close/>
                </a:path>
                <a:path w="15335250" h="321944">
                  <a:moveTo>
                    <a:pt x="13783277" y="49982"/>
                  </a:moveTo>
                  <a:lnTo>
                    <a:pt x="13751878" y="49982"/>
                  </a:lnTo>
                  <a:lnTo>
                    <a:pt x="13751878" y="70924"/>
                  </a:lnTo>
                  <a:lnTo>
                    <a:pt x="13783277" y="70924"/>
                  </a:lnTo>
                  <a:lnTo>
                    <a:pt x="13783277" y="49982"/>
                  </a:lnTo>
                  <a:close/>
                </a:path>
                <a:path w="15335250" h="321944">
                  <a:moveTo>
                    <a:pt x="13846070" y="49982"/>
                  </a:moveTo>
                  <a:lnTo>
                    <a:pt x="13814673" y="49982"/>
                  </a:lnTo>
                  <a:lnTo>
                    <a:pt x="13814673" y="70924"/>
                  </a:lnTo>
                  <a:lnTo>
                    <a:pt x="13846070" y="70924"/>
                  </a:lnTo>
                  <a:lnTo>
                    <a:pt x="13846070" y="49982"/>
                  </a:lnTo>
                  <a:close/>
                </a:path>
                <a:path w="15335250" h="321944">
                  <a:moveTo>
                    <a:pt x="13908865" y="49982"/>
                  </a:moveTo>
                  <a:lnTo>
                    <a:pt x="13877469" y="49982"/>
                  </a:lnTo>
                  <a:lnTo>
                    <a:pt x="13877469" y="70924"/>
                  </a:lnTo>
                  <a:lnTo>
                    <a:pt x="13908865" y="70924"/>
                  </a:lnTo>
                  <a:lnTo>
                    <a:pt x="13908865" y="49982"/>
                  </a:lnTo>
                  <a:close/>
                </a:path>
                <a:path w="15335250" h="321944">
                  <a:moveTo>
                    <a:pt x="13971660" y="49982"/>
                  </a:moveTo>
                  <a:lnTo>
                    <a:pt x="13940262" y="49982"/>
                  </a:lnTo>
                  <a:lnTo>
                    <a:pt x="13940262" y="70924"/>
                  </a:lnTo>
                  <a:lnTo>
                    <a:pt x="13971660" y="70924"/>
                  </a:lnTo>
                  <a:lnTo>
                    <a:pt x="13971660" y="49982"/>
                  </a:lnTo>
                  <a:close/>
                </a:path>
                <a:path w="15335250" h="321944">
                  <a:moveTo>
                    <a:pt x="14034454" y="49982"/>
                  </a:moveTo>
                  <a:lnTo>
                    <a:pt x="14003058" y="49982"/>
                  </a:lnTo>
                  <a:lnTo>
                    <a:pt x="14003058" y="70924"/>
                  </a:lnTo>
                  <a:lnTo>
                    <a:pt x="14034454" y="70924"/>
                  </a:lnTo>
                  <a:lnTo>
                    <a:pt x="14034454" y="49982"/>
                  </a:lnTo>
                  <a:close/>
                </a:path>
                <a:path w="15335250" h="321944">
                  <a:moveTo>
                    <a:pt x="14097250" y="49982"/>
                  </a:moveTo>
                  <a:lnTo>
                    <a:pt x="14065852" y="49982"/>
                  </a:lnTo>
                  <a:lnTo>
                    <a:pt x="14065852" y="70924"/>
                  </a:lnTo>
                  <a:lnTo>
                    <a:pt x="14097250" y="70924"/>
                  </a:lnTo>
                  <a:lnTo>
                    <a:pt x="14097250" y="49982"/>
                  </a:lnTo>
                  <a:close/>
                </a:path>
                <a:path w="15335250" h="321944">
                  <a:moveTo>
                    <a:pt x="14160044" y="49982"/>
                  </a:moveTo>
                  <a:lnTo>
                    <a:pt x="14128646" y="49982"/>
                  </a:lnTo>
                  <a:lnTo>
                    <a:pt x="14128646" y="70924"/>
                  </a:lnTo>
                  <a:lnTo>
                    <a:pt x="14160044" y="70924"/>
                  </a:lnTo>
                  <a:lnTo>
                    <a:pt x="14160044" y="49982"/>
                  </a:lnTo>
                  <a:close/>
                </a:path>
                <a:path w="15335250" h="321944">
                  <a:moveTo>
                    <a:pt x="14222839" y="49982"/>
                  </a:moveTo>
                  <a:lnTo>
                    <a:pt x="14191442" y="49982"/>
                  </a:lnTo>
                  <a:lnTo>
                    <a:pt x="14191442" y="70924"/>
                  </a:lnTo>
                  <a:lnTo>
                    <a:pt x="14222839" y="70924"/>
                  </a:lnTo>
                  <a:lnTo>
                    <a:pt x="14222839" y="49982"/>
                  </a:lnTo>
                  <a:close/>
                </a:path>
                <a:path w="15335250" h="321944">
                  <a:moveTo>
                    <a:pt x="14285633" y="49982"/>
                  </a:moveTo>
                  <a:lnTo>
                    <a:pt x="14254236" y="49982"/>
                  </a:lnTo>
                  <a:lnTo>
                    <a:pt x="14254236" y="70924"/>
                  </a:lnTo>
                  <a:lnTo>
                    <a:pt x="14285633" y="70924"/>
                  </a:lnTo>
                  <a:lnTo>
                    <a:pt x="14285633" y="49982"/>
                  </a:lnTo>
                  <a:close/>
                </a:path>
                <a:path w="15335250" h="321944">
                  <a:moveTo>
                    <a:pt x="14348427" y="49982"/>
                  </a:moveTo>
                  <a:lnTo>
                    <a:pt x="14317031" y="49982"/>
                  </a:lnTo>
                  <a:lnTo>
                    <a:pt x="14317031" y="70924"/>
                  </a:lnTo>
                  <a:lnTo>
                    <a:pt x="14348427" y="70924"/>
                  </a:lnTo>
                  <a:lnTo>
                    <a:pt x="14348427" y="49982"/>
                  </a:lnTo>
                  <a:close/>
                </a:path>
                <a:path w="15335250" h="321944">
                  <a:moveTo>
                    <a:pt x="14411223" y="49982"/>
                  </a:moveTo>
                  <a:lnTo>
                    <a:pt x="14379825" y="49982"/>
                  </a:lnTo>
                  <a:lnTo>
                    <a:pt x="14379825" y="70924"/>
                  </a:lnTo>
                  <a:lnTo>
                    <a:pt x="14411223" y="70924"/>
                  </a:lnTo>
                  <a:lnTo>
                    <a:pt x="14411223" y="49982"/>
                  </a:lnTo>
                  <a:close/>
                </a:path>
                <a:path w="15335250" h="321944">
                  <a:moveTo>
                    <a:pt x="14474017" y="49982"/>
                  </a:moveTo>
                  <a:lnTo>
                    <a:pt x="14442621" y="49982"/>
                  </a:lnTo>
                  <a:lnTo>
                    <a:pt x="14442621" y="70924"/>
                  </a:lnTo>
                  <a:lnTo>
                    <a:pt x="14474017" y="70924"/>
                  </a:lnTo>
                  <a:lnTo>
                    <a:pt x="14474017" y="49982"/>
                  </a:lnTo>
                  <a:close/>
                </a:path>
                <a:path w="15335250" h="321944">
                  <a:moveTo>
                    <a:pt x="14536813" y="49982"/>
                  </a:moveTo>
                  <a:lnTo>
                    <a:pt x="14505414" y="49982"/>
                  </a:lnTo>
                  <a:lnTo>
                    <a:pt x="14505414" y="70924"/>
                  </a:lnTo>
                  <a:lnTo>
                    <a:pt x="14536813" y="70924"/>
                  </a:lnTo>
                  <a:lnTo>
                    <a:pt x="14536813" y="49982"/>
                  </a:lnTo>
                  <a:close/>
                </a:path>
                <a:path w="15335250" h="321944">
                  <a:moveTo>
                    <a:pt x="14599606" y="49982"/>
                  </a:moveTo>
                  <a:lnTo>
                    <a:pt x="14568209" y="49982"/>
                  </a:lnTo>
                  <a:lnTo>
                    <a:pt x="14568209" y="70924"/>
                  </a:lnTo>
                  <a:lnTo>
                    <a:pt x="14599606" y="70924"/>
                  </a:lnTo>
                  <a:lnTo>
                    <a:pt x="14599606" y="49982"/>
                  </a:lnTo>
                  <a:close/>
                </a:path>
                <a:path w="15335250" h="321944">
                  <a:moveTo>
                    <a:pt x="14662402" y="49982"/>
                  </a:moveTo>
                  <a:lnTo>
                    <a:pt x="14631005" y="49982"/>
                  </a:lnTo>
                  <a:lnTo>
                    <a:pt x="14631005" y="70924"/>
                  </a:lnTo>
                  <a:lnTo>
                    <a:pt x="14662402" y="70924"/>
                  </a:lnTo>
                  <a:lnTo>
                    <a:pt x="14662402" y="49982"/>
                  </a:lnTo>
                  <a:close/>
                </a:path>
                <a:path w="15335250" h="321944">
                  <a:moveTo>
                    <a:pt x="14725195" y="49982"/>
                  </a:moveTo>
                  <a:lnTo>
                    <a:pt x="14693798" y="49982"/>
                  </a:lnTo>
                  <a:lnTo>
                    <a:pt x="14693798" y="70924"/>
                  </a:lnTo>
                  <a:lnTo>
                    <a:pt x="14725195" y="70924"/>
                  </a:lnTo>
                  <a:lnTo>
                    <a:pt x="14725195" y="49982"/>
                  </a:lnTo>
                  <a:close/>
                </a:path>
                <a:path w="15335250" h="321944">
                  <a:moveTo>
                    <a:pt x="14787990" y="49982"/>
                  </a:moveTo>
                  <a:lnTo>
                    <a:pt x="14756594" y="49982"/>
                  </a:lnTo>
                  <a:lnTo>
                    <a:pt x="14756594" y="70924"/>
                  </a:lnTo>
                  <a:lnTo>
                    <a:pt x="14787990" y="70924"/>
                  </a:lnTo>
                  <a:lnTo>
                    <a:pt x="14787990" y="49982"/>
                  </a:lnTo>
                  <a:close/>
                </a:path>
                <a:path w="15335250" h="321944">
                  <a:moveTo>
                    <a:pt x="14850786" y="49982"/>
                  </a:moveTo>
                  <a:lnTo>
                    <a:pt x="14819387" y="49982"/>
                  </a:lnTo>
                  <a:lnTo>
                    <a:pt x="14819387" y="70924"/>
                  </a:lnTo>
                  <a:lnTo>
                    <a:pt x="14850786" y="70924"/>
                  </a:lnTo>
                  <a:lnTo>
                    <a:pt x="14850786" y="49982"/>
                  </a:lnTo>
                  <a:close/>
                </a:path>
                <a:path w="15335250" h="321944">
                  <a:moveTo>
                    <a:pt x="14913579" y="49982"/>
                  </a:moveTo>
                  <a:lnTo>
                    <a:pt x="14882183" y="49982"/>
                  </a:lnTo>
                  <a:lnTo>
                    <a:pt x="14882183" y="70924"/>
                  </a:lnTo>
                  <a:lnTo>
                    <a:pt x="14913579" y="70924"/>
                  </a:lnTo>
                  <a:lnTo>
                    <a:pt x="14913579" y="49982"/>
                  </a:lnTo>
                  <a:close/>
                </a:path>
                <a:path w="15335250" h="321944">
                  <a:moveTo>
                    <a:pt x="14976375" y="49982"/>
                  </a:moveTo>
                  <a:lnTo>
                    <a:pt x="14944978" y="49982"/>
                  </a:lnTo>
                  <a:lnTo>
                    <a:pt x="14944978" y="70924"/>
                  </a:lnTo>
                  <a:lnTo>
                    <a:pt x="14976375" y="70924"/>
                  </a:lnTo>
                  <a:lnTo>
                    <a:pt x="14976375" y="49982"/>
                  </a:lnTo>
                  <a:close/>
                </a:path>
                <a:path w="15335250" h="321944">
                  <a:moveTo>
                    <a:pt x="15039168" y="49982"/>
                  </a:moveTo>
                  <a:lnTo>
                    <a:pt x="15007771" y="49982"/>
                  </a:lnTo>
                  <a:lnTo>
                    <a:pt x="15007771" y="70924"/>
                  </a:lnTo>
                  <a:lnTo>
                    <a:pt x="15039168" y="70924"/>
                  </a:lnTo>
                  <a:lnTo>
                    <a:pt x="15039168" y="49982"/>
                  </a:lnTo>
                  <a:close/>
                </a:path>
                <a:path w="15335250" h="321944">
                  <a:moveTo>
                    <a:pt x="15101964" y="49982"/>
                  </a:moveTo>
                  <a:lnTo>
                    <a:pt x="15070567" y="49982"/>
                  </a:lnTo>
                  <a:lnTo>
                    <a:pt x="15070567" y="70924"/>
                  </a:lnTo>
                  <a:lnTo>
                    <a:pt x="15101964" y="70924"/>
                  </a:lnTo>
                  <a:lnTo>
                    <a:pt x="15101964" y="49982"/>
                  </a:lnTo>
                  <a:close/>
                </a:path>
                <a:path w="15335250" h="321944">
                  <a:moveTo>
                    <a:pt x="15164759" y="49982"/>
                  </a:moveTo>
                  <a:lnTo>
                    <a:pt x="15133360" y="49982"/>
                  </a:lnTo>
                  <a:lnTo>
                    <a:pt x="15133360" y="70924"/>
                  </a:lnTo>
                  <a:lnTo>
                    <a:pt x="15164759" y="70924"/>
                  </a:lnTo>
                  <a:lnTo>
                    <a:pt x="15164759" y="49982"/>
                  </a:lnTo>
                  <a:close/>
                </a:path>
              </a:pathLst>
            </a:custGeom>
            <a:solidFill>
              <a:srgbClr val="2C52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63260" y="2837610"/>
              <a:ext cx="14188049" cy="7423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3184" y="356010"/>
            <a:ext cx="19517995" cy="10596880"/>
            <a:chOff x="293184" y="356010"/>
            <a:chExt cx="19517995" cy="105968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184" y="356010"/>
              <a:ext cx="19517730" cy="1059653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159313" y="1667242"/>
              <a:ext cx="11796395" cy="318770"/>
            </a:xfrm>
            <a:custGeom>
              <a:avLst/>
              <a:gdLst/>
              <a:ahLst/>
              <a:cxnLst/>
              <a:rect l="l" t="t" r="r" b="b"/>
              <a:pathLst>
                <a:path w="11796394" h="318769">
                  <a:moveTo>
                    <a:pt x="60453" y="0"/>
                  </a:moveTo>
                  <a:lnTo>
                    <a:pt x="0" y="60453"/>
                  </a:lnTo>
                  <a:lnTo>
                    <a:pt x="60453" y="120907"/>
                  </a:lnTo>
                  <a:lnTo>
                    <a:pt x="110436" y="70924"/>
                  </a:lnTo>
                  <a:lnTo>
                    <a:pt x="60453" y="70924"/>
                  </a:lnTo>
                  <a:lnTo>
                    <a:pt x="60453" y="49982"/>
                  </a:lnTo>
                  <a:lnTo>
                    <a:pt x="110436" y="49982"/>
                  </a:lnTo>
                  <a:lnTo>
                    <a:pt x="60453" y="0"/>
                  </a:lnTo>
                  <a:close/>
                </a:path>
                <a:path w="11796394" h="318769">
                  <a:moveTo>
                    <a:pt x="76205" y="49982"/>
                  </a:moveTo>
                  <a:lnTo>
                    <a:pt x="60453" y="49982"/>
                  </a:lnTo>
                  <a:lnTo>
                    <a:pt x="60453" y="70924"/>
                  </a:lnTo>
                  <a:lnTo>
                    <a:pt x="76205" y="70924"/>
                  </a:lnTo>
                  <a:lnTo>
                    <a:pt x="76205" y="49982"/>
                  </a:lnTo>
                  <a:close/>
                </a:path>
                <a:path w="11796394" h="318769">
                  <a:moveTo>
                    <a:pt x="107709" y="49982"/>
                  </a:moveTo>
                  <a:lnTo>
                    <a:pt x="76205" y="49982"/>
                  </a:lnTo>
                  <a:lnTo>
                    <a:pt x="76205" y="70924"/>
                  </a:lnTo>
                  <a:lnTo>
                    <a:pt x="107709" y="70924"/>
                  </a:lnTo>
                  <a:lnTo>
                    <a:pt x="107709" y="49982"/>
                  </a:lnTo>
                  <a:close/>
                </a:path>
                <a:path w="11796394" h="318769">
                  <a:moveTo>
                    <a:pt x="110436" y="49982"/>
                  </a:moveTo>
                  <a:lnTo>
                    <a:pt x="107709" y="49982"/>
                  </a:lnTo>
                  <a:lnTo>
                    <a:pt x="107709" y="70924"/>
                  </a:lnTo>
                  <a:lnTo>
                    <a:pt x="110436" y="70924"/>
                  </a:lnTo>
                  <a:lnTo>
                    <a:pt x="120907" y="60453"/>
                  </a:lnTo>
                  <a:lnTo>
                    <a:pt x="110436" y="49982"/>
                  </a:lnTo>
                  <a:close/>
                </a:path>
                <a:path w="11796394" h="318769">
                  <a:moveTo>
                    <a:pt x="139213" y="49982"/>
                  </a:moveTo>
                  <a:lnTo>
                    <a:pt x="110436" y="49982"/>
                  </a:lnTo>
                  <a:lnTo>
                    <a:pt x="120907" y="60453"/>
                  </a:lnTo>
                  <a:lnTo>
                    <a:pt x="110436" y="70924"/>
                  </a:lnTo>
                  <a:lnTo>
                    <a:pt x="139213" y="70924"/>
                  </a:lnTo>
                  <a:lnTo>
                    <a:pt x="139213" y="49982"/>
                  </a:lnTo>
                  <a:close/>
                </a:path>
                <a:path w="11796394" h="318769">
                  <a:moveTo>
                    <a:pt x="11735490" y="0"/>
                  </a:moveTo>
                  <a:lnTo>
                    <a:pt x="11675036" y="60453"/>
                  </a:lnTo>
                  <a:lnTo>
                    <a:pt x="11735490" y="120907"/>
                  </a:lnTo>
                  <a:lnTo>
                    <a:pt x="11785474" y="70924"/>
                  </a:lnTo>
                  <a:lnTo>
                    <a:pt x="11688503" y="70924"/>
                  </a:lnTo>
                  <a:lnTo>
                    <a:pt x="11688503" y="49982"/>
                  </a:lnTo>
                  <a:lnTo>
                    <a:pt x="11785474" y="49982"/>
                  </a:lnTo>
                  <a:lnTo>
                    <a:pt x="11735490" y="0"/>
                  </a:lnTo>
                  <a:close/>
                </a:path>
                <a:path w="11796394" h="318769">
                  <a:moveTo>
                    <a:pt x="11685507" y="49982"/>
                  </a:moveTo>
                  <a:lnTo>
                    <a:pt x="11657185" y="49982"/>
                  </a:lnTo>
                  <a:lnTo>
                    <a:pt x="11657185" y="70924"/>
                  </a:lnTo>
                  <a:lnTo>
                    <a:pt x="11685507" y="70924"/>
                  </a:lnTo>
                  <a:lnTo>
                    <a:pt x="11675036" y="60453"/>
                  </a:lnTo>
                  <a:lnTo>
                    <a:pt x="11685507" y="49982"/>
                  </a:lnTo>
                  <a:close/>
                </a:path>
                <a:path w="11796394" h="318769">
                  <a:moveTo>
                    <a:pt x="11719822" y="49982"/>
                  </a:moveTo>
                  <a:lnTo>
                    <a:pt x="11688503" y="49982"/>
                  </a:lnTo>
                  <a:lnTo>
                    <a:pt x="11688503" y="70924"/>
                  </a:lnTo>
                  <a:lnTo>
                    <a:pt x="11719822" y="70924"/>
                  </a:lnTo>
                  <a:lnTo>
                    <a:pt x="11719822" y="49982"/>
                  </a:lnTo>
                  <a:close/>
                </a:path>
                <a:path w="11796394" h="318769">
                  <a:moveTo>
                    <a:pt x="11735490" y="49982"/>
                  </a:moveTo>
                  <a:lnTo>
                    <a:pt x="11719822" y="49982"/>
                  </a:lnTo>
                  <a:lnTo>
                    <a:pt x="11719822" y="70924"/>
                  </a:lnTo>
                  <a:lnTo>
                    <a:pt x="11735490" y="70924"/>
                  </a:lnTo>
                  <a:lnTo>
                    <a:pt x="11735490" y="49982"/>
                  </a:lnTo>
                  <a:close/>
                </a:path>
                <a:path w="11796394" h="318769">
                  <a:moveTo>
                    <a:pt x="11785474" y="49982"/>
                  </a:moveTo>
                  <a:lnTo>
                    <a:pt x="11735490" y="49982"/>
                  </a:lnTo>
                  <a:lnTo>
                    <a:pt x="11735490" y="70924"/>
                  </a:lnTo>
                  <a:lnTo>
                    <a:pt x="11785474" y="70924"/>
                  </a:lnTo>
                  <a:lnTo>
                    <a:pt x="11795945" y="60453"/>
                  </a:lnTo>
                  <a:lnTo>
                    <a:pt x="11785474" y="49982"/>
                  </a:lnTo>
                  <a:close/>
                </a:path>
                <a:path w="11796394" h="318769">
                  <a:moveTo>
                    <a:pt x="5725800" y="297816"/>
                  </a:moveTo>
                  <a:lnTo>
                    <a:pt x="5711977" y="313547"/>
                  </a:lnTo>
                  <a:lnTo>
                    <a:pt x="5718521" y="317455"/>
                  </a:lnTo>
                  <a:lnTo>
                    <a:pt x="5725801" y="318757"/>
                  </a:lnTo>
                  <a:lnTo>
                    <a:pt x="5733080" y="317455"/>
                  </a:lnTo>
                  <a:lnTo>
                    <a:pt x="5739623" y="313547"/>
                  </a:lnTo>
                  <a:lnTo>
                    <a:pt x="5725800" y="297816"/>
                  </a:lnTo>
                  <a:close/>
                </a:path>
                <a:path w="11796394" h="318769">
                  <a:moveTo>
                    <a:pt x="5714913" y="288249"/>
                  </a:moveTo>
                  <a:lnTo>
                    <a:pt x="5701090" y="303980"/>
                  </a:lnTo>
                  <a:lnTo>
                    <a:pt x="5711977" y="313547"/>
                  </a:lnTo>
                  <a:lnTo>
                    <a:pt x="5725800" y="297816"/>
                  </a:lnTo>
                  <a:lnTo>
                    <a:pt x="5714913" y="288249"/>
                  </a:lnTo>
                  <a:close/>
                </a:path>
                <a:path w="11796394" h="318769">
                  <a:moveTo>
                    <a:pt x="5736687" y="288249"/>
                  </a:moveTo>
                  <a:lnTo>
                    <a:pt x="5725800" y="297816"/>
                  </a:lnTo>
                  <a:lnTo>
                    <a:pt x="5739623" y="313547"/>
                  </a:lnTo>
                  <a:lnTo>
                    <a:pt x="5750511" y="303980"/>
                  </a:lnTo>
                  <a:lnTo>
                    <a:pt x="5736687" y="288249"/>
                  </a:lnTo>
                  <a:close/>
                </a:path>
                <a:path w="11796394" h="318769">
                  <a:moveTo>
                    <a:pt x="5464509" y="68219"/>
                  </a:moveTo>
                  <a:lnTo>
                    <a:pt x="5450686" y="83950"/>
                  </a:lnTo>
                  <a:lnTo>
                    <a:pt x="5461573" y="93517"/>
                  </a:lnTo>
                  <a:lnTo>
                    <a:pt x="5475396" y="77785"/>
                  </a:lnTo>
                  <a:lnTo>
                    <a:pt x="5464509" y="68219"/>
                  </a:lnTo>
                  <a:close/>
                </a:path>
                <a:path w="11796394" h="318769">
                  <a:moveTo>
                    <a:pt x="5453855" y="60438"/>
                  </a:moveTo>
                  <a:lnTo>
                    <a:pt x="5443076" y="78392"/>
                  </a:lnTo>
                  <a:lnTo>
                    <a:pt x="5445759" y="80002"/>
                  </a:lnTo>
                  <a:lnTo>
                    <a:pt x="5448307" y="81859"/>
                  </a:lnTo>
                  <a:lnTo>
                    <a:pt x="5450686" y="83950"/>
                  </a:lnTo>
                  <a:lnTo>
                    <a:pt x="5464509" y="68219"/>
                  </a:lnTo>
                  <a:lnTo>
                    <a:pt x="5461179" y="65292"/>
                  </a:lnTo>
                  <a:lnTo>
                    <a:pt x="5457610" y="62692"/>
                  </a:lnTo>
                  <a:lnTo>
                    <a:pt x="5453855" y="60438"/>
                  </a:lnTo>
                  <a:close/>
                </a:path>
                <a:path w="11796394" h="318769">
                  <a:moveTo>
                    <a:pt x="5987092" y="68219"/>
                  </a:moveTo>
                  <a:lnTo>
                    <a:pt x="5976204" y="77785"/>
                  </a:lnTo>
                  <a:lnTo>
                    <a:pt x="5990028" y="93517"/>
                  </a:lnTo>
                  <a:lnTo>
                    <a:pt x="6000915" y="83950"/>
                  </a:lnTo>
                  <a:lnTo>
                    <a:pt x="5987092" y="68219"/>
                  </a:lnTo>
                  <a:close/>
                </a:path>
                <a:path w="11796394" h="318769">
                  <a:moveTo>
                    <a:pt x="5997745" y="60438"/>
                  </a:moveTo>
                  <a:lnTo>
                    <a:pt x="5993990" y="62692"/>
                  </a:lnTo>
                  <a:lnTo>
                    <a:pt x="5990422" y="65292"/>
                  </a:lnTo>
                  <a:lnTo>
                    <a:pt x="5987092" y="68219"/>
                  </a:lnTo>
                  <a:lnTo>
                    <a:pt x="6000915" y="83950"/>
                  </a:lnTo>
                  <a:lnTo>
                    <a:pt x="6003294" y="81859"/>
                  </a:lnTo>
                  <a:lnTo>
                    <a:pt x="6005842" y="80002"/>
                  </a:lnTo>
                  <a:lnTo>
                    <a:pt x="6008524" y="78392"/>
                  </a:lnTo>
                  <a:lnTo>
                    <a:pt x="5997745" y="60438"/>
                  </a:lnTo>
                  <a:close/>
                </a:path>
                <a:path w="11796394" h="318769">
                  <a:moveTo>
                    <a:pt x="202221" y="49982"/>
                  </a:moveTo>
                  <a:lnTo>
                    <a:pt x="170717" y="49982"/>
                  </a:lnTo>
                  <a:lnTo>
                    <a:pt x="170717" y="70924"/>
                  </a:lnTo>
                  <a:lnTo>
                    <a:pt x="202221" y="70924"/>
                  </a:lnTo>
                  <a:lnTo>
                    <a:pt x="202221" y="49982"/>
                  </a:lnTo>
                  <a:close/>
                </a:path>
                <a:path w="11796394" h="318769">
                  <a:moveTo>
                    <a:pt x="265229" y="49982"/>
                  </a:moveTo>
                  <a:lnTo>
                    <a:pt x="233725" y="49982"/>
                  </a:lnTo>
                  <a:lnTo>
                    <a:pt x="233725" y="70924"/>
                  </a:lnTo>
                  <a:lnTo>
                    <a:pt x="265229" y="70924"/>
                  </a:lnTo>
                  <a:lnTo>
                    <a:pt x="265229" y="49982"/>
                  </a:lnTo>
                  <a:close/>
                </a:path>
                <a:path w="11796394" h="318769">
                  <a:moveTo>
                    <a:pt x="328237" y="49982"/>
                  </a:moveTo>
                  <a:lnTo>
                    <a:pt x="296733" y="49982"/>
                  </a:lnTo>
                  <a:lnTo>
                    <a:pt x="296733" y="70924"/>
                  </a:lnTo>
                  <a:lnTo>
                    <a:pt x="328237" y="70924"/>
                  </a:lnTo>
                  <a:lnTo>
                    <a:pt x="328237" y="49982"/>
                  </a:lnTo>
                  <a:close/>
                </a:path>
                <a:path w="11796394" h="318769">
                  <a:moveTo>
                    <a:pt x="391245" y="49982"/>
                  </a:moveTo>
                  <a:lnTo>
                    <a:pt x="359741" y="49982"/>
                  </a:lnTo>
                  <a:lnTo>
                    <a:pt x="359741" y="70924"/>
                  </a:lnTo>
                  <a:lnTo>
                    <a:pt x="391245" y="70924"/>
                  </a:lnTo>
                  <a:lnTo>
                    <a:pt x="391245" y="49982"/>
                  </a:lnTo>
                  <a:close/>
                </a:path>
                <a:path w="11796394" h="318769">
                  <a:moveTo>
                    <a:pt x="454253" y="49982"/>
                  </a:moveTo>
                  <a:lnTo>
                    <a:pt x="422749" y="49982"/>
                  </a:lnTo>
                  <a:lnTo>
                    <a:pt x="422749" y="70924"/>
                  </a:lnTo>
                  <a:lnTo>
                    <a:pt x="454253" y="70924"/>
                  </a:lnTo>
                  <a:lnTo>
                    <a:pt x="454253" y="49982"/>
                  </a:lnTo>
                  <a:close/>
                </a:path>
                <a:path w="11796394" h="318769">
                  <a:moveTo>
                    <a:pt x="517261" y="49982"/>
                  </a:moveTo>
                  <a:lnTo>
                    <a:pt x="485757" y="49982"/>
                  </a:lnTo>
                  <a:lnTo>
                    <a:pt x="485757" y="70924"/>
                  </a:lnTo>
                  <a:lnTo>
                    <a:pt x="517261" y="70924"/>
                  </a:lnTo>
                  <a:lnTo>
                    <a:pt x="517261" y="49982"/>
                  </a:lnTo>
                  <a:close/>
                </a:path>
                <a:path w="11796394" h="318769">
                  <a:moveTo>
                    <a:pt x="580269" y="49982"/>
                  </a:moveTo>
                  <a:lnTo>
                    <a:pt x="548765" y="49982"/>
                  </a:lnTo>
                  <a:lnTo>
                    <a:pt x="548765" y="70924"/>
                  </a:lnTo>
                  <a:lnTo>
                    <a:pt x="580269" y="70924"/>
                  </a:lnTo>
                  <a:lnTo>
                    <a:pt x="580269" y="49982"/>
                  </a:lnTo>
                  <a:close/>
                </a:path>
                <a:path w="11796394" h="318769">
                  <a:moveTo>
                    <a:pt x="643277" y="49982"/>
                  </a:moveTo>
                  <a:lnTo>
                    <a:pt x="611773" y="49982"/>
                  </a:lnTo>
                  <a:lnTo>
                    <a:pt x="611773" y="70924"/>
                  </a:lnTo>
                  <a:lnTo>
                    <a:pt x="643277" y="70924"/>
                  </a:lnTo>
                  <a:lnTo>
                    <a:pt x="643277" y="49982"/>
                  </a:lnTo>
                  <a:close/>
                </a:path>
                <a:path w="11796394" h="318769">
                  <a:moveTo>
                    <a:pt x="706284" y="49982"/>
                  </a:moveTo>
                  <a:lnTo>
                    <a:pt x="674781" y="49982"/>
                  </a:lnTo>
                  <a:lnTo>
                    <a:pt x="674781" y="70924"/>
                  </a:lnTo>
                  <a:lnTo>
                    <a:pt x="706284" y="70924"/>
                  </a:lnTo>
                  <a:lnTo>
                    <a:pt x="706284" y="49982"/>
                  </a:lnTo>
                  <a:close/>
                </a:path>
                <a:path w="11796394" h="318769">
                  <a:moveTo>
                    <a:pt x="769292" y="49982"/>
                  </a:moveTo>
                  <a:lnTo>
                    <a:pt x="737788" y="49982"/>
                  </a:lnTo>
                  <a:lnTo>
                    <a:pt x="737788" y="70924"/>
                  </a:lnTo>
                  <a:lnTo>
                    <a:pt x="769292" y="70924"/>
                  </a:lnTo>
                  <a:lnTo>
                    <a:pt x="769292" y="49982"/>
                  </a:lnTo>
                  <a:close/>
                </a:path>
                <a:path w="11796394" h="318769">
                  <a:moveTo>
                    <a:pt x="832300" y="49982"/>
                  </a:moveTo>
                  <a:lnTo>
                    <a:pt x="800796" y="49982"/>
                  </a:lnTo>
                  <a:lnTo>
                    <a:pt x="800796" y="70924"/>
                  </a:lnTo>
                  <a:lnTo>
                    <a:pt x="832300" y="70924"/>
                  </a:lnTo>
                  <a:lnTo>
                    <a:pt x="832300" y="49982"/>
                  </a:lnTo>
                  <a:close/>
                </a:path>
                <a:path w="11796394" h="318769">
                  <a:moveTo>
                    <a:pt x="895308" y="49982"/>
                  </a:moveTo>
                  <a:lnTo>
                    <a:pt x="863804" y="49982"/>
                  </a:lnTo>
                  <a:lnTo>
                    <a:pt x="863804" y="70924"/>
                  </a:lnTo>
                  <a:lnTo>
                    <a:pt x="895308" y="70924"/>
                  </a:lnTo>
                  <a:lnTo>
                    <a:pt x="895308" y="49982"/>
                  </a:lnTo>
                  <a:close/>
                </a:path>
                <a:path w="11796394" h="318769">
                  <a:moveTo>
                    <a:pt x="958316" y="49982"/>
                  </a:moveTo>
                  <a:lnTo>
                    <a:pt x="926812" y="49982"/>
                  </a:lnTo>
                  <a:lnTo>
                    <a:pt x="926812" y="70924"/>
                  </a:lnTo>
                  <a:lnTo>
                    <a:pt x="958316" y="70924"/>
                  </a:lnTo>
                  <a:lnTo>
                    <a:pt x="958316" y="49982"/>
                  </a:lnTo>
                  <a:close/>
                </a:path>
                <a:path w="11796394" h="318769">
                  <a:moveTo>
                    <a:pt x="1021324" y="49982"/>
                  </a:moveTo>
                  <a:lnTo>
                    <a:pt x="989820" y="49982"/>
                  </a:lnTo>
                  <a:lnTo>
                    <a:pt x="989820" y="70924"/>
                  </a:lnTo>
                  <a:lnTo>
                    <a:pt x="1021324" y="70924"/>
                  </a:lnTo>
                  <a:lnTo>
                    <a:pt x="1021324" y="49982"/>
                  </a:lnTo>
                  <a:close/>
                </a:path>
                <a:path w="11796394" h="318769">
                  <a:moveTo>
                    <a:pt x="1084332" y="49982"/>
                  </a:moveTo>
                  <a:lnTo>
                    <a:pt x="1052828" y="49982"/>
                  </a:lnTo>
                  <a:lnTo>
                    <a:pt x="1052828" y="70924"/>
                  </a:lnTo>
                  <a:lnTo>
                    <a:pt x="1084332" y="70924"/>
                  </a:lnTo>
                  <a:lnTo>
                    <a:pt x="1084332" y="49982"/>
                  </a:lnTo>
                  <a:close/>
                </a:path>
                <a:path w="11796394" h="318769">
                  <a:moveTo>
                    <a:pt x="1147340" y="49982"/>
                  </a:moveTo>
                  <a:lnTo>
                    <a:pt x="1115836" y="49982"/>
                  </a:lnTo>
                  <a:lnTo>
                    <a:pt x="1115836" y="70924"/>
                  </a:lnTo>
                  <a:lnTo>
                    <a:pt x="1147340" y="70924"/>
                  </a:lnTo>
                  <a:lnTo>
                    <a:pt x="1147340" y="49982"/>
                  </a:lnTo>
                  <a:close/>
                </a:path>
                <a:path w="11796394" h="318769">
                  <a:moveTo>
                    <a:pt x="1210348" y="49982"/>
                  </a:moveTo>
                  <a:lnTo>
                    <a:pt x="1178844" y="49982"/>
                  </a:lnTo>
                  <a:lnTo>
                    <a:pt x="1178844" y="70924"/>
                  </a:lnTo>
                  <a:lnTo>
                    <a:pt x="1210348" y="70924"/>
                  </a:lnTo>
                  <a:lnTo>
                    <a:pt x="1210348" y="49982"/>
                  </a:lnTo>
                  <a:close/>
                </a:path>
                <a:path w="11796394" h="318769">
                  <a:moveTo>
                    <a:pt x="1273356" y="49982"/>
                  </a:moveTo>
                  <a:lnTo>
                    <a:pt x="1241852" y="49982"/>
                  </a:lnTo>
                  <a:lnTo>
                    <a:pt x="1241852" y="70924"/>
                  </a:lnTo>
                  <a:lnTo>
                    <a:pt x="1273356" y="70924"/>
                  </a:lnTo>
                  <a:lnTo>
                    <a:pt x="1273356" y="49982"/>
                  </a:lnTo>
                  <a:close/>
                </a:path>
                <a:path w="11796394" h="318769">
                  <a:moveTo>
                    <a:pt x="1336364" y="49982"/>
                  </a:moveTo>
                  <a:lnTo>
                    <a:pt x="1304860" y="49982"/>
                  </a:lnTo>
                  <a:lnTo>
                    <a:pt x="1304860" y="70924"/>
                  </a:lnTo>
                  <a:lnTo>
                    <a:pt x="1336364" y="70924"/>
                  </a:lnTo>
                  <a:lnTo>
                    <a:pt x="1336364" y="49982"/>
                  </a:lnTo>
                  <a:close/>
                </a:path>
                <a:path w="11796394" h="318769">
                  <a:moveTo>
                    <a:pt x="1399372" y="49982"/>
                  </a:moveTo>
                  <a:lnTo>
                    <a:pt x="1367868" y="49982"/>
                  </a:lnTo>
                  <a:lnTo>
                    <a:pt x="1367868" y="70924"/>
                  </a:lnTo>
                  <a:lnTo>
                    <a:pt x="1399372" y="70924"/>
                  </a:lnTo>
                  <a:lnTo>
                    <a:pt x="1399372" y="49982"/>
                  </a:lnTo>
                  <a:close/>
                </a:path>
                <a:path w="11796394" h="318769">
                  <a:moveTo>
                    <a:pt x="1462380" y="49982"/>
                  </a:moveTo>
                  <a:lnTo>
                    <a:pt x="1430876" y="49982"/>
                  </a:lnTo>
                  <a:lnTo>
                    <a:pt x="1430876" y="70924"/>
                  </a:lnTo>
                  <a:lnTo>
                    <a:pt x="1462380" y="70924"/>
                  </a:lnTo>
                  <a:lnTo>
                    <a:pt x="1462380" y="49982"/>
                  </a:lnTo>
                  <a:close/>
                </a:path>
                <a:path w="11796394" h="318769">
                  <a:moveTo>
                    <a:pt x="1525388" y="49982"/>
                  </a:moveTo>
                  <a:lnTo>
                    <a:pt x="1493884" y="49982"/>
                  </a:lnTo>
                  <a:lnTo>
                    <a:pt x="1493884" y="70924"/>
                  </a:lnTo>
                  <a:lnTo>
                    <a:pt x="1525388" y="70924"/>
                  </a:lnTo>
                  <a:lnTo>
                    <a:pt x="1525388" y="49982"/>
                  </a:lnTo>
                  <a:close/>
                </a:path>
                <a:path w="11796394" h="318769">
                  <a:moveTo>
                    <a:pt x="1588396" y="49982"/>
                  </a:moveTo>
                  <a:lnTo>
                    <a:pt x="1556892" y="49982"/>
                  </a:lnTo>
                  <a:lnTo>
                    <a:pt x="1556892" y="70924"/>
                  </a:lnTo>
                  <a:lnTo>
                    <a:pt x="1588396" y="70924"/>
                  </a:lnTo>
                  <a:lnTo>
                    <a:pt x="1588396" y="49982"/>
                  </a:lnTo>
                  <a:close/>
                </a:path>
                <a:path w="11796394" h="318769">
                  <a:moveTo>
                    <a:pt x="1651404" y="49982"/>
                  </a:moveTo>
                  <a:lnTo>
                    <a:pt x="1619900" y="49982"/>
                  </a:lnTo>
                  <a:lnTo>
                    <a:pt x="1619900" y="70924"/>
                  </a:lnTo>
                  <a:lnTo>
                    <a:pt x="1651404" y="70924"/>
                  </a:lnTo>
                  <a:lnTo>
                    <a:pt x="1651404" y="49982"/>
                  </a:lnTo>
                  <a:close/>
                </a:path>
                <a:path w="11796394" h="318769">
                  <a:moveTo>
                    <a:pt x="1714412" y="49982"/>
                  </a:moveTo>
                  <a:lnTo>
                    <a:pt x="1682908" y="49982"/>
                  </a:lnTo>
                  <a:lnTo>
                    <a:pt x="1682908" y="70924"/>
                  </a:lnTo>
                  <a:lnTo>
                    <a:pt x="1714412" y="70924"/>
                  </a:lnTo>
                  <a:lnTo>
                    <a:pt x="1714412" y="49982"/>
                  </a:lnTo>
                  <a:close/>
                </a:path>
                <a:path w="11796394" h="318769">
                  <a:moveTo>
                    <a:pt x="1777420" y="49982"/>
                  </a:moveTo>
                  <a:lnTo>
                    <a:pt x="1745916" y="49982"/>
                  </a:lnTo>
                  <a:lnTo>
                    <a:pt x="1745916" y="70924"/>
                  </a:lnTo>
                  <a:lnTo>
                    <a:pt x="1777420" y="70924"/>
                  </a:lnTo>
                  <a:lnTo>
                    <a:pt x="1777420" y="49982"/>
                  </a:lnTo>
                  <a:close/>
                </a:path>
                <a:path w="11796394" h="318769">
                  <a:moveTo>
                    <a:pt x="1840428" y="49982"/>
                  </a:moveTo>
                  <a:lnTo>
                    <a:pt x="1808924" y="49982"/>
                  </a:lnTo>
                  <a:lnTo>
                    <a:pt x="1808924" y="70924"/>
                  </a:lnTo>
                  <a:lnTo>
                    <a:pt x="1840428" y="70924"/>
                  </a:lnTo>
                  <a:lnTo>
                    <a:pt x="1840428" y="49982"/>
                  </a:lnTo>
                  <a:close/>
                </a:path>
                <a:path w="11796394" h="318769">
                  <a:moveTo>
                    <a:pt x="1903436" y="49982"/>
                  </a:moveTo>
                  <a:lnTo>
                    <a:pt x="1871932" y="49982"/>
                  </a:lnTo>
                  <a:lnTo>
                    <a:pt x="1871932" y="70924"/>
                  </a:lnTo>
                  <a:lnTo>
                    <a:pt x="1903436" y="70924"/>
                  </a:lnTo>
                  <a:lnTo>
                    <a:pt x="1903436" y="49982"/>
                  </a:lnTo>
                  <a:close/>
                </a:path>
                <a:path w="11796394" h="318769">
                  <a:moveTo>
                    <a:pt x="1966444" y="49982"/>
                  </a:moveTo>
                  <a:lnTo>
                    <a:pt x="1934941" y="49982"/>
                  </a:lnTo>
                  <a:lnTo>
                    <a:pt x="1934941" y="70924"/>
                  </a:lnTo>
                  <a:lnTo>
                    <a:pt x="1966444" y="70924"/>
                  </a:lnTo>
                  <a:lnTo>
                    <a:pt x="1966444" y="49982"/>
                  </a:lnTo>
                  <a:close/>
                </a:path>
                <a:path w="11796394" h="318769">
                  <a:moveTo>
                    <a:pt x="2029453" y="49982"/>
                  </a:moveTo>
                  <a:lnTo>
                    <a:pt x="1997949" y="49982"/>
                  </a:lnTo>
                  <a:lnTo>
                    <a:pt x="1997949" y="70924"/>
                  </a:lnTo>
                  <a:lnTo>
                    <a:pt x="2029453" y="70924"/>
                  </a:lnTo>
                  <a:lnTo>
                    <a:pt x="2029453" y="49982"/>
                  </a:lnTo>
                  <a:close/>
                </a:path>
                <a:path w="11796394" h="318769">
                  <a:moveTo>
                    <a:pt x="2092461" y="49982"/>
                  </a:moveTo>
                  <a:lnTo>
                    <a:pt x="2060957" y="49982"/>
                  </a:lnTo>
                  <a:lnTo>
                    <a:pt x="2060957" y="70924"/>
                  </a:lnTo>
                  <a:lnTo>
                    <a:pt x="2092461" y="70924"/>
                  </a:lnTo>
                  <a:lnTo>
                    <a:pt x="2092461" y="49982"/>
                  </a:lnTo>
                  <a:close/>
                </a:path>
                <a:path w="11796394" h="318769">
                  <a:moveTo>
                    <a:pt x="2155469" y="49982"/>
                  </a:moveTo>
                  <a:lnTo>
                    <a:pt x="2123965" y="49982"/>
                  </a:lnTo>
                  <a:lnTo>
                    <a:pt x="2123965" y="70924"/>
                  </a:lnTo>
                  <a:lnTo>
                    <a:pt x="2155469" y="70924"/>
                  </a:lnTo>
                  <a:lnTo>
                    <a:pt x="2155469" y="49982"/>
                  </a:lnTo>
                  <a:close/>
                </a:path>
                <a:path w="11796394" h="318769">
                  <a:moveTo>
                    <a:pt x="2218477" y="49982"/>
                  </a:moveTo>
                  <a:lnTo>
                    <a:pt x="2186973" y="49982"/>
                  </a:lnTo>
                  <a:lnTo>
                    <a:pt x="2186973" y="70924"/>
                  </a:lnTo>
                  <a:lnTo>
                    <a:pt x="2218477" y="70924"/>
                  </a:lnTo>
                  <a:lnTo>
                    <a:pt x="2218477" y="49982"/>
                  </a:lnTo>
                  <a:close/>
                </a:path>
                <a:path w="11796394" h="318769">
                  <a:moveTo>
                    <a:pt x="2281485" y="49982"/>
                  </a:moveTo>
                  <a:lnTo>
                    <a:pt x="2249981" y="49982"/>
                  </a:lnTo>
                  <a:lnTo>
                    <a:pt x="2249981" y="70924"/>
                  </a:lnTo>
                  <a:lnTo>
                    <a:pt x="2281485" y="70924"/>
                  </a:lnTo>
                  <a:lnTo>
                    <a:pt x="2281485" y="49982"/>
                  </a:lnTo>
                  <a:close/>
                </a:path>
                <a:path w="11796394" h="318769">
                  <a:moveTo>
                    <a:pt x="2344493" y="49982"/>
                  </a:moveTo>
                  <a:lnTo>
                    <a:pt x="2312989" y="49982"/>
                  </a:lnTo>
                  <a:lnTo>
                    <a:pt x="2312989" y="70924"/>
                  </a:lnTo>
                  <a:lnTo>
                    <a:pt x="2344493" y="70924"/>
                  </a:lnTo>
                  <a:lnTo>
                    <a:pt x="2344493" y="49982"/>
                  </a:lnTo>
                  <a:close/>
                </a:path>
                <a:path w="11796394" h="318769">
                  <a:moveTo>
                    <a:pt x="2407501" y="49982"/>
                  </a:moveTo>
                  <a:lnTo>
                    <a:pt x="2375997" y="49982"/>
                  </a:lnTo>
                  <a:lnTo>
                    <a:pt x="2375997" y="70924"/>
                  </a:lnTo>
                  <a:lnTo>
                    <a:pt x="2407501" y="70924"/>
                  </a:lnTo>
                  <a:lnTo>
                    <a:pt x="2407501" y="49982"/>
                  </a:lnTo>
                  <a:close/>
                </a:path>
                <a:path w="11796394" h="318769">
                  <a:moveTo>
                    <a:pt x="2470509" y="49982"/>
                  </a:moveTo>
                  <a:lnTo>
                    <a:pt x="2439005" y="49982"/>
                  </a:lnTo>
                  <a:lnTo>
                    <a:pt x="2439005" y="70924"/>
                  </a:lnTo>
                  <a:lnTo>
                    <a:pt x="2470509" y="70924"/>
                  </a:lnTo>
                  <a:lnTo>
                    <a:pt x="2470509" y="49982"/>
                  </a:lnTo>
                  <a:close/>
                </a:path>
                <a:path w="11796394" h="318769">
                  <a:moveTo>
                    <a:pt x="2533517" y="49982"/>
                  </a:moveTo>
                  <a:lnTo>
                    <a:pt x="2502013" y="49982"/>
                  </a:lnTo>
                  <a:lnTo>
                    <a:pt x="2502013" y="70924"/>
                  </a:lnTo>
                  <a:lnTo>
                    <a:pt x="2533517" y="70924"/>
                  </a:lnTo>
                  <a:lnTo>
                    <a:pt x="2533517" y="49982"/>
                  </a:lnTo>
                  <a:close/>
                </a:path>
                <a:path w="11796394" h="318769">
                  <a:moveTo>
                    <a:pt x="2596525" y="49982"/>
                  </a:moveTo>
                  <a:lnTo>
                    <a:pt x="2565022" y="49982"/>
                  </a:lnTo>
                  <a:lnTo>
                    <a:pt x="2565022" y="70924"/>
                  </a:lnTo>
                  <a:lnTo>
                    <a:pt x="2596525" y="70924"/>
                  </a:lnTo>
                  <a:lnTo>
                    <a:pt x="2596525" y="49982"/>
                  </a:lnTo>
                  <a:close/>
                </a:path>
                <a:path w="11796394" h="318769">
                  <a:moveTo>
                    <a:pt x="2659533" y="49982"/>
                  </a:moveTo>
                  <a:lnTo>
                    <a:pt x="2628030" y="49982"/>
                  </a:lnTo>
                  <a:lnTo>
                    <a:pt x="2628030" y="70924"/>
                  </a:lnTo>
                  <a:lnTo>
                    <a:pt x="2659533" y="70924"/>
                  </a:lnTo>
                  <a:lnTo>
                    <a:pt x="2659533" y="49982"/>
                  </a:lnTo>
                  <a:close/>
                </a:path>
                <a:path w="11796394" h="318769">
                  <a:moveTo>
                    <a:pt x="2722542" y="49982"/>
                  </a:moveTo>
                  <a:lnTo>
                    <a:pt x="2691038" y="49982"/>
                  </a:lnTo>
                  <a:lnTo>
                    <a:pt x="2691038" y="70924"/>
                  </a:lnTo>
                  <a:lnTo>
                    <a:pt x="2722542" y="70924"/>
                  </a:lnTo>
                  <a:lnTo>
                    <a:pt x="2722542" y="49982"/>
                  </a:lnTo>
                  <a:close/>
                </a:path>
                <a:path w="11796394" h="318769">
                  <a:moveTo>
                    <a:pt x="2785550" y="49982"/>
                  </a:moveTo>
                  <a:lnTo>
                    <a:pt x="2754046" y="49982"/>
                  </a:lnTo>
                  <a:lnTo>
                    <a:pt x="2754046" y="70924"/>
                  </a:lnTo>
                  <a:lnTo>
                    <a:pt x="2785550" y="70924"/>
                  </a:lnTo>
                  <a:lnTo>
                    <a:pt x="2785550" y="49982"/>
                  </a:lnTo>
                  <a:close/>
                </a:path>
                <a:path w="11796394" h="318769">
                  <a:moveTo>
                    <a:pt x="2848558" y="49982"/>
                  </a:moveTo>
                  <a:lnTo>
                    <a:pt x="2817054" y="49982"/>
                  </a:lnTo>
                  <a:lnTo>
                    <a:pt x="2817054" y="70924"/>
                  </a:lnTo>
                  <a:lnTo>
                    <a:pt x="2848558" y="70924"/>
                  </a:lnTo>
                  <a:lnTo>
                    <a:pt x="2848558" y="49982"/>
                  </a:lnTo>
                  <a:close/>
                </a:path>
                <a:path w="11796394" h="318769">
                  <a:moveTo>
                    <a:pt x="2911566" y="49982"/>
                  </a:moveTo>
                  <a:lnTo>
                    <a:pt x="2880062" y="49982"/>
                  </a:lnTo>
                  <a:lnTo>
                    <a:pt x="2880062" y="70924"/>
                  </a:lnTo>
                  <a:lnTo>
                    <a:pt x="2911566" y="70924"/>
                  </a:lnTo>
                  <a:lnTo>
                    <a:pt x="2911566" y="49982"/>
                  </a:lnTo>
                  <a:close/>
                </a:path>
                <a:path w="11796394" h="318769">
                  <a:moveTo>
                    <a:pt x="2974574" y="49982"/>
                  </a:moveTo>
                  <a:lnTo>
                    <a:pt x="2943070" y="49982"/>
                  </a:lnTo>
                  <a:lnTo>
                    <a:pt x="2943070" y="70924"/>
                  </a:lnTo>
                  <a:lnTo>
                    <a:pt x="2974574" y="70924"/>
                  </a:lnTo>
                  <a:lnTo>
                    <a:pt x="2974574" y="49982"/>
                  </a:lnTo>
                  <a:close/>
                </a:path>
                <a:path w="11796394" h="318769">
                  <a:moveTo>
                    <a:pt x="3037582" y="49982"/>
                  </a:moveTo>
                  <a:lnTo>
                    <a:pt x="3006078" y="49982"/>
                  </a:lnTo>
                  <a:lnTo>
                    <a:pt x="3006078" y="70924"/>
                  </a:lnTo>
                  <a:lnTo>
                    <a:pt x="3037582" y="70924"/>
                  </a:lnTo>
                  <a:lnTo>
                    <a:pt x="3037582" y="49982"/>
                  </a:lnTo>
                  <a:close/>
                </a:path>
                <a:path w="11796394" h="318769">
                  <a:moveTo>
                    <a:pt x="3100590" y="49982"/>
                  </a:moveTo>
                  <a:lnTo>
                    <a:pt x="3069086" y="49982"/>
                  </a:lnTo>
                  <a:lnTo>
                    <a:pt x="3069086" y="70924"/>
                  </a:lnTo>
                  <a:lnTo>
                    <a:pt x="3100590" y="70924"/>
                  </a:lnTo>
                  <a:lnTo>
                    <a:pt x="3100590" y="49982"/>
                  </a:lnTo>
                  <a:close/>
                </a:path>
                <a:path w="11796394" h="318769">
                  <a:moveTo>
                    <a:pt x="3163599" y="49982"/>
                  </a:moveTo>
                  <a:lnTo>
                    <a:pt x="3132094" y="49982"/>
                  </a:lnTo>
                  <a:lnTo>
                    <a:pt x="3132094" y="70924"/>
                  </a:lnTo>
                  <a:lnTo>
                    <a:pt x="3163599" y="70924"/>
                  </a:lnTo>
                  <a:lnTo>
                    <a:pt x="3163599" y="49982"/>
                  </a:lnTo>
                  <a:close/>
                </a:path>
                <a:path w="11796394" h="318769">
                  <a:moveTo>
                    <a:pt x="3226606" y="49982"/>
                  </a:moveTo>
                  <a:lnTo>
                    <a:pt x="3195102" y="49982"/>
                  </a:lnTo>
                  <a:lnTo>
                    <a:pt x="3195102" y="70924"/>
                  </a:lnTo>
                  <a:lnTo>
                    <a:pt x="3226606" y="70924"/>
                  </a:lnTo>
                  <a:lnTo>
                    <a:pt x="3226606" y="49982"/>
                  </a:lnTo>
                  <a:close/>
                </a:path>
                <a:path w="11796394" h="318769">
                  <a:moveTo>
                    <a:pt x="3289615" y="49982"/>
                  </a:moveTo>
                  <a:lnTo>
                    <a:pt x="3258110" y="49982"/>
                  </a:lnTo>
                  <a:lnTo>
                    <a:pt x="3258110" y="70924"/>
                  </a:lnTo>
                  <a:lnTo>
                    <a:pt x="3289615" y="70924"/>
                  </a:lnTo>
                  <a:lnTo>
                    <a:pt x="3289615" y="49982"/>
                  </a:lnTo>
                  <a:close/>
                </a:path>
                <a:path w="11796394" h="318769">
                  <a:moveTo>
                    <a:pt x="3352623" y="49982"/>
                  </a:moveTo>
                  <a:lnTo>
                    <a:pt x="3321118" y="49982"/>
                  </a:lnTo>
                  <a:lnTo>
                    <a:pt x="3321118" y="70924"/>
                  </a:lnTo>
                  <a:lnTo>
                    <a:pt x="3352623" y="70924"/>
                  </a:lnTo>
                  <a:lnTo>
                    <a:pt x="3352623" y="49982"/>
                  </a:lnTo>
                  <a:close/>
                </a:path>
                <a:path w="11796394" h="318769">
                  <a:moveTo>
                    <a:pt x="3415631" y="49982"/>
                  </a:moveTo>
                  <a:lnTo>
                    <a:pt x="3384127" y="49982"/>
                  </a:lnTo>
                  <a:lnTo>
                    <a:pt x="3384127" y="70924"/>
                  </a:lnTo>
                  <a:lnTo>
                    <a:pt x="3415631" y="70924"/>
                  </a:lnTo>
                  <a:lnTo>
                    <a:pt x="3415631" y="49982"/>
                  </a:lnTo>
                  <a:close/>
                </a:path>
                <a:path w="11796394" h="318769">
                  <a:moveTo>
                    <a:pt x="3478639" y="49982"/>
                  </a:moveTo>
                  <a:lnTo>
                    <a:pt x="3447135" y="49982"/>
                  </a:lnTo>
                  <a:lnTo>
                    <a:pt x="3447135" y="70924"/>
                  </a:lnTo>
                  <a:lnTo>
                    <a:pt x="3478639" y="70924"/>
                  </a:lnTo>
                  <a:lnTo>
                    <a:pt x="3478639" y="49982"/>
                  </a:lnTo>
                  <a:close/>
                </a:path>
                <a:path w="11796394" h="318769">
                  <a:moveTo>
                    <a:pt x="3541647" y="49982"/>
                  </a:moveTo>
                  <a:lnTo>
                    <a:pt x="3510143" y="49982"/>
                  </a:lnTo>
                  <a:lnTo>
                    <a:pt x="3510143" y="70924"/>
                  </a:lnTo>
                  <a:lnTo>
                    <a:pt x="3541647" y="70924"/>
                  </a:lnTo>
                  <a:lnTo>
                    <a:pt x="3541647" y="49982"/>
                  </a:lnTo>
                  <a:close/>
                </a:path>
                <a:path w="11796394" h="318769">
                  <a:moveTo>
                    <a:pt x="3604655" y="49982"/>
                  </a:moveTo>
                  <a:lnTo>
                    <a:pt x="3573151" y="49982"/>
                  </a:lnTo>
                  <a:lnTo>
                    <a:pt x="3573151" y="70924"/>
                  </a:lnTo>
                  <a:lnTo>
                    <a:pt x="3604655" y="70924"/>
                  </a:lnTo>
                  <a:lnTo>
                    <a:pt x="3604655" y="49982"/>
                  </a:lnTo>
                  <a:close/>
                </a:path>
                <a:path w="11796394" h="318769">
                  <a:moveTo>
                    <a:pt x="3667663" y="49982"/>
                  </a:moveTo>
                  <a:lnTo>
                    <a:pt x="3636159" y="49982"/>
                  </a:lnTo>
                  <a:lnTo>
                    <a:pt x="3636159" y="70924"/>
                  </a:lnTo>
                  <a:lnTo>
                    <a:pt x="3667663" y="70924"/>
                  </a:lnTo>
                  <a:lnTo>
                    <a:pt x="3667663" y="49982"/>
                  </a:lnTo>
                  <a:close/>
                </a:path>
                <a:path w="11796394" h="318769">
                  <a:moveTo>
                    <a:pt x="3730671" y="49982"/>
                  </a:moveTo>
                  <a:lnTo>
                    <a:pt x="3699167" y="49982"/>
                  </a:lnTo>
                  <a:lnTo>
                    <a:pt x="3699167" y="70924"/>
                  </a:lnTo>
                  <a:lnTo>
                    <a:pt x="3730671" y="70924"/>
                  </a:lnTo>
                  <a:lnTo>
                    <a:pt x="3730671" y="49982"/>
                  </a:lnTo>
                  <a:close/>
                </a:path>
                <a:path w="11796394" h="318769">
                  <a:moveTo>
                    <a:pt x="3793679" y="49982"/>
                  </a:moveTo>
                  <a:lnTo>
                    <a:pt x="3762175" y="49982"/>
                  </a:lnTo>
                  <a:lnTo>
                    <a:pt x="3762175" y="70924"/>
                  </a:lnTo>
                  <a:lnTo>
                    <a:pt x="3793679" y="70924"/>
                  </a:lnTo>
                  <a:lnTo>
                    <a:pt x="3793679" y="49982"/>
                  </a:lnTo>
                  <a:close/>
                </a:path>
                <a:path w="11796394" h="318769">
                  <a:moveTo>
                    <a:pt x="3856687" y="49982"/>
                  </a:moveTo>
                  <a:lnTo>
                    <a:pt x="3825183" y="49982"/>
                  </a:lnTo>
                  <a:lnTo>
                    <a:pt x="3825183" y="70924"/>
                  </a:lnTo>
                  <a:lnTo>
                    <a:pt x="3856687" y="70924"/>
                  </a:lnTo>
                  <a:lnTo>
                    <a:pt x="3856687" y="49982"/>
                  </a:lnTo>
                  <a:close/>
                </a:path>
                <a:path w="11796394" h="318769">
                  <a:moveTo>
                    <a:pt x="3919696" y="49982"/>
                  </a:moveTo>
                  <a:lnTo>
                    <a:pt x="3888191" y="49982"/>
                  </a:lnTo>
                  <a:lnTo>
                    <a:pt x="3888191" y="70924"/>
                  </a:lnTo>
                  <a:lnTo>
                    <a:pt x="3919696" y="70924"/>
                  </a:lnTo>
                  <a:lnTo>
                    <a:pt x="3919696" y="49982"/>
                  </a:lnTo>
                  <a:close/>
                </a:path>
                <a:path w="11796394" h="318769">
                  <a:moveTo>
                    <a:pt x="3982703" y="49982"/>
                  </a:moveTo>
                  <a:lnTo>
                    <a:pt x="3951200" y="49982"/>
                  </a:lnTo>
                  <a:lnTo>
                    <a:pt x="3951200" y="70924"/>
                  </a:lnTo>
                  <a:lnTo>
                    <a:pt x="3982703" y="70924"/>
                  </a:lnTo>
                  <a:lnTo>
                    <a:pt x="3982703" y="49982"/>
                  </a:lnTo>
                  <a:close/>
                </a:path>
                <a:path w="11796394" h="318769">
                  <a:moveTo>
                    <a:pt x="4045712" y="49982"/>
                  </a:moveTo>
                  <a:lnTo>
                    <a:pt x="4014207" y="49982"/>
                  </a:lnTo>
                  <a:lnTo>
                    <a:pt x="4014207" y="70924"/>
                  </a:lnTo>
                  <a:lnTo>
                    <a:pt x="4045712" y="70924"/>
                  </a:lnTo>
                  <a:lnTo>
                    <a:pt x="4045712" y="49982"/>
                  </a:lnTo>
                  <a:close/>
                </a:path>
                <a:path w="11796394" h="318769">
                  <a:moveTo>
                    <a:pt x="4108720" y="49982"/>
                  </a:moveTo>
                  <a:lnTo>
                    <a:pt x="4077216" y="49982"/>
                  </a:lnTo>
                  <a:lnTo>
                    <a:pt x="4077216" y="70924"/>
                  </a:lnTo>
                  <a:lnTo>
                    <a:pt x="4108720" y="70924"/>
                  </a:lnTo>
                  <a:lnTo>
                    <a:pt x="4108720" y="49982"/>
                  </a:lnTo>
                  <a:close/>
                </a:path>
                <a:path w="11796394" h="318769">
                  <a:moveTo>
                    <a:pt x="4171728" y="49982"/>
                  </a:moveTo>
                  <a:lnTo>
                    <a:pt x="4140224" y="49982"/>
                  </a:lnTo>
                  <a:lnTo>
                    <a:pt x="4140224" y="70924"/>
                  </a:lnTo>
                  <a:lnTo>
                    <a:pt x="4171728" y="70924"/>
                  </a:lnTo>
                  <a:lnTo>
                    <a:pt x="4171728" y="49982"/>
                  </a:lnTo>
                  <a:close/>
                </a:path>
                <a:path w="11796394" h="318769">
                  <a:moveTo>
                    <a:pt x="4234736" y="49982"/>
                  </a:moveTo>
                  <a:lnTo>
                    <a:pt x="4203232" y="49982"/>
                  </a:lnTo>
                  <a:lnTo>
                    <a:pt x="4203232" y="70924"/>
                  </a:lnTo>
                  <a:lnTo>
                    <a:pt x="4234736" y="70924"/>
                  </a:lnTo>
                  <a:lnTo>
                    <a:pt x="4234736" y="49982"/>
                  </a:lnTo>
                  <a:close/>
                </a:path>
                <a:path w="11796394" h="318769">
                  <a:moveTo>
                    <a:pt x="4297744" y="49982"/>
                  </a:moveTo>
                  <a:lnTo>
                    <a:pt x="4266240" y="49982"/>
                  </a:lnTo>
                  <a:lnTo>
                    <a:pt x="4266240" y="70924"/>
                  </a:lnTo>
                  <a:lnTo>
                    <a:pt x="4297744" y="70924"/>
                  </a:lnTo>
                  <a:lnTo>
                    <a:pt x="4297744" y="49982"/>
                  </a:lnTo>
                  <a:close/>
                </a:path>
                <a:path w="11796394" h="318769">
                  <a:moveTo>
                    <a:pt x="4360752" y="49982"/>
                  </a:moveTo>
                  <a:lnTo>
                    <a:pt x="4329248" y="49982"/>
                  </a:lnTo>
                  <a:lnTo>
                    <a:pt x="4329248" y="70924"/>
                  </a:lnTo>
                  <a:lnTo>
                    <a:pt x="4360752" y="70924"/>
                  </a:lnTo>
                  <a:lnTo>
                    <a:pt x="4360752" y="49982"/>
                  </a:lnTo>
                  <a:close/>
                </a:path>
                <a:path w="11796394" h="318769">
                  <a:moveTo>
                    <a:pt x="4423760" y="49982"/>
                  </a:moveTo>
                  <a:lnTo>
                    <a:pt x="4392256" y="49982"/>
                  </a:lnTo>
                  <a:lnTo>
                    <a:pt x="4392256" y="70924"/>
                  </a:lnTo>
                  <a:lnTo>
                    <a:pt x="4423760" y="70924"/>
                  </a:lnTo>
                  <a:lnTo>
                    <a:pt x="4423760" y="49982"/>
                  </a:lnTo>
                  <a:close/>
                </a:path>
                <a:path w="11796394" h="318769">
                  <a:moveTo>
                    <a:pt x="4486768" y="49982"/>
                  </a:moveTo>
                  <a:lnTo>
                    <a:pt x="4455264" y="49982"/>
                  </a:lnTo>
                  <a:lnTo>
                    <a:pt x="4455264" y="70924"/>
                  </a:lnTo>
                  <a:lnTo>
                    <a:pt x="4486768" y="70924"/>
                  </a:lnTo>
                  <a:lnTo>
                    <a:pt x="4486768" y="49982"/>
                  </a:lnTo>
                  <a:close/>
                </a:path>
                <a:path w="11796394" h="318769">
                  <a:moveTo>
                    <a:pt x="4549777" y="49982"/>
                  </a:moveTo>
                  <a:lnTo>
                    <a:pt x="4518272" y="49982"/>
                  </a:lnTo>
                  <a:lnTo>
                    <a:pt x="4518272" y="70924"/>
                  </a:lnTo>
                  <a:lnTo>
                    <a:pt x="4549777" y="70924"/>
                  </a:lnTo>
                  <a:lnTo>
                    <a:pt x="4549777" y="49982"/>
                  </a:lnTo>
                  <a:close/>
                </a:path>
                <a:path w="11796394" h="318769">
                  <a:moveTo>
                    <a:pt x="4612784" y="49982"/>
                  </a:moveTo>
                  <a:lnTo>
                    <a:pt x="4581281" y="49982"/>
                  </a:lnTo>
                  <a:lnTo>
                    <a:pt x="4581281" y="70924"/>
                  </a:lnTo>
                  <a:lnTo>
                    <a:pt x="4612784" y="70924"/>
                  </a:lnTo>
                  <a:lnTo>
                    <a:pt x="4612784" y="49982"/>
                  </a:lnTo>
                  <a:close/>
                </a:path>
                <a:path w="11796394" h="318769">
                  <a:moveTo>
                    <a:pt x="4675793" y="49982"/>
                  </a:moveTo>
                  <a:lnTo>
                    <a:pt x="4644288" y="49982"/>
                  </a:lnTo>
                  <a:lnTo>
                    <a:pt x="4644288" y="70924"/>
                  </a:lnTo>
                  <a:lnTo>
                    <a:pt x="4675793" y="70924"/>
                  </a:lnTo>
                  <a:lnTo>
                    <a:pt x="4675793" y="49982"/>
                  </a:lnTo>
                  <a:close/>
                </a:path>
                <a:path w="11796394" h="318769">
                  <a:moveTo>
                    <a:pt x="4738801" y="49982"/>
                  </a:moveTo>
                  <a:lnTo>
                    <a:pt x="4707297" y="49982"/>
                  </a:lnTo>
                  <a:lnTo>
                    <a:pt x="4707297" y="70924"/>
                  </a:lnTo>
                  <a:lnTo>
                    <a:pt x="4738801" y="70924"/>
                  </a:lnTo>
                  <a:lnTo>
                    <a:pt x="4738801" y="49982"/>
                  </a:lnTo>
                  <a:close/>
                </a:path>
                <a:path w="11796394" h="318769">
                  <a:moveTo>
                    <a:pt x="4801809" y="49982"/>
                  </a:moveTo>
                  <a:lnTo>
                    <a:pt x="4770305" y="49982"/>
                  </a:lnTo>
                  <a:lnTo>
                    <a:pt x="4770305" y="70924"/>
                  </a:lnTo>
                  <a:lnTo>
                    <a:pt x="4801809" y="70924"/>
                  </a:lnTo>
                  <a:lnTo>
                    <a:pt x="4801809" y="49982"/>
                  </a:lnTo>
                  <a:close/>
                </a:path>
                <a:path w="11796394" h="318769">
                  <a:moveTo>
                    <a:pt x="4864817" y="49982"/>
                  </a:moveTo>
                  <a:lnTo>
                    <a:pt x="4833313" y="49982"/>
                  </a:lnTo>
                  <a:lnTo>
                    <a:pt x="4833313" y="70924"/>
                  </a:lnTo>
                  <a:lnTo>
                    <a:pt x="4864817" y="70924"/>
                  </a:lnTo>
                  <a:lnTo>
                    <a:pt x="4864817" y="49982"/>
                  </a:lnTo>
                  <a:close/>
                </a:path>
                <a:path w="11796394" h="318769">
                  <a:moveTo>
                    <a:pt x="4927825" y="49982"/>
                  </a:moveTo>
                  <a:lnTo>
                    <a:pt x="4896321" y="49982"/>
                  </a:lnTo>
                  <a:lnTo>
                    <a:pt x="4896321" y="70924"/>
                  </a:lnTo>
                  <a:lnTo>
                    <a:pt x="4927825" y="70924"/>
                  </a:lnTo>
                  <a:lnTo>
                    <a:pt x="4927825" y="49982"/>
                  </a:lnTo>
                  <a:close/>
                </a:path>
                <a:path w="11796394" h="318769">
                  <a:moveTo>
                    <a:pt x="4990833" y="49982"/>
                  </a:moveTo>
                  <a:lnTo>
                    <a:pt x="4959329" y="49982"/>
                  </a:lnTo>
                  <a:lnTo>
                    <a:pt x="4959329" y="70924"/>
                  </a:lnTo>
                  <a:lnTo>
                    <a:pt x="4990833" y="70924"/>
                  </a:lnTo>
                  <a:lnTo>
                    <a:pt x="4990833" y="49982"/>
                  </a:lnTo>
                  <a:close/>
                </a:path>
                <a:path w="11796394" h="318769">
                  <a:moveTo>
                    <a:pt x="5053841" y="49982"/>
                  </a:moveTo>
                  <a:lnTo>
                    <a:pt x="5022337" y="49982"/>
                  </a:lnTo>
                  <a:lnTo>
                    <a:pt x="5022337" y="70924"/>
                  </a:lnTo>
                  <a:lnTo>
                    <a:pt x="5053841" y="70924"/>
                  </a:lnTo>
                  <a:lnTo>
                    <a:pt x="5053841" y="49982"/>
                  </a:lnTo>
                  <a:close/>
                </a:path>
                <a:path w="11796394" h="318769">
                  <a:moveTo>
                    <a:pt x="5116849" y="49982"/>
                  </a:moveTo>
                  <a:lnTo>
                    <a:pt x="5085345" y="49982"/>
                  </a:lnTo>
                  <a:lnTo>
                    <a:pt x="5085345" y="70924"/>
                  </a:lnTo>
                  <a:lnTo>
                    <a:pt x="5116849" y="70924"/>
                  </a:lnTo>
                  <a:lnTo>
                    <a:pt x="5116849" y="49982"/>
                  </a:lnTo>
                  <a:close/>
                </a:path>
                <a:path w="11796394" h="318769">
                  <a:moveTo>
                    <a:pt x="5179858" y="49982"/>
                  </a:moveTo>
                  <a:lnTo>
                    <a:pt x="5148353" y="49982"/>
                  </a:lnTo>
                  <a:lnTo>
                    <a:pt x="5148353" y="70924"/>
                  </a:lnTo>
                  <a:lnTo>
                    <a:pt x="5179858" y="70924"/>
                  </a:lnTo>
                  <a:lnTo>
                    <a:pt x="5179858" y="49982"/>
                  </a:lnTo>
                  <a:close/>
                </a:path>
                <a:path w="11796394" h="318769">
                  <a:moveTo>
                    <a:pt x="5242865" y="49982"/>
                  </a:moveTo>
                  <a:lnTo>
                    <a:pt x="5211362" y="49982"/>
                  </a:lnTo>
                  <a:lnTo>
                    <a:pt x="5211362" y="70924"/>
                  </a:lnTo>
                  <a:lnTo>
                    <a:pt x="5242865" y="70924"/>
                  </a:lnTo>
                  <a:lnTo>
                    <a:pt x="5242865" y="49982"/>
                  </a:lnTo>
                  <a:close/>
                </a:path>
                <a:path w="11796394" h="318769">
                  <a:moveTo>
                    <a:pt x="5305874" y="49982"/>
                  </a:moveTo>
                  <a:lnTo>
                    <a:pt x="5274369" y="49982"/>
                  </a:lnTo>
                  <a:lnTo>
                    <a:pt x="5274369" y="70924"/>
                  </a:lnTo>
                  <a:lnTo>
                    <a:pt x="5305874" y="70924"/>
                  </a:lnTo>
                  <a:lnTo>
                    <a:pt x="5305874" y="49982"/>
                  </a:lnTo>
                  <a:close/>
                </a:path>
                <a:path w="11796394" h="318769">
                  <a:moveTo>
                    <a:pt x="5368881" y="49982"/>
                  </a:moveTo>
                  <a:lnTo>
                    <a:pt x="5337378" y="49982"/>
                  </a:lnTo>
                  <a:lnTo>
                    <a:pt x="5337378" y="70924"/>
                  </a:lnTo>
                  <a:lnTo>
                    <a:pt x="5368881" y="70924"/>
                  </a:lnTo>
                  <a:lnTo>
                    <a:pt x="5368881" y="49982"/>
                  </a:lnTo>
                  <a:close/>
                </a:path>
                <a:path w="11796394" h="318769">
                  <a:moveTo>
                    <a:pt x="5420561" y="49982"/>
                  </a:moveTo>
                  <a:lnTo>
                    <a:pt x="5416128" y="49982"/>
                  </a:lnTo>
                  <a:lnTo>
                    <a:pt x="5416128" y="70924"/>
                  </a:lnTo>
                  <a:lnTo>
                    <a:pt x="5419295" y="70924"/>
                  </a:lnTo>
                  <a:lnTo>
                    <a:pt x="5422435" y="71211"/>
                  </a:lnTo>
                  <a:lnTo>
                    <a:pt x="5425513" y="71772"/>
                  </a:lnTo>
                  <a:lnTo>
                    <a:pt x="5429267" y="51169"/>
                  </a:lnTo>
                  <a:lnTo>
                    <a:pt x="5424957" y="50384"/>
                  </a:lnTo>
                  <a:lnTo>
                    <a:pt x="5420561" y="49982"/>
                  </a:lnTo>
                  <a:close/>
                </a:path>
                <a:path w="11796394" h="318769">
                  <a:moveTo>
                    <a:pt x="5416128" y="49982"/>
                  </a:moveTo>
                  <a:lnTo>
                    <a:pt x="5400386" y="49982"/>
                  </a:lnTo>
                  <a:lnTo>
                    <a:pt x="5400386" y="70924"/>
                  </a:lnTo>
                  <a:lnTo>
                    <a:pt x="5416128" y="70924"/>
                  </a:lnTo>
                  <a:lnTo>
                    <a:pt x="5416128" y="49982"/>
                  </a:lnTo>
                  <a:close/>
                </a:path>
                <a:path w="11796394" h="318769">
                  <a:moveTo>
                    <a:pt x="5497170" y="96918"/>
                  </a:moveTo>
                  <a:lnTo>
                    <a:pt x="5483347" y="112650"/>
                  </a:lnTo>
                  <a:lnTo>
                    <a:pt x="5505122" y="131783"/>
                  </a:lnTo>
                  <a:lnTo>
                    <a:pt x="5518945" y="116051"/>
                  </a:lnTo>
                  <a:lnTo>
                    <a:pt x="5497170" y="96918"/>
                  </a:lnTo>
                  <a:close/>
                </a:path>
                <a:path w="11796394" h="318769">
                  <a:moveTo>
                    <a:pt x="5540719" y="135184"/>
                  </a:moveTo>
                  <a:lnTo>
                    <a:pt x="5526896" y="150916"/>
                  </a:lnTo>
                  <a:lnTo>
                    <a:pt x="5548670" y="170049"/>
                  </a:lnTo>
                  <a:lnTo>
                    <a:pt x="5562493" y="154317"/>
                  </a:lnTo>
                  <a:lnTo>
                    <a:pt x="5540719" y="135184"/>
                  </a:lnTo>
                  <a:close/>
                </a:path>
                <a:path w="11796394" h="318769">
                  <a:moveTo>
                    <a:pt x="5584268" y="173451"/>
                  </a:moveTo>
                  <a:lnTo>
                    <a:pt x="5570444" y="189182"/>
                  </a:lnTo>
                  <a:lnTo>
                    <a:pt x="5592219" y="208315"/>
                  </a:lnTo>
                  <a:lnTo>
                    <a:pt x="5606042" y="192584"/>
                  </a:lnTo>
                  <a:lnTo>
                    <a:pt x="5584268" y="173451"/>
                  </a:lnTo>
                  <a:close/>
                </a:path>
                <a:path w="11796394" h="318769">
                  <a:moveTo>
                    <a:pt x="5627816" y="211717"/>
                  </a:moveTo>
                  <a:lnTo>
                    <a:pt x="5613993" y="227448"/>
                  </a:lnTo>
                  <a:lnTo>
                    <a:pt x="5635767" y="246581"/>
                  </a:lnTo>
                  <a:lnTo>
                    <a:pt x="5649591" y="230850"/>
                  </a:lnTo>
                  <a:lnTo>
                    <a:pt x="5627816" y="211717"/>
                  </a:lnTo>
                  <a:close/>
                </a:path>
                <a:path w="11796394" h="318769">
                  <a:moveTo>
                    <a:pt x="5671364" y="249983"/>
                  </a:moveTo>
                  <a:lnTo>
                    <a:pt x="5657541" y="265714"/>
                  </a:lnTo>
                  <a:lnTo>
                    <a:pt x="5679316" y="284847"/>
                  </a:lnTo>
                  <a:lnTo>
                    <a:pt x="5693139" y="269116"/>
                  </a:lnTo>
                  <a:lnTo>
                    <a:pt x="5671364" y="249983"/>
                  </a:lnTo>
                  <a:close/>
                </a:path>
                <a:path w="11796394" h="318769">
                  <a:moveTo>
                    <a:pt x="5780236" y="249983"/>
                  </a:moveTo>
                  <a:lnTo>
                    <a:pt x="5758462" y="269116"/>
                  </a:lnTo>
                  <a:lnTo>
                    <a:pt x="5772285" y="284847"/>
                  </a:lnTo>
                  <a:lnTo>
                    <a:pt x="5794059" y="265714"/>
                  </a:lnTo>
                  <a:lnTo>
                    <a:pt x="5780236" y="249983"/>
                  </a:lnTo>
                  <a:close/>
                </a:path>
                <a:path w="11796394" h="318769">
                  <a:moveTo>
                    <a:pt x="5823785" y="211717"/>
                  </a:moveTo>
                  <a:lnTo>
                    <a:pt x="5802010" y="230850"/>
                  </a:lnTo>
                  <a:lnTo>
                    <a:pt x="5815834" y="246581"/>
                  </a:lnTo>
                  <a:lnTo>
                    <a:pt x="5837608" y="227448"/>
                  </a:lnTo>
                  <a:lnTo>
                    <a:pt x="5823785" y="211717"/>
                  </a:lnTo>
                  <a:close/>
                </a:path>
                <a:path w="11796394" h="318769">
                  <a:moveTo>
                    <a:pt x="5867333" y="173451"/>
                  </a:moveTo>
                  <a:lnTo>
                    <a:pt x="5845559" y="192584"/>
                  </a:lnTo>
                  <a:lnTo>
                    <a:pt x="5859382" y="208315"/>
                  </a:lnTo>
                  <a:lnTo>
                    <a:pt x="5881157" y="189182"/>
                  </a:lnTo>
                  <a:lnTo>
                    <a:pt x="5867333" y="173451"/>
                  </a:lnTo>
                  <a:close/>
                </a:path>
                <a:path w="11796394" h="318769">
                  <a:moveTo>
                    <a:pt x="5910881" y="135184"/>
                  </a:moveTo>
                  <a:lnTo>
                    <a:pt x="5889108" y="154317"/>
                  </a:lnTo>
                  <a:lnTo>
                    <a:pt x="5902930" y="170049"/>
                  </a:lnTo>
                  <a:lnTo>
                    <a:pt x="5924705" y="150916"/>
                  </a:lnTo>
                  <a:lnTo>
                    <a:pt x="5910881" y="135184"/>
                  </a:lnTo>
                  <a:close/>
                </a:path>
                <a:path w="11796394" h="318769">
                  <a:moveTo>
                    <a:pt x="5954430" y="96918"/>
                  </a:moveTo>
                  <a:lnTo>
                    <a:pt x="5932656" y="116051"/>
                  </a:lnTo>
                  <a:lnTo>
                    <a:pt x="5946480" y="131783"/>
                  </a:lnTo>
                  <a:lnTo>
                    <a:pt x="5968253" y="112650"/>
                  </a:lnTo>
                  <a:lnTo>
                    <a:pt x="5954430" y="96918"/>
                  </a:lnTo>
                  <a:close/>
                </a:path>
                <a:path w="11796394" h="318769">
                  <a:moveTo>
                    <a:pt x="6035473" y="49982"/>
                  </a:moveTo>
                  <a:lnTo>
                    <a:pt x="6031039" y="49982"/>
                  </a:lnTo>
                  <a:lnTo>
                    <a:pt x="6026643" y="50384"/>
                  </a:lnTo>
                  <a:lnTo>
                    <a:pt x="6022334" y="51169"/>
                  </a:lnTo>
                  <a:lnTo>
                    <a:pt x="6025934" y="70924"/>
                  </a:lnTo>
                  <a:lnTo>
                    <a:pt x="6025986" y="71211"/>
                  </a:lnTo>
                  <a:lnTo>
                    <a:pt x="6026088" y="71772"/>
                  </a:lnTo>
                  <a:lnTo>
                    <a:pt x="6029165" y="71211"/>
                  </a:lnTo>
                  <a:lnTo>
                    <a:pt x="6032305" y="70924"/>
                  </a:lnTo>
                  <a:lnTo>
                    <a:pt x="6035473" y="70924"/>
                  </a:lnTo>
                  <a:lnTo>
                    <a:pt x="6035473" y="49982"/>
                  </a:lnTo>
                  <a:close/>
                </a:path>
                <a:path w="11796394" h="318769">
                  <a:moveTo>
                    <a:pt x="6051132" y="49982"/>
                  </a:moveTo>
                  <a:lnTo>
                    <a:pt x="6035473" y="49982"/>
                  </a:lnTo>
                  <a:lnTo>
                    <a:pt x="6035473" y="70924"/>
                  </a:lnTo>
                  <a:lnTo>
                    <a:pt x="6051132" y="70924"/>
                  </a:lnTo>
                  <a:lnTo>
                    <a:pt x="6051132" y="49982"/>
                  </a:lnTo>
                  <a:close/>
                </a:path>
                <a:path w="11796394" h="318769">
                  <a:moveTo>
                    <a:pt x="6113770" y="49982"/>
                  </a:moveTo>
                  <a:lnTo>
                    <a:pt x="6082451" y="49982"/>
                  </a:lnTo>
                  <a:lnTo>
                    <a:pt x="6082451" y="70924"/>
                  </a:lnTo>
                  <a:lnTo>
                    <a:pt x="6113770" y="70924"/>
                  </a:lnTo>
                  <a:lnTo>
                    <a:pt x="6113770" y="49982"/>
                  </a:lnTo>
                  <a:close/>
                </a:path>
                <a:path w="11796394" h="318769">
                  <a:moveTo>
                    <a:pt x="6176408" y="49982"/>
                  </a:moveTo>
                  <a:lnTo>
                    <a:pt x="6145089" y="49982"/>
                  </a:lnTo>
                  <a:lnTo>
                    <a:pt x="6145089" y="70924"/>
                  </a:lnTo>
                  <a:lnTo>
                    <a:pt x="6176408" y="70924"/>
                  </a:lnTo>
                  <a:lnTo>
                    <a:pt x="6176408" y="49982"/>
                  </a:lnTo>
                  <a:close/>
                </a:path>
                <a:path w="11796394" h="318769">
                  <a:moveTo>
                    <a:pt x="6239045" y="49982"/>
                  </a:moveTo>
                  <a:lnTo>
                    <a:pt x="6207726" y="49982"/>
                  </a:lnTo>
                  <a:lnTo>
                    <a:pt x="6207726" y="70924"/>
                  </a:lnTo>
                  <a:lnTo>
                    <a:pt x="6239045" y="70924"/>
                  </a:lnTo>
                  <a:lnTo>
                    <a:pt x="6239045" y="49982"/>
                  </a:lnTo>
                  <a:close/>
                </a:path>
                <a:path w="11796394" h="318769">
                  <a:moveTo>
                    <a:pt x="6301682" y="49982"/>
                  </a:moveTo>
                  <a:lnTo>
                    <a:pt x="6270364" y="49982"/>
                  </a:lnTo>
                  <a:lnTo>
                    <a:pt x="6270364" y="70924"/>
                  </a:lnTo>
                  <a:lnTo>
                    <a:pt x="6301682" y="70924"/>
                  </a:lnTo>
                  <a:lnTo>
                    <a:pt x="6301682" y="49982"/>
                  </a:lnTo>
                  <a:close/>
                </a:path>
                <a:path w="11796394" h="318769">
                  <a:moveTo>
                    <a:pt x="6364320" y="49982"/>
                  </a:moveTo>
                  <a:lnTo>
                    <a:pt x="6333001" y="49982"/>
                  </a:lnTo>
                  <a:lnTo>
                    <a:pt x="6333001" y="70924"/>
                  </a:lnTo>
                  <a:lnTo>
                    <a:pt x="6364320" y="70924"/>
                  </a:lnTo>
                  <a:lnTo>
                    <a:pt x="6364320" y="49982"/>
                  </a:lnTo>
                  <a:close/>
                </a:path>
                <a:path w="11796394" h="318769">
                  <a:moveTo>
                    <a:pt x="6426958" y="49982"/>
                  </a:moveTo>
                  <a:lnTo>
                    <a:pt x="6395639" y="49982"/>
                  </a:lnTo>
                  <a:lnTo>
                    <a:pt x="6395639" y="70924"/>
                  </a:lnTo>
                  <a:lnTo>
                    <a:pt x="6426958" y="70924"/>
                  </a:lnTo>
                  <a:lnTo>
                    <a:pt x="6426958" y="49982"/>
                  </a:lnTo>
                  <a:close/>
                </a:path>
                <a:path w="11796394" h="318769">
                  <a:moveTo>
                    <a:pt x="6489595" y="49982"/>
                  </a:moveTo>
                  <a:lnTo>
                    <a:pt x="6458277" y="49982"/>
                  </a:lnTo>
                  <a:lnTo>
                    <a:pt x="6458277" y="70924"/>
                  </a:lnTo>
                  <a:lnTo>
                    <a:pt x="6489595" y="70924"/>
                  </a:lnTo>
                  <a:lnTo>
                    <a:pt x="6489595" y="49982"/>
                  </a:lnTo>
                  <a:close/>
                </a:path>
                <a:path w="11796394" h="318769">
                  <a:moveTo>
                    <a:pt x="6552233" y="49982"/>
                  </a:moveTo>
                  <a:lnTo>
                    <a:pt x="6520914" y="49982"/>
                  </a:lnTo>
                  <a:lnTo>
                    <a:pt x="6520914" y="70924"/>
                  </a:lnTo>
                  <a:lnTo>
                    <a:pt x="6552233" y="70924"/>
                  </a:lnTo>
                  <a:lnTo>
                    <a:pt x="6552233" y="49982"/>
                  </a:lnTo>
                  <a:close/>
                </a:path>
                <a:path w="11796394" h="318769">
                  <a:moveTo>
                    <a:pt x="6614870" y="49982"/>
                  </a:moveTo>
                  <a:lnTo>
                    <a:pt x="6583551" y="49982"/>
                  </a:lnTo>
                  <a:lnTo>
                    <a:pt x="6583551" y="70924"/>
                  </a:lnTo>
                  <a:lnTo>
                    <a:pt x="6614870" y="70924"/>
                  </a:lnTo>
                  <a:lnTo>
                    <a:pt x="6614870" y="49982"/>
                  </a:lnTo>
                  <a:close/>
                </a:path>
                <a:path w="11796394" h="318769">
                  <a:moveTo>
                    <a:pt x="6677508" y="49982"/>
                  </a:moveTo>
                  <a:lnTo>
                    <a:pt x="6646189" y="49982"/>
                  </a:lnTo>
                  <a:lnTo>
                    <a:pt x="6646189" y="70924"/>
                  </a:lnTo>
                  <a:lnTo>
                    <a:pt x="6677508" y="70924"/>
                  </a:lnTo>
                  <a:lnTo>
                    <a:pt x="6677508" y="49982"/>
                  </a:lnTo>
                  <a:close/>
                </a:path>
                <a:path w="11796394" h="318769">
                  <a:moveTo>
                    <a:pt x="6740146" y="49982"/>
                  </a:moveTo>
                  <a:lnTo>
                    <a:pt x="6708827" y="49982"/>
                  </a:lnTo>
                  <a:lnTo>
                    <a:pt x="6708827" y="70924"/>
                  </a:lnTo>
                  <a:lnTo>
                    <a:pt x="6740146" y="70924"/>
                  </a:lnTo>
                  <a:lnTo>
                    <a:pt x="6740146" y="49982"/>
                  </a:lnTo>
                  <a:close/>
                </a:path>
                <a:path w="11796394" h="318769">
                  <a:moveTo>
                    <a:pt x="6802783" y="49982"/>
                  </a:moveTo>
                  <a:lnTo>
                    <a:pt x="6771464" y="49982"/>
                  </a:lnTo>
                  <a:lnTo>
                    <a:pt x="6771464" y="70924"/>
                  </a:lnTo>
                  <a:lnTo>
                    <a:pt x="6802783" y="70924"/>
                  </a:lnTo>
                  <a:lnTo>
                    <a:pt x="6802783" y="49982"/>
                  </a:lnTo>
                  <a:close/>
                </a:path>
                <a:path w="11796394" h="318769">
                  <a:moveTo>
                    <a:pt x="6865420" y="49982"/>
                  </a:moveTo>
                  <a:lnTo>
                    <a:pt x="6834102" y="49982"/>
                  </a:lnTo>
                  <a:lnTo>
                    <a:pt x="6834102" y="70924"/>
                  </a:lnTo>
                  <a:lnTo>
                    <a:pt x="6865420" y="70924"/>
                  </a:lnTo>
                  <a:lnTo>
                    <a:pt x="6865420" y="49982"/>
                  </a:lnTo>
                  <a:close/>
                </a:path>
                <a:path w="11796394" h="318769">
                  <a:moveTo>
                    <a:pt x="6928059" y="49982"/>
                  </a:moveTo>
                  <a:lnTo>
                    <a:pt x="6896739" y="49982"/>
                  </a:lnTo>
                  <a:lnTo>
                    <a:pt x="6896739" y="70924"/>
                  </a:lnTo>
                  <a:lnTo>
                    <a:pt x="6928059" y="70924"/>
                  </a:lnTo>
                  <a:lnTo>
                    <a:pt x="6928059" y="49982"/>
                  </a:lnTo>
                  <a:close/>
                </a:path>
                <a:path w="11796394" h="318769">
                  <a:moveTo>
                    <a:pt x="6990696" y="49982"/>
                  </a:moveTo>
                  <a:lnTo>
                    <a:pt x="6959377" y="49982"/>
                  </a:lnTo>
                  <a:lnTo>
                    <a:pt x="6959377" y="70924"/>
                  </a:lnTo>
                  <a:lnTo>
                    <a:pt x="6990696" y="70924"/>
                  </a:lnTo>
                  <a:lnTo>
                    <a:pt x="6990696" y="49982"/>
                  </a:lnTo>
                  <a:close/>
                </a:path>
                <a:path w="11796394" h="318769">
                  <a:moveTo>
                    <a:pt x="7053333" y="49982"/>
                  </a:moveTo>
                  <a:lnTo>
                    <a:pt x="7022015" y="49982"/>
                  </a:lnTo>
                  <a:lnTo>
                    <a:pt x="7022015" y="70924"/>
                  </a:lnTo>
                  <a:lnTo>
                    <a:pt x="7053333" y="70924"/>
                  </a:lnTo>
                  <a:lnTo>
                    <a:pt x="7053333" y="49982"/>
                  </a:lnTo>
                  <a:close/>
                </a:path>
                <a:path w="11796394" h="318769">
                  <a:moveTo>
                    <a:pt x="7115971" y="49982"/>
                  </a:moveTo>
                  <a:lnTo>
                    <a:pt x="7084652" y="49982"/>
                  </a:lnTo>
                  <a:lnTo>
                    <a:pt x="7084652" y="70924"/>
                  </a:lnTo>
                  <a:lnTo>
                    <a:pt x="7115971" y="70924"/>
                  </a:lnTo>
                  <a:lnTo>
                    <a:pt x="7115971" y="49982"/>
                  </a:lnTo>
                  <a:close/>
                </a:path>
                <a:path w="11796394" h="318769">
                  <a:moveTo>
                    <a:pt x="7178608" y="49982"/>
                  </a:moveTo>
                  <a:lnTo>
                    <a:pt x="7147290" y="49982"/>
                  </a:lnTo>
                  <a:lnTo>
                    <a:pt x="7147290" y="70924"/>
                  </a:lnTo>
                  <a:lnTo>
                    <a:pt x="7178608" y="70924"/>
                  </a:lnTo>
                  <a:lnTo>
                    <a:pt x="7178608" y="49982"/>
                  </a:lnTo>
                  <a:close/>
                </a:path>
                <a:path w="11796394" h="318769">
                  <a:moveTo>
                    <a:pt x="7241246" y="49982"/>
                  </a:moveTo>
                  <a:lnTo>
                    <a:pt x="7209928" y="49982"/>
                  </a:lnTo>
                  <a:lnTo>
                    <a:pt x="7209928" y="70924"/>
                  </a:lnTo>
                  <a:lnTo>
                    <a:pt x="7241246" y="70924"/>
                  </a:lnTo>
                  <a:lnTo>
                    <a:pt x="7241246" y="49982"/>
                  </a:lnTo>
                  <a:close/>
                </a:path>
                <a:path w="11796394" h="318769">
                  <a:moveTo>
                    <a:pt x="7303884" y="49982"/>
                  </a:moveTo>
                  <a:lnTo>
                    <a:pt x="7272565" y="49982"/>
                  </a:lnTo>
                  <a:lnTo>
                    <a:pt x="7272565" y="70924"/>
                  </a:lnTo>
                  <a:lnTo>
                    <a:pt x="7303884" y="70924"/>
                  </a:lnTo>
                  <a:lnTo>
                    <a:pt x="7303884" y="49982"/>
                  </a:lnTo>
                  <a:close/>
                </a:path>
                <a:path w="11796394" h="318769">
                  <a:moveTo>
                    <a:pt x="7366521" y="49982"/>
                  </a:moveTo>
                  <a:lnTo>
                    <a:pt x="7335202" y="49982"/>
                  </a:lnTo>
                  <a:lnTo>
                    <a:pt x="7335202" y="70924"/>
                  </a:lnTo>
                  <a:lnTo>
                    <a:pt x="7366521" y="70924"/>
                  </a:lnTo>
                  <a:lnTo>
                    <a:pt x="7366521" y="49982"/>
                  </a:lnTo>
                  <a:close/>
                </a:path>
                <a:path w="11796394" h="318769">
                  <a:moveTo>
                    <a:pt x="7429159" y="49982"/>
                  </a:moveTo>
                  <a:lnTo>
                    <a:pt x="7397840" y="49982"/>
                  </a:lnTo>
                  <a:lnTo>
                    <a:pt x="7397840" y="70924"/>
                  </a:lnTo>
                  <a:lnTo>
                    <a:pt x="7429159" y="70924"/>
                  </a:lnTo>
                  <a:lnTo>
                    <a:pt x="7429159" y="49982"/>
                  </a:lnTo>
                  <a:close/>
                </a:path>
                <a:path w="11796394" h="318769">
                  <a:moveTo>
                    <a:pt x="7491796" y="49982"/>
                  </a:moveTo>
                  <a:lnTo>
                    <a:pt x="7460477" y="49982"/>
                  </a:lnTo>
                  <a:lnTo>
                    <a:pt x="7460477" y="70924"/>
                  </a:lnTo>
                  <a:lnTo>
                    <a:pt x="7491796" y="70924"/>
                  </a:lnTo>
                  <a:lnTo>
                    <a:pt x="7491796" y="49982"/>
                  </a:lnTo>
                  <a:close/>
                </a:path>
                <a:path w="11796394" h="318769">
                  <a:moveTo>
                    <a:pt x="7554433" y="49982"/>
                  </a:moveTo>
                  <a:lnTo>
                    <a:pt x="7523115" y="49982"/>
                  </a:lnTo>
                  <a:lnTo>
                    <a:pt x="7523115" y="70924"/>
                  </a:lnTo>
                  <a:lnTo>
                    <a:pt x="7554433" y="70924"/>
                  </a:lnTo>
                  <a:lnTo>
                    <a:pt x="7554433" y="49982"/>
                  </a:lnTo>
                  <a:close/>
                </a:path>
                <a:path w="11796394" h="318769">
                  <a:moveTo>
                    <a:pt x="7617071" y="49982"/>
                  </a:moveTo>
                  <a:lnTo>
                    <a:pt x="7585752" y="49982"/>
                  </a:lnTo>
                  <a:lnTo>
                    <a:pt x="7585752" y="70924"/>
                  </a:lnTo>
                  <a:lnTo>
                    <a:pt x="7617071" y="70924"/>
                  </a:lnTo>
                  <a:lnTo>
                    <a:pt x="7617071" y="49982"/>
                  </a:lnTo>
                  <a:close/>
                </a:path>
                <a:path w="11796394" h="318769">
                  <a:moveTo>
                    <a:pt x="7679708" y="49982"/>
                  </a:moveTo>
                  <a:lnTo>
                    <a:pt x="7648390" y="49982"/>
                  </a:lnTo>
                  <a:lnTo>
                    <a:pt x="7648390" y="70924"/>
                  </a:lnTo>
                  <a:lnTo>
                    <a:pt x="7679708" y="70924"/>
                  </a:lnTo>
                  <a:lnTo>
                    <a:pt x="7679708" y="49982"/>
                  </a:lnTo>
                  <a:close/>
                </a:path>
                <a:path w="11796394" h="318769">
                  <a:moveTo>
                    <a:pt x="7742346" y="49982"/>
                  </a:moveTo>
                  <a:lnTo>
                    <a:pt x="7711027" y="49982"/>
                  </a:lnTo>
                  <a:lnTo>
                    <a:pt x="7711027" y="70924"/>
                  </a:lnTo>
                  <a:lnTo>
                    <a:pt x="7742346" y="70924"/>
                  </a:lnTo>
                  <a:lnTo>
                    <a:pt x="7742346" y="49982"/>
                  </a:lnTo>
                  <a:close/>
                </a:path>
                <a:path w="11796394" h="318769">
                  <a:moveTo>
                    <a:pt x="7804983" y="49982"/>
                  </a:moveTo>
                  <a:lnTo>
                    <a:pt x="7773664" y="49982"/>
                  </a:lnTo>
                  <a:lnTo>
                    <a:pt x="7773664" y="70924"/>
                  </a:lnTo>
                  <a:lnTo>
                    <a:pt x="7804983" y="70924"/>
                  </a:lnTo>
                  <a:lnTo>
                    <a:pt x="7804983" y="49982"/>
                  </a:lnTo>
                  <a:close/>
                </a:path>
                <a:path w="11796394" h="318769">
                  <a:moveTo>
                    <a:pt x="7867620" y="49982"/>
                  </a:moveTo>
                  <a:lnTo>
                    <a:pt x="7836302" y="49982"/>
                  </a:lnTo>
                  <a:lnTo>
                    <a:pt x="7836302" y="70924"/>
                  </a:lnTo>
                  <a:lnTo>
                    <a:pt x="7867620" y="70924"/>
                  </a:lnTo>
                  <a:lnTo>
                    <a:pt x="7867620" y="49982"/>
                  </a:lnTo>
                  <a:close/>
                </a:path>
                <a:path w="11796394" h="318769">
                  <a:moveTo>
                    <a:pt x="7930258" y="49982"/>
                  </a:moveTo>
                  <a:lnTo>
                    <a:pt x="7898939" y="49982"/>
                  </a:lnTo>
                  <a:lnTo>
                    <a:pt x="7898939" y="70924"/>
                  </a:lnTo>
                  <a:lnTo>
                    <a:pt x="7930258" y="70924"/>
                  </a:lnTo>
                  <a:lnTo>
                    <a:pt x="7930258" y="49982"/>
                  </a:lnTo>
                  <a:close/>
                </a:path>
                <a:path w="11796394" h="318769">
                  <a:moveTo>
                    <a:pt x="7992895" y="49982"/>
                  </a:moveTo>
                  <a:lnTo>
                    <a:pt x="7961577" y="49982"/>
                  </a:lnTo>
                  <a:lnTo>
                    <a:pt x="7961577" y="70924"/>
                  </a:lnTo>
                  <a:lnTo>
                    <a:pt x="7992895" y="70924"/>
                  </a:lnTo>
                  <a:lnTo>
                    <a:pt x="7992895" y="49982"/>
                  </a:lnTo>
                  <a:close/>
                </a:path>
                <a:path w="11796394" h="318769">
                  <a:moveTo>
                    <a:pt x="8055533" y="49982"/>
                  </a:moveTo>
                  <a:lnTo>
                    <a:pt x="8024214" y="49982"/>
                  </a:lnTo>
                  <a:lnTo>
                    <a:pt x="8024214" y="70924"/>
                  </a:lnTo>
                  <a:lnTo>
                    <a:pt x="8055533" y="70924"/>
                  </a:lnTo>
                  <a:lnTo>
                    <a:pt x="8055533" y="49982"/>
                  </a:lnTo>
                  <a:close/>
                </a:path>
                <a:path w="11796394" h="318769">
                  <a:moveTo>
                    <a:pt x="8118170" y="49982"/>
                  </a:moveTo>
                  <a:lnTo>
                    <a:pt x="8086851" y="49982"/>
                  </a:lnTo>
                  <a:lnTo>
                    <a:pt x="8086851" y="70924"/>
                  </a:lnTo>
                  <a:lnTo>
                    <a:pt x="8118170" y="70924"/>
                  </a:lnTo>
                  <a:lnTo>
                    <a:pt x="8118170" y="49982"/>
                  </a:lnTo>
                  <a:close/>
                </a:path>
                <a:path w="11796394" h="318769">
                  <a:moveTo>
                    <a:pt x="8180808" y="49982"/>
                  </a:moveTo>
                  <a:lnTo>
                    <a:pt x="8149489" y="49982"/>
                  </a:lnTo>
                  <a:lnTo>
                    <a:pt x="8149489" y="70924"/>
                  </a:lnTo>
                  <a:lnTo>
                    <a:pt x="8180808" y="70924"/>
                  </a:lnTo>
                  <a:lnTo>
                    <a:pt x="8180808" y="49982"/>
                  </a:lnTo>
                  <a:close/>
                </a:path>
                <a:path w="11796394" h="318769">
                  <a:moveTo>
                    <a:pt x="8243445" y="49982"/>
                  </a:moveTo>
                  <a:lnTo>
                    <a:pt x="8212126" y="49982"/>
                  </a:lnTo>
                  <a:lnTo>
                    <a:pt x="8212126" y="70924"/>
                  </a:lnTo>
                  <a:lnTo>
                    <a:pt x="8243445" y="70924"/>
                  </a:lnTo>
                  <a:lnTo>
                    <a:pt x="8243445" y="49982"/>
                  </a:lnTo>
                  <a:close/>
                </a:path>
                <a:path w="11796394" h="318769">
                  <a:moveTo>
                    <a:pt x="8306082" y="49982"/>
                  </a:moveTo>
                  <a:lnTo>
                    <a:pt x="8274764" y="49982"/>
                  </a:lnTo>
                  <a:lnTo>
                    <a:pt x="8274764" y="70924"/>
                  </a:lnTo>
                  <a:lnTo>
                    <a:pt x="8306082" y="70924"/>
                  </a:lnTo>
                  <a:lnTo>
                    <a:pt x="8306082" y="49982"/>
                  </a:lnTo>
                  <a:close/>
                </a:path>
                <a:path w="11796394" h="318769">
                  <a:moveTo>
                    <a:pt x="8368720" y="49982"/>
                  </a:moveTo>
                  <a:lnTo>
                    <a:pt x="8337401" y="49982"/>
                  </a:lnTo>
                  <a:lnTo>
                    <a:pt x="8337401" y="70924"/>
                  </a:lnTo>
                  <a:lnTo>
                    <a:pt x="8368720" y="70924"/>
                  </a:lnTo>
                  <a:lnTo>
                    <a:pt x="8368720" y="49982"/>
                  </a:lnTo>
                  <a:close/>
                </a:path>
                <a:path w="11796394" h="318769">
                  <a:moveTo>
                    <a:pt x="8431357" y="49982"/>
                  </a:moveTo>
                  <a:lnTo>
                    <a:pt x="8400039" y="49982"/>
                  </a:lnTo>
                  <a:lnTo>
                    <a:pt x="8400039" y="70924"/>
                  </a:lnTo>
                  <a:lnTo>
                    <a:pt x="8431357" y="70924"/>
                  </a:lnTo>
                  <a:lnTo>
                    <a:pt x="8431357" y="49982"/>
                  </a:lnTo>
                  <a:close/>
                </a:path>
                <a:path w="11796394" h="318769">
                  <a:moveTo>
                    <a:pt x="8493995" y="49982"/>
                  </a:moveTo>
                  <a:lnTo>
                    <a:pt x="8462676" y="49982"/>
                  </a:lnTo>
                  <a:lnTo>
                    <a:pt x="8462676" y="70924"/>
                  </a:lnTo>
                  <a:lnTo>
                    <a:pt x="8493995" y="70924"/>
                  </a:lnTo>
                  <a:lnTo>
                    <a:pt x="8493995" y="49982"/>
                  </a:lnTo>
                  <a:close/>
                </a:path>
                <a:path w="11796394" h="318769">
                  <a:moveTo>
                    <a:pt x="8556632" y="49982"/>
                  </a:moveTo>
                  <a:lnTo>
                    <a:pt x="8525313" y="49982"/>
                  </a:lnTo>
                  <a:lnTo>
                    <a:pt x="8525313" y="70924"/>
                  </a:lnTo>
                  <a:lnTo>
                    <a:pt x="8556632" y="70924"/>
                  </a:lnTo>
                  <a:lnTo>
                    <a:pt x="8556632" y="49982"/>
                  </a:lnTo>
                  <a:close/>
                </a:path>
                <a:path w="11796394" h="318769">
                  <a:moveTo>
                    <a:pt x="8619270" y="49982"/>
                  </a:moveTo>
                  <a:lnTo>
                    <a:pt x="8587951" y="49982"/>
                  </a:lnTo>
                  <a:lnTo>
                    <a:pt x="8587951" y="70924"/>
                  </a:lnTo>
                  <a:lnTo>
                    <a:pt x="8619270" y="70924"/>
                  </a:lnTo>
                  <a:lnTo>
                    <a:pt x="8619270" y="49982"/>
                  </a:lnTo>
                  <a:close/>
                </a:path>
                <a:path w="11796394" h="318769">
                  <a:moveTo>
                    <a:pt x="8681907" y="49982"/>
                  </a:moveTo>
                  <a:lnTo>
                    <a:pt x="8650588" y="49982"/>
                  </a:lnTo>
                  <a:lnTo>
                    <a:pt x="8650588" y="70924"/>
                  </a:lnTo>
                  <a:lnTo>
                    <a:pt x="8681907" y="70924"/>
                  </a:lnTo>
                  <a:lnTo>
                    <a:pt x="8681907" y="49982"/>
                  </a:lnTo>
                  <a:close/>
                </a:path>
                <a:path w="11796394" h="318769">
                  <a:moveTo>
                    <a:pt x="8744544" y="49982"/>
                  </a:moveTo>
                  <a:lnTo>
                    <a:pt x="8713226" y="49982"/>
                  </a:lnTo>
                  <a:lnTo>
                    <a:pt x="8713226" y="70924"/>
                  </a:lnTo>
                  <a:lnTo>
                    <a:pt x="8744544" y="70924"/>
                  </a:lnTo>
                  <a:lnTo>
                    <a:pt x="8744544" y="49982"/>
                  </a:lnTo>
                  <a:close/>
                </a:path>
                <a:path w="11796394" h="318769">
                  <a:moveTo>
                    <a:pt x="8807182" y="49982"/>
                  </a:moveTo>
                  <a:lnTo>
                    <a:pt x="8775863" y="49982"/>
                  </a:lnTo>
                  <a:lnTo>
                    <a:pt x="8775863" y="70924"/>
                  </a:lnTo>
                  <a:lnTo>
                    <a:pt x="8807182" y="70924"/>
                  </a:lnTo>
                  <a:lnTo>
                    <a:pt x="8807182" y="49982"/>
                  </a:lnTo>
                  <a:close/>
                </a:path>
                <a:path w="11796394" h="318769">
                  <a:moveTo>
                    <a:pt x="8869819" y="49982"/>
                  </a:moveTo>
                  <a:lnTo>
                    <a:pt x="8838500" y="49982"/>
                  </a:lnTo>
                  <a:lnTo>
                    <a:pt x="8838500" y="70924"/>
                  </a:lnTo>
                  <a:lnTo>
                    <a:pt x="8869819" y="70924"/>
                  </a:lnTo>
                  <a:lnTo>
                    <a:pt x="8869819" y="49982"/>
                  </a:lnTo>
                  <a:close/>
                </a:path>
                <a:path w="11796394" h="318769">
                  <a:moveTo>
                    <a:pt x="8932457" y="49982"/>
                  </a:moveTo>
                  <a:lnTo>
                    <a:pt x="8901138" y="49982"/>
                  </a:lnTo>
                  <a:lnTo>
                    <a:pt x="8901138" y="70924"/>
                  </a:lnTo>
                  <a:lnTo>
                    <a:pt x="8932457" y="70924"/>
                  </a:lnTo>
                  <a:lnTo>
                    <a:pt x="8932457" y="49982"/>
                  </a:lnTo>
                  <a:close/>
                </a:path>
                <a:path w="11796394" h="318769">
                  <a:moveTo>
                    <a:pt x="8995095" y="49982"/>
                  </a:moveTo>
                  <a:lnTo>
                    <a:pt x="8963775" y="49982"/>
                  </a:lnTo>
                  <a:lnTo>
                    <a:pt x="8963775" y="70924"/>
                  </a:lnTo>
                  <a:lnTo>
                    <a:pt x="8995095" y="70924"/>
                  </a:lnTo>
                  <a:lnTo>
                    <a:pt x="8995095" y="49982"/>
                  </a:lnTo>
                  <a:close/>
                </a:path>
                <a:path w="11796394" h="318769">
                  <a:moveTo>
                    <a:pt x="9057731" y="49982"/>
                  </a:moveTo>
                  <a:lnTo>
                    <a:pt x="9026413" y="49982"/>
                  </a:lnTo>
                  <a:lnTo>
                    <a:pt x="9026413" y="70924"/>
                  </a:lnTo>
                  <a:lnTo>
                    <a:pt x="9057731" y="70924"/>
                  </a:lnTo>
                  <a:lnTo>
                    <a:pt x="9057731" y="49982"/>
                  </a:lnTo>
                  <a:close/>
                </a:path>
                <a:path w="11796394" h="318769">
                  <a:moveTo>
                    <a:pt x="9120369" y="49982"/>
                  </a:moveTo>
                  <a:lnTo>
                    <a:pt x="9089051" y="49982"/>
                  </a:lnTo>
                  <a:lnTo>
                    <a:pt x="9089051" y="70924"/>
                  </a:lnTo>
                  <a:lnTo>
                    <a:pt x="9120369" y="70924"/>
                  </a:lnTo>
                  <a:lnTo>
                    <a:pt x="9120369" y="49982"/>
                  </a:lnTo>
                  <a:close/>
                </a:path>
                <a:path w="11796394" h="318769">
                  <a:moveTo>
                    <a:pt x="9183006" y="49982"/>
                  </a:moveTo>
                  <a:lnTo>
                    <a:pt x="9151688" y="49982"/>
                  </a:lnTo>
                  <a:lnTo>
                    <a:pt x="9151688" y="70924"/>
                  </a:lnTo>
                  <a:lnTo>
                    <a:pt x="9183006" y="70924"/>
                  </a:lnTo>
                  <a:lnTo>
                    <a:pt x="9183006" y="49982"/>
                  </a:lnTo>
                  <a:close/>
                </a:path>
                <a:path w="11796394" h="318769">
                  <a:moveTo>
                    <a:pt x="9245644" y="49982"/>
                  </a:moveTo>
                  <a:lnTo>
                    <a:pt x="9214325" y="49982"/>
                  </a:lnTo>
                  <a:lnTo>
                    <a:pt x="9214325" y="70924"/>
                  </a:lnTo>
                  <a:lnTo>
                    <a:pt x="9245644" y="70924"/>
                  </a:lnTo>
                  <a:lnTo>
                    <a:pt x="9245644" y="49982"/>
                  </a:lnTo>
                  <a:close/>
                </a:path>
                <a:path w="11796394" h="318769">
                  <a:moveTo>
                    <a:pt x="9308282" y="49982"/>
                  </a:moveTo>
                  <a:lnTo>
                    <a:pt x="9276962" y="49982"/>
                  </a:lnTo>
                  <a:lnTo>
                    <a:pt x="9276962" y="70924"/>
                  </a:lnTo>
                  <a:lnTo>
                    <a:pt x="9308282" y="70924"/>
                  </a:lnTo>
                  <a:lnTo>
                    <a:pt x="9308282" y="49982"/>
                  </a:lnTo>
                  <a:close/>
                </a:path>
                <a:path w="11796394" h="318769">
                  <a:moveTo>
                    <a:pt x="9370919" y="49982"/>
                  </a:moveTo>
                  <a:lnTo>
                    <a:pt x="9339600" y="49982"/>
                  </a:lnTo>
                  <a:lnTo>
                    <a:pt x="9339600" y="70924"/>
                  </a:lnTo>
                  <a:lnTo>
                    <a:pt x="9370919" y="70924"/>
                  </a:lnTo>
                  <a:lnTo>
                    <a:pt x="9370919" y="49982"/>
                  </a:lnTo>
                  <a:close/>
                </a:path>
                <a:path w="11796394" h="318769">
                  <a:moveTo>
                    <a:pt x="9433556" y="49982"/>
                  </a:moveTo>
                  <a:lnTo>
                    <a:pt x="9402238" y="49982"/>
                  </a:lnTo>
                  <a:lnTo>
                    <a:pt x="9402238" y="70924"/>
                  </a:lnTo>
                  <a:lnTo>
                    <a:pt x="9433556" y="70924"/>
                  </a:lnTo>
                  <a:lnTo>
                    <a:pt x="9433556" y="49982"/>
                  </a:lnTo>
                  <a:close/>
                </a:path>
                <a:path w="11796394" h="318769">
                  <a:moveTo>
                    <a:pt x="9496194" y="49982"/>
                  </a:moveTo>
                  <a:lnTo>
                    <a:pt x="9464875" y="49982"/>
                  </a:lnTo>
                  <a:lnTo>
                    <a:pt x="9464875" y="70924"/>
                  </a:lnTo>
                  <a:lnTo>
                    <a:pt x="9496194" y="70924"/>
                  </a:lnTo>
                  <a:lnTo>
                    <a:pt x="9496194" y="49982"/>
                  </a:lnTo>
                  <a:close/>
                </a:path>
                <a:path w="11796394" h="318769">
                  <a:moveTo>
                    <a:pt x="9558831" y="49982"/>
                  </a:moveTo>
                  <a:lnTo>
                    <a:pt x="9527512" y="49982"/>
                  </a:lnTo>
                  <a:lnTo>
                    <a:pt x="9527512" y="70924"/>
                  </a:lnTo>
                  <a:lnTo>
                    <a:pt x="9558831" y="70924"/>
                  </a:lnTo>
                  <a:lnTo>
                    <a:pt x="9558831" y="49982"/>
                  </a:lnTo>
                  <a:close/>
                </a:path>
                <a:path w="11796394" h="318769">
                  <a:moveTo>
                    <a:pt x="9621468" y="49982"/>
                  </a:moveTo>
                  <a:lnTo>
                    <a:pt x="9590149" y="49982"/>
                  </a:lnTo>
                  <a:lnTo>
                    <a:pt x="9590149" y="70924"/>
                  </a:lnTo>
                  <a:lnTo>
                    <a:pt x="9621468" y="70924"/>
                  </a:lnTo>
                  <a:lnTo>
                    <a:pt x="9621468" y="49982"/>
                  </a:lnTo>
                  <a:close/>
                </a:path>
                <a:path w="11796394" h="318769">
                  <a:moveTo>
                    <a:pt x="9684106" y="49982"/>
                  </a:moveTo>
                  <a:lnTo>
                    <a:pt x="9652787" y="49982"/>
                  </a:lnTo>
                  <a:lnTo>
                    <a:pt x="9652787" y="70924"/>
                  </a:lnTo>
                  <a:lnTo>
                    <a:pt x="9684106" y="70924"/>
                  </a:lnTo>
                  <a:lnTo>
                    <a:pt x="9684106" y="49982"/>
                  </a:lnTo>
                  <a:close/>
                </a:path>
                <a:path w="11796394" h="318769">
                  <a:moveTo>
                    <a:pt x="9746743" y="49982"/>
                  </a:moveTo>
                  <a:lnTo>
                    <a:pt x="9715425" y="49982"/>
                  </a:lnTo>
                  <a:lnTo>
                    <a:pt x="9715425" y="70924"/>
                  </a:lnTo>
                  <a:lnTo>
                    <a:pt x="9746743" y="70924"/>
                  </a:lnTo>
                  <a:lnTo>
                    <a:pt x="9746743" y="49982"/>
                  </a:lnTo>
                  <a:close/>
                </a:path>
                <a:path w="11796394" h="318769">
                  <a:moveTo>
                    <a:pt x="9809381" y="49982"/>
                  </a:moveTo>
                  <a:lnTo>
                    <a:pt x="9778062" y="49982"/>
                  </a:lnTo>
                  <a:lnTo>
                    <a:pt x="9778062" y="70924"/>
                  </a:lnTo>
                  <a:lnTo>
                    <a:pt x="9809381" y="70924"/>
                  </a:lnTo>
                  <a:lnTo>
                    <a:pt x="9809381" y="49982"/>
                  </a:lnTo>
                  <a:close/>
                </a:path>
                <a:path w="11796394" h="318769">
                  <a:moveTo>
                    <a:pt x="9872018" y="49982"/>
                  </a:moveTo>
                  <a:lnTo>
                    <a:pt x="9840699" y="49982"/>
                  </a:lnTo>
                  <a:lnTo>
                    <a:pt x="9840699" y="70924"/>
                  </a:lnTo>
                  <a:lnTo>
                    <a:pt x="9872018" y="70924"/>
                  </a:lnTo>
                  <a:lnTo>
                    <a:pt x="9872018" y="49982"/>
                  </a:lnTo>
                  <a:close/>
                </a:path>
                <a:path w="11796394" h="318769">
                  <a:moveTo>
                    <a:pt x="9934655" y="49982"/>
                  </a:moveTo>
                  <a:lnTo>
                    <a:pt x="9903337" y="49982"/>
                  </a:lnTo>
                  <a:lnTo>
                    <a:pt x="9903337" y="70924"/>
                  </a:lnTo>
                  <a:lnTo>
                    <a:pt x="9934655" y="70924"/>
                  </a:lnTo>
                  <a:lnTo>
                    <a:pt x="9934655" y="49982"/>
                  </a:lnTo>
                  <a:close/>
                </a:path>
                <a:path w="11796394" h="318769">
                  <a:moveTo>
                    <a:pt x="9997293" y="49982"/>
                  </a:moveTo>
                  <a:lnTo>
                    <a:pt x="9965974" y="49982"/>
                  </a:lnTo>
                  <a:lnTo>
                    <a:pt x="9965974" y="70924"/>
                  </a:lnTo>
                  <a:lnTo>
                    <a:pt x="9997293" y="70924"/>
                  </a:lnTo>
                  <a:lnTo>
                    <a:pt x="9997293" y="49982"/>
                  </a:lnTo>
                  <a:close/>
                </a:path>
                <a:path w="11796394" h="318769">
                  <a:moveTo>
                    <a:pt x="10059930" y="49982"/>
                  </a:moveTo>
                  <a:lnTo>
                    <a:pt x="10028611" y="49982"/>
                  </a:lnTo>
                  <a:lnTo>
                    <a:pt x="10028611" y="70924"/>
                  </a:lnTo>
                  <a:lnTo>
                    <a:pt x="10059930" y="70924"/>
                  </a:lnTo>
                  <a:lnTo>
                    <a:pt x="10059930" y="49982"/>
                  </a:lnTo>
                  <a:close/>
                </a:path>
                <a:path w="11796394" h="318769">
                  <a:moveTo>
                    <a:pt x="10122568" y="49982"/>
                  </a:moveTo>
                  <a:lnTo>
                    <a:pt x="10091249" y="49982"/>
                  </a:lnTo>
                  <a:lnTo>
                    <a:pt x="10091249" y="70924"/>
                  </a:lnTo>
                  <a:lnTo>
                    <a:pt x="10122568" y="70924"/>
                  </a:lnTo>
                  <a:lnTo>
                    <a:pt x="10122568" y="49982"/>
                  </a:lnTo>
                  <a:close/>
                </a:path>
                <a:path w="11796394" h="318769">
                  <a:moveTo>
                    <a:pt x="10185205" y="49982"/>
                  </a:moveTo>
                  <a:lnTo>
                    <a:pt x="10153886" y="49982"/>
                  </a:lnTo>
                  <a:lnTo>
                    <a:pt x="10153886" y="70924"/>
                  </a:lnTo>
                  <a:lnTo>
                    <a:pt x="10185205" y="70924"/>
                  </a:lnTo>
                  <a:lnTo>
                    <a:pt x="10185205" y="49982"/>
                  </a:lnTo>
                  <a:close/>
                </a:path>
                <a:path w="11796394" h="318769">
                  <a:moveTo>
                    <a:pt x="10247842" y="49982"/>
                  </a:moveTo>
                  <a:lnTo>
                    <a:pt x="10216524" y="49982"/>
                  </a:lnTo>
                  <a:lnTo>
                    <a:pt x="10216524" y="70924"/>
                  </a:lnTo>
                  <a:lnTo>
                    <a:pt x="10247842" y="70924"/>
                  </a:lnTo>
                  <a:lnTo>
                    <a:pt x="10247842" y="49982"/>
                  </a:lnTo>
                  <a:close/>
                </a:path>
                <a:path w="11796394" h="318769">
                  <a:moveTo>
                    <a:pt x="10310480" y="49982"/>
                  </a:moveTo>
                  <a:lnTo>
                    <a:pt x="10279161" y="49982"/>
                  </a:lnTo>
                  <a:lnTo>
                    <a:pt x="10279161" y="70924"/>
                  </a:lnTo>
                  <a:lnTo>
                    <a:pt x="10310480" y="70924"/>
                  </a:lnTo>
                  <a:lnTo>
                    <a:pt x="10310480" y="49982"/>
                  </a:lnTo>
                  <a:close/>
                </a:path>
                <a:path w="11796394" h="318769">
                  <a:moveTo>
                    <a:pt x="10373117" y="49982"/>
                  </a:moveTo>
                  <a:lnTo>
                    <a:pt x="10341799" y="49982"/>
                  </a:lnTo>
                  <a:lnTo>
                    <a:pt x="10341799" y="70924"/>
                  </a:lnTo>
                  <a:lnTo>
                    <a:pt x="10373117" y="70924"/>
                  </a:lnTo>
                  <a:lnTo>
                    <a:pt x="10373117" y="49982"/>
                  </a:lnTo>
                  <a:close/>
                </a:path>
                <a:path w="11796394" h="318769">
                  <a:moveTo>
                    <a:pt x="10435755" y="49982"/>
                  </a:moveTo>
                  <a:lnTo>
                    <a:pt x="10404437" y="49982"/>
                  </a:lnTo>
                  <a:lnTo>
                    <a:pt x="10404437" y="70924"/>
                  </a:lnTo>
                  <a:lnTo>
                    <a:pt x="10435755" y="70924"/>
                  </a:lnTo>
                  <a:lnTo>
                    <a:pt x="10435755" y="49982"/>
                  </a:lnTo>
                  <a:close/>
                </a:path>
                <a:path w="11796394" h="318769">
                  <a:moveTo>
                    <a:pt x="10498392" y="49982"/>
                  </a:moveTo>
                  <a:lnTo>
                    <a:pt x="10467073" y="49982"/>
                  </a:lnTo>
                  <a:lnTo>
                    <a:pt x="10467073" y="70924"/>
                  </a:lnTo>
                  <a:lnTo>
                    <a:pt x="10498392" y="70924"/>
                  </a:lnTo>
                  <a:lnTo>
                    <a:pt x="10498392" y="49982"/>
                  </a:lnTo>
                  <a:close/>
                </a:path>
                <a:path w="11796394" h="318769">
                  <a:moveTo>
                    <a:pt x="10561029" y="49982"/>
                  </a:moveTo>
                  <a:lnTo>
                    <a:pt x="10529711" y="49982"/>
                  </a:lnTo>
                  <a:lnTo>
                    <a:pt x="10529711" y="70924"/>
                  </a:lnTo>
                  <a:lnTo>
                    <a:pt x="10561029" y="70924"/>
                  </a:lnTo>
                  <a:lnTo>
                    <a:pt x="10561029" y="49982"/>
                  </a:lnTo>
                  <a:close/>
                </a:path>
                <a:path w="11796394" h="318769">
                  <a:moveTo>
                    <a:pt x="10623668" y="49982"/>
                  </a:moveTo>
                  <a:lnTo>
                    <a:pt x="10592348" y="49982"/>
                  </a:lnTo>
                  <a:lnTo>
                    <a:pt x="10592348" y="70924"/>
                  </a:lnTo>
                  <a:lnTo>
                    <a:pt x="10623668" y="70924"/>
                  </a:lnTo>
                  <a:lnTo>
                    <a:pt x="10623668" y="49982"/>
                  </a:lnTo>
                  <a:close/>
                </a:path>
                <a:path w="11796394" h="318769">
                  <a:moveTo>
                    <a:pt x="10686304" y="49982"/>
                  </a:moveTo>
                  <a:lnTo>
                    <a:pt x="10654986" y="49982"/>
                  </a:lnTo>
                  <a:lnTo>
                    <a:pt x="10654986" y="70924"/>
                  </a:lnTo>
                  <a:lnTo>
                    <a:pt x="10686304" y="70924"/>
                  </a:lnTo>
                  <a:lnTo>
                    <a:pt x="10686304" y="49982"/>
                  </a:lnTo>
                  <a:close/>
                </a:path>
                <a:path w="11796394" h="318769">
                  <a:moveTo>
                    <a:pt x="10748942" y="49982"/>
                  </a:moveTo>
                  <a:lnTo>
                    <a:pt x="10717624" y="49982"/>
                  </a:lnTo>
                  <a:lnTo>
                    <a:pt x="10717624" y="70924"/>
                  </a:lnTo>
                  <a:lnTo>
                    <a:pt x="10748942" y="70924"/>
                  </a:lnTo>
                  <a:lnTo>
                    <a:pt x="10748942" y="49982"/>
                  </a:lnTo>
                  <a:close/>
                </a:path>
                <a:path w="11796394" h="318769">
                  <a:moveTo>
                    <a:pt x="10811579" y="49982"/>
                  </a:moveTo>
                  <a:lnTo>
                    <a:pt x="10780260" y="49982"/>
                  </a:lnTo>
                  <a:lnTo>
                    <a:pt x="10780260" y="70924"/>
                  </a:lnTo>
                  <a:lnTo>
                    <a:pt x="10811579" y="70924"/>
                  </a:lnTo>
                  <a:lnTo>
                    <a:pt x="10811579" y="49982"/>
                  </a:lnTo>
                  <a:close/>
                </a:path>
                <a:path w="11796394" h="318769">
                  <a:moveTo>
                    <a:pt x="10874217" y="49982"/>
                  </a:moveTo>
                  <a:lnTo>
                    <a:pt x="10842899" y="49982"/>
                  </a:lnTo>
                  <a:lnTo>
                    <a:pt x="10842899" y="70924"/>
                  </a:lnTo>
                  <a:lnTo>
                    <a:pt x="10874217" y="70924"/>
                  </a:lnTo>
                  <a:lnTo>
                    <a:pt x="10874217" y="49982"/>
                  </a:lnTo>
                  <a:close/>
                </a:path>
                <a:path w="11796394" h="318769">
                  <a:moveTo>
                    <a:pt x="10936854" y="49982"/>
                  </a:moveTo>
                  <a:lnTo>
                    <a:pt x="10905536" y="49982"/>
                  </a:lnTo>
                  <a:lnTo>
                    <a:pt x="10905536" y="70924"/>
                  </a:lnTo>
                  <a:lnTo>
                    <a:pt x="10936854" y="70924"/>
                  </a:lnTo>
                  <a:lnTo>
                    <a:pt x="10936854" y="49982"/>
                  </a:lnTo>
                  <a:close/>
                </a:path>
                <a:path w="11796394" h="318769">
                  <a:moveTo>
                    <a:pt x="10999491" y="49982"/>
                  </a:moveTo>
                  <a:lnTo>
                    <a:pt x="10968173" y="49982"/>
                  </a:lnTo>
                  <a:lnTo>
                    <a:pt x="10968173" y="70924"/>
                  </a:lnTo>
                  <a:lnTo>
                    <a:pt x="10999491" y="70924"/>
                  </a:lnTo>
                  <a:lnTo>
                    <a:pt x="10999491" y="49982"/>
                  </a:lnTo>
                  <a:close/>
                </a:path>
                <a:path w="11796394" h="318769">
                  <a:moveTo>
                    <a:pt x="11062129" y="49982"/>
                  </a:moveTo>
                  <a:lnTo>
                    <a:pt x="11030811" y="49982"/>
                  </a:lnTo>
                  <a:lnTo>
                    <a:pt x="11030811" y="70924"/>
                  </a:lnTo>
                  <a:lnTo>
                    <a:pt x="11062129" y="70924"/>
                  </a:lnTo>
                  <a:lnTo>
                    <a:pt x="11062129" y="49982"/>
                  </a:lnTo>
                  <a:close/>
                </a:path>
                <a:path w="11796394" h="318769">
                  <a:moveTo>
                    <a:pt x="11124766" y="49982"/>
                  </a:moveTo>
                  <a:lnTo>
                    <a:pt x="11093448" y="49982"/>
                  </a:lnTo>
                  <a:lnTo>
                    <a:pt x="11093448" y="70924"/>
                  </a:lnTo>
                  <a:lnTo>
                    <a:pt x="11124766" y="70924"/>
                  </a:lnTo>
                  <a:lnTo>
                    <a:pt x="11124766" y="49982"/>
                  </a:lnTo>
                  <a:close/>
                </a:path>
                <a:path w="11796394" h="318769">
                  <a:moveTo>
                    <a:pt x="11187404" y="49982"/>
                  </a:moveTo>
                  <a:lnTo>
                    <a:pt x="11156086" y="49982"/>
                  </a:lnTo>
                  <a:lnTo>
                    <a:pt x="11156086" y="70924"/>
                  </a:lnTo>
                  <a:lnTo>
                    <a:pt x="11187404" y="70924"/>
                  </a:lnTo>
                  <a:lnTo>
                    <a:pt x="11187404" y="49982"/>
                  </a:lnTo>
                  <a:close/>
                </a:path>
                <a:path w="11796394" h="318769">
                  <a:moveTo>
                    <a:pt x="11250041" y="49982"/>
                  </a:moveTo>
                  <a:lnTo>
                    <a:pt x="11218723" y="49982"/>
                  </a:lnTo>
                  <a:lnTo>
                    <a:pt x="11218723" y="70924"/>
                  </a:lnTo>
                  <a:lnTo>
                    <a:pt x="11250041" y="70924"/>
                  </a:lnTo>
                  <a:lnTo>
                    <a:pt x="11250041" y="49982"/>
                  </a:lnTo>
                  <a:close/>
                </a:path>
                <a:path w="11796394" h="318769">
                  <a:moveTo>
                    <a:pt x="11312679" y="49982"/>
                  </a:moveTo>
                  <a:lnTo>
                    <a:pt x="11281360" y="49982"/>
                  </a:lnTo>
                  <a:lnTo>
                    <a:pt x="11281360" y="70924"/>
                  </a:lnTo>
                  <a:lnTo>
                    <a:pt x="11312679" y="70924"/>
                  </a:lnTo>
                  <a:lnTo>
                    <a:pt x="11312679" y="49982"/>
                  </a:lnTo>
                  <a:close/>
                </a:path>
                <a:path w="11796394" h="318769">
                  <a:moveTo>
                    <a:pt x="11375316" y="49982"/>
                  </a:moveTo>
                  <a:lnTo>
                    <a:pt x="11343998" y="49982"/>
                  </a:lnTo>
                  <a:lnTo>
                    <a:pt x="11343998" y="70924"/>
                  </a:lnTo>
                  <a:lnTo>
                    <a:pt x="11375316" y="70924"/>
                  </a:lnTo>
                  <a:lnTo>
                    <a:pt x="11375316" y="49982"/>
                  </a:lnTo>
                  <a:close/>
                </a:path>
                <a:path w="11796394" h="318769">
                  <a:moveTo>
                    <a:pt x="11437955" y="49982"/>
                  </a:moveTo>
                  <a:lnTo>
                    <a:pt x="11406635" y="49982"/>
                  </a:lnTo>
                  <a:lnTo>
                    <a:pt x="11406635" y="70924"/>
                  </a:lnTo>
                  <a:lnTo>
                    <a:pt x="11437955" y="70924"/>
                  </a:lnTo>
                  <a:lnTo>
                    <a:pt x="11437955" y="49982"/>
                  </a:lnTo>
                  <a:close/>
                </a:path>
                <a:path w="11796394" h="318769">
                  <a:moveTo>
                    <a:pt x="11500591" y="49982"/>
                  </a:moveTo>
                  <a:lnTo>
                    <a:pt x="11469273" y="49982"/>
                  </a:lnTo>
                  <a:lnTo>
                    <a:pt x="11469273" y="70924"/>
                  </a:lnTo>
                  <a:lnTo>
                    <a:pt x="11500591" y="70924"/>
                  </a:lnTo>
                  <a:lnTo>
                    <a:pt x="11500591" y="49982"/>
                  </a:lnTo>
                  <a:close/>
                </a:path>
                <a:path w="11796394" h="318769">
                  <a:moveTo>
                    <a:pt x="11563229" y="49982"/>
                  </a:moveTo>
                  <a:lnTo>
                    <a:pt x="11531910" y="49982"/>
                  </a:lnTo>
                  <a:lnTo>
                    <a:pt x="11531910" y="70924"/>
                  </a:lnTo>
                  <a:lnTo>
                    <a:pt x="11563229" y="70924"/>
                  </a:lnTo>
                  <a:lnTo>
                    <a:pt x="11563229" y="49982"/>
                  </a:lnTo>
                  <a:close/>
                </a:path>
                <a:path w="11796394" h="318769">
                  <a:moveTo>
                    <a:pt x="11625867" y="49982"/>
                  </a:moveTo>
                  <a:lnTo>
                    <a:pt x="11594548" y="49982"/>
                  </a:lnTo>
                  <a:lnTo>
                    <a:pt x="11594548" y="70924"/>
                  </a:lnTo>
                  <a:lnTo>
                    <a:pt x="11625867" y="70924"/>
                  </a:lnTo>
                  <a:lnTo>
                    <a:pt x="11625867" y="49982"/>
                  </a:lnTo>
                  <a:close/>
                </a:path>
              </a:pathLst>
            </a:custGeom>
            <a:solidFill>
              <a:srgbClr val="2C52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99442" y="2104647"/>
              <a:ext cx="8408670" cy="3644265"/>
            </a:xfrm>
            <a:custGeom>
              <a:avLst/>
              <a:gdLst/>
              <a:ahLst/>
              <a:cxnLst/>
              <a:rect l="l" t="t" r="r" b="b"/>
              <a:pathLst>
                <a:path w="8408670" h="3644265">
                  <a:moveTo>
                    <a:pt x="8114936" y="0"/>
                  </a:moveTo>
                  <a:lnTo>
                    <a:pt x="293184" y="0"/>
                  </a:lnTo>
                  <a:lnTo>
                    <a:pt x="245628" y="3837"/>
                  </a:lnTo>
                  <a:lnTo>
                    <a:pt x="200515" y="14946"/>
                  </a:lnTo>
                  <a:lnTo>
                    <a:pt x="158449" y="32724"/>
                  </a:lnTo>
                  <a:lnTo>
                    <a:pt x="120033" y="56567"/>
                  </a:lnTo>
                  <a:lnTo>
                    <a:pt x="85871" y="85871"/>
                  </a:lnTo>
                  <a:lnTo>
                    <a:pt x="56567" y="120033"/>
                  </a:lnTo>
                  <a:lnTo>
                    <a:pt x="32724" y="158449"/>
                  </a:lnTo>
                  <a:lnTo>
                    <a:pt x="14946" y="200515"/>
                  </a:lnTo>
                  <a:lnTo>
                    <a:pt x="3837" y="245628"/>
                  </a:lnTo>
                  <a:lnTo>
                    <a:pt x="0" y="293184"/>
                  </a:lnTo>
                  <a:lnTo>
                    <a:pt x="0" y="3350683"/>
                  </a:lnTo>
                  <a:lnTo>
                    <a:pt x="3837" y="3398239"/>
                  </a:lnTo>
                  <a:lnTo>
                    <a:pt x="14946" y="3443352"/>
                  </a:lnTo>
                  <a:lnTo>
                    <a:pt x="32724" y="3485418"/>
                  </a:lnTo>
                  <a:lnTo>
                    <a:pt x="56567" y="3523834"/>
                  </a:lnTo>
                  <a:lnTo>
                    <a:pt x="85871" y="3557996"/>
                  </a:lnTo>
                  <a:lnTo>
                    <a:pt x="120033" y="3587300"/>
                  </a:lnTo>
                  <a:lnTo>
                    <a:pt x="158449" y="3611143"/>
                  </a:lnTo>
                  <a:lnTo>
                    <a:pt x="200515" y="3628921"/>
                  </a:lnTo>
                  <a:lnTo>
                    <a:pt x="245628" y="3640030"/>
                  </a:lnTo>
                  <a:lnTo>
                    <a:pt x="293184" y="3643868"/>
                  </a:lnTo>
                  <a:lnTo>
                    <a:pt x="8114936" y="3643868"/>
                  </a:lnTo>
                  <a:lnTo>
                    <a:pt x="8162492" y="3640030"/>
                  </a:lnTo>
                  <a:lnTo>
                    <a:pt x="8207605" y="3628921"/>
                  </a:lnTo>
                  <a:lnTo>
                    <a:pt x="8249671" y="3611143"/>
                  </a:lnTo>
                  <a:lnTo>
                    <a:pt x="8288087" y="3587300"/>
                  </a:lnTo>
                  <a:lnTo>
                    <a:pt x="8322249" y="3557996"/>
                  </a:lnTo>
                  <a:lnTo>
                    <a:pt x="8351553" y="3523834"/>
                  </a:lnTo>
                  <a:lnTo>
                    <a:pt x="8375396" y="3485418"/>
                  </a:lnTo>
                  <a:lnTo>
                    <a:pt x="8393174" y="3443352"/>
                  </a:lnTo>
                  <a:lnTo>
                    <a:pt x="8404283" y="3398239"/>
                  </a:lnTo>
                  <a:lnTo>
                    <a:pt x="8408120" y="3350683"/>
                  </a:lnTo>
                  <a:lnTo>
                    <a:pt x="8408120" y="293184"/>
                  </a:lnTo>
                  <a:lnTo>
                    <a:pt x="8404283" y="245628"/>
                  </a:lnTo>
                  <a:lnTo>
                    <a:pt x="8393174" y="200515"/>
                  </a:lnTo>
                  <a:lnTo>
                    <a:pt x="8375396" y="158449"/>
                  </a:lnTo>
                  <a:lnTo>
                    <a:pt x="8351553" y="120033"/>
                  </a:lnTo>
                  <a:lnTo>
                    <a:pt x="8322249" y="85871"/>
                  </a:lnTo>
                  <a:lnTo>
                    <a:pt x="8288087" y="56567"/>
                  </a:lnTo>
                  <a:lnTo>
                    <a:pt x="8249671" y="32724"/>
                  </a:lnTo>
                  <a:lnTo>
                    <a:pt x="8207605" y="14946"/>
                  </a:lnTo>
                  <a:lnTo>
                    <a:pt x="8162492" y="3837"/>
                  </a:lnTo>
                  <a:lnTo>
                    <a:pt x="8114936" y="0"/>
                  </a:lnTo>
                  <a:close/>
                </a:path>
              </a:pathLst>
            </a:custGeom>
            <a:solidFill>
              <a:srgbClr val="416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19331" y="225124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23378" y="0"/>
                  </a:moveTo>
                  <a:lnTo>
                    <a:pt x="195456" y="0"/>
                  </a:lnTo>
                  <a:lnTo>
                    <a:pt x="150640" y="5162"/>
                  </a:lnTo>
                  <a:lnTo>
                    <a:pt x="109499" y="19866"/>
                  </a:lnTo>
                  <a:lnTo>
                    <a:pt x="73208" y="42939"/>
                  </a:lnTo>
                  <a:lnTo>
                    <a:pt x="42939" y="73208"/>
                  </a:lnTo>
                  <a:lnTo>
                    <a:pt x="19866" y="109499"/>
                  </a:lnTo>
                  <a:lnTo>
                    <a:pt x="5162" y="150640"/>
                  </a:lnTo>
                  <a:lnTo>
                    <a:pt x="0" y="195456"/>
                  </a:lnTo>
                  <a:lnTo>
                    <a:pt x="0" y="223378"/>
                  </a:lnTo>
                  <a:lnTo>
                    <a:pt x="5162" y="268195"/>
                  </a:lnTo>
                  <a:lnTo>
                    <a:pt x="19866" y="309335"/>
                  </a:lnTo>
                  <a:lnTo>
                    <a:pt x="42939" y="345626"/>
                  </a:lnTo>
                  <a:lnTo>
                    <a:pt x="73208" y="375895"/>
                  </a:lnTo>
                  <a:lnTo>
                    <a:pt x="109499" y="398968"/>
                  </a:lnTo>
                  <a:lnTo>
                    <a:pt x="150640" y="413673"/>
                  </a:lnTo>
                  <a:lnTo>
                    <a:pt x="195456" y="418835"/>
                  </a:lnTo>
                  <a:lnTo>
                    <a:pt x="223378" y="418835"/>
                  </a:lnTo>
                  <a:lnTo>
                    <a:pt x="268195" y="413673"/>
                  </a:lnTo>
                  <a:lnTo>
                    <a:pt x="309335" y="398968"/>
                  </a:lnTo>
                  <a:lnTo>
                    <a:pt x="345626" y="375895"/>
                  </a:lnTo>
                  <a:lnTo>
                    <a:pt x="375895" y="345626"/>
                  </a:lnTo>
                  <a:lnTo>
                    <a:pt x="398968" y="309335"/>
                  </a:lnTo>
                  <a:lnTo>
                    <a:pt x="413673" y="268195"/>
                  </a:lnTo>
                  <a:lnTo>
                    <a:pt x="418835" y="223378"/>
                  </a:lnTo>
                  <a:lnTo>
                    <a:pt x="418835" y="195456"/>
                  </a:lnTo>
                  <a:lnTo>
                    <a:pt x="413673" y="150640"/>
                  </a:lnTo>
                  <a:lnTo>
                    <a:pt x="398968" y="109499"/>
                  </a:lnTo>
                  <a:lnTo>
                    <a:pt x="375895" y="73208"/>
                  </a:lnTo>
                  <a:lnTo>
                    <a:pt x="345626" y="42939"/>
                  </a:lnTo>
                  <a:lnTo>
                    <a:pt x="309335" y="19866"/>
                  </a:lnTo>
                  <a:lnTo>
                    <a:pt x="268195" y="5162"/>
                  </a:lnTo>
                  <a:lnTo>
                    <a:pt x="223378" y="0"/>
                  </a:lnTo>
                  <a:close/>
                </a:path>
              </a:pathLst>
            </a:custGeom>
            <a:solidFill>
              <a:srgbClr val="E3E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638" y="2335007"/>
              <a:ext cx="186954" cy="251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3346" y="2343912"/>
              <a:ext cx="173041" cy="22521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0187" y="2358329"/>
              <a:ext cx="6339555" cy="24558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19331" y="283761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23378" y="0"/>
                  </a:moveTo>
                  <a:lnTo>
                    <a:pt x="195456" y="0"/>
                  </a:lnTo>
                  <a:lnTo>
                    <a:pt x="150640" y="5162"/>
                  </a:lnTo>
                  <a:lnTo>
                    <a:pt x="109499" y="19866"/>
                  </a:lnTo>
                  <a:lnTo>
                    <a:pt x="73208" y="42939"/>
                  </a:lnTo>
                  <a:lnTo>
                    <a:pt x="42939" y="73208"/>
                  </a:lnTo>
                  <a:lnTo>
                    <a:pt x="19866" y="109499"/>
                  </a:lnTo>
                  <a:lnTo>
                    <a:pt x="5162" y="150640"/>
                  </a:lnTo>
                  <a:lnTo>
                    <a:pt x="0" y="195456"/>
                  </a:lnTo>
                  <a:lnTo>
                    <a:pt x="0" y="223378"/>
                  </a:lnTo>
                  <a:lnTo>
                    <a:pt x="5162" y="268195"/>
                  </a:lnTo>
                  <a:lnTo>
                    <a:pt x="19866" y="309335"/>
                  </a:lnTo>
                  <a:lnTo>
                    <a:pt x="42939" y="345626"/>
                  </a:lnTo>
                  <a:lnTo>
                    <a:pt x="73208" y="375895"/>
                  </a:lnTo>
                  <a:lnTo>
                    <a:pt x="109499" y="398968"/>
                  </a:lnTo>
                  <a:lnTo>
                    <a:pt x="150640" y="413673"/>
                  </a:lnTo>
                  <a:lnTo>
                    <a:pt x="195456" y="418835"/>
                  </a:lnTo>
                  <a:lnTo>
                    <a:pt x="223378" y="418835"/>
                  </a:lnTo>
                  <a:lnTo>
                    <a:pt x="268195" y="413673"/>
                  </a:lnTo>
                  <a:lnTo>
                    <a:pt x="309335" y="398968"/>
                  </a:lnTo>
                  <a:lnTo>
                    <a:pt x="345626" y="375895"/>
                  </a:lnTo>
                  <a:lnTo>
                    <a:pt x="375895" y="345626"/>
                  </a:lnTo>
                  <a:lnTo>
                    <a:pt x="398968" y="309335"/>
                  </a:lnTo>
                  <a:lnTo>
                    <a:pt x="413673" y="268195"/>
                  </a:lnTo>
                  <a:lnTo>
                    <a:pt x="418835" y="223378"/>
                  </a:lnTo>
                  <a:lnTo>
                    <a:pt x="418835" y="195456"/>
                  </a:lnTo>
                  <a:lnTo>
                    <a:pt x="413673" y="150640"/>
                  </a:lnTo>
                  <a:lnTo>
                    <a:pt x="398968" y="109499"/>
                  </a:lnTo>
                  <a:lnTo>
                    <a:pt x="375895" y="73208"/>
                  </a:lnTo>
                  <a:lnTo>
                    <a:pt x="345626" y="42939"/>
                  </a:lnTo>
                  <a:lnTo>
                    <a:pt x="309335" y="19866"/>
                  </a:lnTo>
                  <a:lnTo>
                    <a:pt x="268195" y="5162"/>
                  </a:lnTo>
                  <a:lnTo>
                    <a:pt x="223378" y="0"/>
                  </a:lnTo>
                  <a:close/>
                </a:path>
              </a:pathLst>
            </a:custGeom>
            <a:solidFill>
              <a:srgbClr val="E3E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638" y="2921377"/>
              <a:ext cx="186954" cy="251301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43346" y="2930281"/>
            <a:ext cx="173041" cy="22521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80187" y="2953265"/>
            <a:ext cx="6320168" cy="237022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1319331" y="3423979"/>
            <a:ext cx="419100" cy="419100"/>
            <a:chOff x="1319331" y="3423979"/>
            <a:chExt cx="419100" cy="419100"/>
          </a:xfrm>
        </p:grpSpPr>
        <p:sp>
          <p:nvSpPr>
            <p:cNvPr id="15" name="object 15"/>
            <p:cNvSpPr/>
            <p:nvPr/>
          </p:nvSpPr>
          <p:spPr>
            <a:xfrm>
              <a:off x="1319331" y="3423979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23378" y="0"/>
                  </a:moveTo>
                  <a:lnTo>
                    <a:pt x="195456" y="0"/>
                  </a:lnTo>
                  <a:lnTo>
                    <a:pt x="150640" y="5162"/>
                  </a:lnTo>
                  <a:lnTo>
                    <a:pt x="109499" y="19866"/>
                  </a:lnTo>
                  <a:lnTo>
                    <a:pt x="73208" y="42939"/>
                  </a:lnTo>
                  <a:lnTo>
                    <a:pt x="42939" y="73208"/>
                  </a:lnTo>
                  <a:lnTo>
                    <a:pt x="19866" y="109499"/>
                  </a:lnTo>
                  <a:lnTo>
                    <a:pt x="5162" y="150640"/>
                  </a:lnTo>
                  <a:lnTo>
                    <a:pt x="0" y="195456"/>
                  </a:lnTo>
                  <a:lnTo>
                    <a:pt x="0" y="223378"/>
                  </a:lnTo>
                  <a:lnTo>
                    <a:pt x="5162" y="268195"/>
                  </a:lnTo>
                  <a:lnTo>
                    <a:pt x="19866" y="309335"/>
                  </a:lnTo>
                  <a:lnTo>
                    <a:pt x="42939" y="345626"/>
                  </a:lnTo>
                  <a:lnTo>
                    <a:pt x="73208" y="375895"/>
                  </a:lnTo>
                  <a:lnTo>
                    <a:pt x="109499" y="398968"/>
                  </a:lnTo>
                  <a:lnTo>
                    <a:pt x="150640" y="413673"/>
                  </a:lnTo>
                  <a:lnTo>
                    <a:pt x="195456" y="418835"/>
                  </a:lnTo>
                  <a:lnTo>
                    <a:pt x="223378" y="418835"/>
                  </a:lnTo>
                  <a:lnTo>
                    <a:pt x="268195" y="413673"/>
                  </a:lnTo>
                  <a:lnTo>
                    <a:pt x="309335" y="398968"/>
                  </a:lnTo>
                  <a:lnTo>
                    <a:pt x="345626" y="375895"/>
                  </a:lnTo>
                  <a:lnTo>
                    <a:pt x="375895" y="345626"/>
                  </a:lnTo>
                  <a:lnTo>
                    <a:pt x="398968" y="309335"/>
                  </a:lnTo>
                  <a:lnTo>
                    <a:pt x="413673" y="268195"/>
                  </a:lnTo>
                  <a:lnTo>
                    <a:pt x="418835" y="223378"/>
                  </a:lnTo>
                  <a:lnTo>
                    <a:pt x="418835" y="195456"/>
                  </a:lnTo>
                  <a:lnTo>
                    <a:pt x="413673" y="150640"/>
                  </a:lnTo>
                  <a:lnTo>
                    <a:pt x="398968" y="109499"/>
                  </a:lnTo>
                  <a:lnTo>
                    <a:pt x="375895" y="73208"/>
                  </a:lnTo>
                  <a:lnTo>
                    <a:pt x="345626" y="42939"/>
                  </a:lnTo>
                  <a:lnTo>
                    <a:pt x="309335" y="19866"/>
                  </a:lnTo>
                  <a:lnTo>
                    <a:pt x="268195" y="5162"/>
                  </a:lnTo>
                  <a:lnTo>
                    <a:pt x="223378" y="0"/>
                  </a:lnTo>
                  <a:close/>
                </a:path>
              </a:pathLst>
            </a:custGeom>
            <a:solidFill>
              <a:srgbClr val="E3E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638" y="3507746"/>
              <a:ext cx="186954" cy="25130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3346" y="3516651"/>
              <a:ext cx="173041" cy="225214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80187" y="3531068"/>
            <a:ext cx="7017872" cy="242734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319331" y="4010349"/>
            <a:ext cx="419100" cy="419100"/>
            <a:chOff x="1319331" y="4010349"/>
            <a:chExt cx="419100" cy="419100"/>
          </a:xfrm>
        </p:grpSpPr>
        <p:sp>
          <p:nvSpPr>
            <p:cNvPr id="20" name="object 20"/>
            <p:cNvSpPr/>
            <p:nvPr/>
          </p:nvSpPr>
          <p:spPr>
            <a:xfrm>
              <a:off x="1319331" y="4010349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23378" y="0"/>
                  </a:moveTo>
                  <a:lnTo>
                    <a:pt x="195456" y="0"/>
                  </a:lnTo>
                  <a:lnTo>
                    <a:pt x="150640" y="5162"/>
                  </a:lnTo>
                  <a:lnTo>
                    <a:pt x="109499" y="19866"/>
                  </a:lnTo>
                  <a:lnTo>
                    <a:pt x="73208" y="42939"/>
                  </a:lnTo>
                  <a:lnTo>
                    <a:pt x="42939" y="73208"/>
                  </a:lnTo>
                  <a:lnTo>
                    <a:pt x="19866" y="109499"/>
                  </a:lnTo>
                  <a:lnTo>
                    <a:pt x="5162" y="150640"/>
                  </a:lnTo>
                  <a:lnTo>
                    <a:pt x="0" y="195456"/>
                  </a:lnTo>
                  <a:lnTo>
                    <a:pt x="0" y="223378"/>
                  </a:lnTo>
                  <a:lnTo>
                    <a:pt x="5162" y="268195"/>
                  </a:lnTo>
                  <a:lnTo>
                    <a:pt x="19866" y="309335"/>
                  </a:lnTo>
                  <a:lnTo>
                    <a:pt x="42939" y="345626"/>
                  </a:lnTo>
                  <a:lnTo>
                    <a:pt x="73208" y="375895"/>
                  </a:lnTo>
                  <a:lnTo>
                    <a:pt x="109499" y="398968"/>
                  </a:lnTo>
                  <a:lnTo>
                    <a:pt x="150640" y="413673"/>
                  </a:lnTo>
                  <a:lnTo>
                    <a:pt x="195456" y="418835"/>
                  </a:lnTo>
                  <a:lnTo>
                    <a:pt x="223378" y="418835"/>
                  </a:lnTo>
                  <a:lnTo>
                    <a:pt x="268195" y="413673"/>
                  </a:lnTo>
                  <a:lnTo>
                    <a:pt x="309335" y="398968"/>
                  </a:lnTo>
                  <a:lnTo>
                    <a:pt x="345626" y="375895"/>
                  </a:lnTo>
                  <a:lnTo>
                    <a:pt x="375895" y="345626"/>
                  </a:lnTo>
                  <a:lnTo>
                    <a:pt x="398968" y="309335"/>
                  </a:lnTo>
                  <a:lnTo>
                    <a:pt x="413673" y="268195"/>
                  </a:lnTo>
                  <a:lnTo>
                    <a:pt x="418835" y="223378"/>
                  </a:lnTo>
                  <a:lnTo>
                    <a:pt x="418835" y="195456"/>
                  </a:lnTo>
                  <a:lnTo>
                    <a:pt x="413673" y="150640"/>
                  </a:lnTo>
                  <a:lnTo>
                    <a:pt x="398968" y="109499"/>
                  </a:lnTo>
                  <a:lnTo>
                    <a:pt x="375895" y="73208"/>
                  </a:lnTo>
                  <a:lnTo>
                    <a:pt x="345626" y="42939"/>
                  </a:lnTo>
                  <a:lnTo>
                    <a:pt x="309335" y="19866"/>
                  </a:lnTo>
                  <a:lnTo>
                    <a:pt x="268195" y="5162"/>
                  </a:lnTo>
                  <a:lnTo>
                    <a:pt x="223378" y="0"/>
                  </a:lnTo>
                  <a:close/>
                </a:path>
              </a:pathLst>
            </a:custGeom>
            <a:solidFill>
              <a:srgbClr val="E3E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638" y="4094116"/>
              <a:ext cx="186954" cy="25130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3346" y="4103020"/>
              <a:ext cx="173041" cy="225214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980187" y="4103159"/>
            <a:ext cx="6543737" cy="259868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1319331" y="4596718"/>
            <a:ext cx="419100" cy="419100"/>
            <a:chOff x="1319331" y="4596718"/>
            <a:chExt cx="419100" cy="419100"/>
          </a:xfrm>
        </p:grpSpPr>
        <p:sp>
          <p:nvSpPr>
            <p:cNvPr id="25" name="object 25"/>
            <p:cNvSpPr/>
            <p:nvPr/>
          </p:nvSpPr>
          <p:spPr>
            <a:xfrm>
              <a:off x="1319331" y="4596718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23378" y="0"/>
                  </a:moveTo>
                  <a:lnTo>
                    <a:pt x="195456" y="0"/>
                  </a:lnTo>
                  <a:lnTo>
                    <a:pt x="150640" y="5162"/>
                  </a:lnTo>
                  <a:lnTo>
                    <a:pt x="109499" y="19866"/>
                  </a:lnTo>
                  <a:lnTo>
                    <a:pt x="73208" y="42939"/>
                  </a:lnTo>
                  <a:lnTo>
                    <a:pt x="42939" y="73208"/>
                  </a:lnTo>
                  <a:lnTo>
                    <a:pt x="19866" y="109499"/>
                  </a:lnTo>
                  <a:lnTo>
                    <a:pt x="5162" y="150640"/>
                  </a:lnTo>
                  <a:lnTo>
                    <a:pt x="0" y="195456"/>
                  </a:lnTo>
                  <a:lnTo>
                    <a:pt x="0" y="223378"/>
                  </a:lnTo>
                  <a:lnTo>
                    <a:pt x="5162" y="268195"/>
                  </a:lnTo>
                  <a:lnTo>
                    <a:pt x="19866" y="309335"/>
                  </a:lnTo>
                  <a:lnTo>
                    <a:pt x="42939" y="345626"/>
                  </a:lnTo>
                  <a:lnTo>
                    <a:pt x="73208" y="375895"/>
                  </a:lnTo>
                  <a:lnTo>
                    <a:pt x="109499" y="398968"/>
                  </a:lnTo>
                  <a:lnTo>
                    <a:pt x="150640" y="413673"/>
                  </a:lnTo>
                  <a:lnTo>
                    <a:pt x="195456" y="418835"/>
                  </a:lnTo>
                  <a:lnTo>
                    <a:pt x="223378" y="418835"/>
                  </a:lnTo>
                  <a:lnTo>
                    <a:pt x="268195" y="413673"/>
                  </a:lnTo>
                  <a:lnTo>
                    <a:pt x="309335" y="398968"/>
                  </a:lnTo>
                  <a:lnTo>
                    <a:pt x="345626" y="375895"/>
                  </a:lnTo>
                  <a:lnTo>
                    <a:pt x="375895" y="345626"/>
                  </a:lnTo>
                  <a:lnTo>
                    <a:pt x="398968" y="309335"/>
                  </a:lnTo>
                  <a:lnTo>
                    <a:pt x="413673" y="268195"/>
                  </a:lnTo>
                  <a:lnTo>
                    <a:pt x="418835" y="223378"/>
                  </a:lnTo>
                  <a:lnTo>
                    <a:pt x="418835" y="195456"/>
                  </a:lnTo>
                  <a:lnTo>
                    <a:pt x="413673" y="150640"/>
                  </a:lnTo>
                  <a:lnTo>
                    <a:pt x="398968" y="109499"/>
                  </a:lnTo>
                  <a:lnTo>
                    <a:pt x="375895" y="73208"/>
                  </a:lnTo>
                  <a:lnTo>
                    <a:pt x="345626" y="42939"/>
                  </a:lnTo>
                  <a:lnTo>
                    <a:pt x="309335" y="19866"/>
                  </a:lnTo>
                  <a:lnTo>
                    <a:pt x="268195" y="5162"/>
                  </a:lnTo>
                  <a:lnTo>
                    <a:pt x="223378" y="0"/>
                  </a:lnTo>
                  <a:close/>
                </a:path>
              </a:pathLst>
            </a:custGeom>
            <a:solidFill>
              <a:srgbClr val="E3E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638" y="4680485"/>
              <a:ext cx="186954" cy="25130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3346" y="4689390"/>
              <a:ext cx="173041" cy="225214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980187" y="4706663"/>
            <a:ext cx="7036033" cy="239878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1319331" y="5183088"/>
            <a:ext cx="419100" cy="419100"/>
            <a:chOff x="1319331" y="5183088"/>
            <a:chExt cx="419100" cy="419100"/>
          </a:xfrm>
        </p:grpSpPr>
        <p:sp>
          <p:nvSpPr>
            <p:cNvPr id="30" name="object 30"/>
            <p:cNvSpPr/>
            <p:nvPr/>
          </p:nvSpPr>
          <p:spPr>
            <a:xfrm>
              <a:off x="1319331" y="5183088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23378" y="0"/>
                  </a:moveTo>
                  <a:lnTo>
                    <a:pt x="195456" y="0"/>
                  </a:lnTo>
                  <a:lnTo>
                    <a:pt x="150640" y="5162"/>
                  </a:lnTo>
                  <a:lnTo>
                    <a:pt x="109499" y="19866"/>
                  </a:lnTo>
                  <a:lnTo>
                    <a:pt x="73208" y="42939"/>
                  </a:lnTo>
                  <a:lnTo>
                    <a:pt x="42939" y="73208"/>
                  </a:lnTo>
                  <a:lnTo>
                    <a:pt x="19866" y="109499"/>
                  </a:lnTo>
                  <a:lnTo>
                    <a:pt x="5162" y="150640"/>
                  </a:lnTo>
                  <a:lnTo>
                    <a:pt x="0" y="195456"/>
                  </a:lnTo>
                  <a:lnTo>
                    <a:pt x="0" y="223378"/>
                  </a:lnTo>
                  <a:lnTo>
                    <a:pt x="5162" y="268195"/>
                  </a:lnTo>
                  <a:lnTo>
                    <a:pt x="19866" y="309335"/>
                  </a:lnTo>
                  <a:lnTo>
                    <a:pt x="42939" y="345626"/>
                  </a:lnTo>
                  <a:lnTo>
                    <a:pt x="73208" y="375895"/>
                  </a:lnTo>
                  <a:lnTo>
                    <a:pt x="109499" y="398968"/>
                  </a:lnTo>
                  <a:lnTo>
                    <a:pt x="150640" y="413673"/>
                  </a:lnTo>
                  <a:lnTo>
                    <a:pt x="195456" y="418835"/>
                  </a:lnTo>
                  <a:lnTo>
                    <a:pt x="223378" y="418835"/>
                  </a:lnTo>
                  <a:lnTo>
                    <a:pt x="268195" y="413673"/>
                  </a:lnTo>
                  <a:lnTo>
                    <a:pt x="309335" y="398968"/>
                  </a:lnTo>
                  <a:lnTo>
                    <a:pt x="345626" y="375895"/>
                  </a:lnTo>
                  <a:lnTo>
                    <a:pt x="375895" y="345626"/>
                  </a:lnTo>
                  <a:lnTo>
                    <a:pt x="398968" y="309335"/>
                  </a:lnTo>
                  <a:lnTo>
                    <a:pt x="413673" y="268195"/>
                  </a:lnTo>
                  <a:lnTo>
                    <a:pt x="418835" y="223378"/>
                  </a:lnTo>
                  <a:lnTo>
                    <a:pt x="418835" y="195456"/>
                  </a:lnTo>
                  <a:lnTo>
                    <a:pt x="413673" y="150640"/>
                  </a:lnTo>
                  <a:lnTo>
                    <a:pt x="398968" y="109499"/>
                  </a:lnTo>
                  <a:lnTo>
                    <a:pt x="375895" y="73208"/>
                  </a:lnTo>
                  <a:lnTo>
                    <a:pt x="345626" y="42939"/>
                  </a:lnTo>
                  <a:lnTo>
                    <a:pt x="309335" y="19866"/>
                  </a:lnTo>
                  <a:lnTo>
                    <a:pt x="268195" y="5162"/>
                  </a:lnTo>
                  <a:lnTo>
                    <a:pt x="223378" y="0"/>
                  </a:lnTo>
                  <a:close/>
                </a:path>
              </a:pathLst>
            </a:custGeom>
            <a:solidFill>
              <a:srgbClr val="E3E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638" y="5266855"/>
              <a:ext cx="186954" cy="25130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3346" y="5275759"/>
              <a:ext cx="173041" cy="225214"/>
            </a:xfrm>
            <a:prstGeom prst="rect">
              <a:avLst/>
            </a:prstGeom>
          </p:spPr>
        </p:pic>
      </p:grpSp>
      <p:pic>
        <p:nvPicPr>
          <p:cNvPr id="33" name="object 3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980187" y="5290176"/>
            <a:ext cx="5623199" cy="24558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8204" y="251301"/>
            <a:ext cx="19517730" cy="10596535"/>
            <a:chOff x="268204" y="251301"/>
            <a:chExt cx="19517730" cy="105965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204" y="251301"/>
              <a:ext cx="19517730" cy="1059653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609439" y="1751009"/>
              <a:ext cx="2896235" cy="318770"/>
            </a:xfrm>
            <a:custGeom>
              <a:avLst/>
              <a:gdLst/>
              <a:ahLst/>
              <a:cxnLst/>
              <a:rect l="l" t="t" r="r" b="b"/>
              <a:pathLst>
                <a:path w="2896234" h="318769">
                  <a:moveTo>
                    <a:pt x="60453" y="0"/>
                  </a:moveTo>
                  <a:lnTo>
                    <a:pt x="0" y="60453"/>
                  </a:lnTo>
                  <a:lnTo>
                    <a:pt x="60453" y="120907"/>
                  </a:lnTo>
                  <a:lnTo>
                    <a:pt x="110436" y="70924"/>
                  </a:lnTo>
                  <a:lnTo>
                    <a:pt x="60453" y="70924"/>
                  </a:lnTo>
                  <a:lnTo>
                    <a:pt x="60453" y="49982"/>
                  </a:lnTo>
                  <a:lnTo>
                    <a:pt x="110436" y="49982"/>
                  </a:lnTo>
                  <a:lnTo>
                    <a:pt x="60453" y="0"/>
                  </a:lnTo>
                  <a:close/>
                </a:path>
                <a:path w="2896234" h="318769">
                  <a:moveTo>
                    <a:pt x="75819" y="49982"/>
                  </a:moveTo>
                  <a:lnTo>
                    <a:pt x="60453" y="49982"/>
                  </a:lnTo>
                  <a:lnTo>
                    <a:pt x="60453" y="70924"/>
                  </a:lnTo>
                  <a:lnTo>
                    <a:pt x="75819" y="70924"/>
                  </a:lnTo>
                  <a:lnTo>
                    <a:pt x="75819" y="49982"/>
                  </a:lnTo>
                  <a:close/>
                </a:path>
                <a:path w="2896234" h="318769">
                  <a:moveTo>
                    <a:pt x="106550" y="49982"/>
                  </a:moveTo>
                  <a:lnTo>
                    <a:pt x="75819" y="49982"/>
                  </a:lnTo>
                  <a:lnTo>
                    <a:pt x="75819" y="70924"/>
                  </a:lnTo>
                  <a:lnTo>
                    <a:pt x="106550" y="70924"/>
                  </a:lnTo>
                  <a:lnTo>
                    <a:pt x="106550" y="49982"/>
                  </a:lnTo>
                  <a:close/>
                </a:path>
                <a:path w="2896234" h="318769">
                  <a:moveTo>
                    <a:pt x="110436" y="49982"/>
                  </a:moveTo>
                  <a:lnTo>
                    <a:pt x="106550" y="49982"/>
                  </a:lnTo>
                  <a:lnTo>
                    <a:pt x="106550" y="70924"/>
                  </a:lnTo>
                  <a:lnTo>
                    <a:pt x="110436" y="70924"/>
                  </a:lnTo>
                  <a:lnTo>
                    <a:pt x="120907" y="60453"/>
                  </a:lnTo>
                  <a:lnTo>
                    <a:pt x="110436" y="49982"/>
                  </a:lnTo>
                  <a:close/>
                </a:path>
                <a:path w="2896234" h="318769">
                  <a:moveTo>
                    <a:pt x="137281" y="49982"/>
                  </a:moveTo>
                  <a:lnTo>
                    <a:pt x="110436" y="49982"/>
                  </a:lnTo>
                  <a:lnTo>
                    <a:pt x="120907" y="60453"/>
                  </a:lnTo>
                  <a:lnTo>
                    <a:pt x="110436" y="70924"/>
                  </a:lnTo>
                  <a:lnTo>
                    <a:pt x="137281" y="70924"/>
                  </a:lnTo>
                  <a:lnTo>
                    <a:pt x="137281" y="49982"/>
                  </a:lnTo>
                  <a:close/>
                </a:path>
                <a:path w="2896234" h="318769">
                  <a:moveTo>
                    <a:pt x="2835238" y="0"/>
                  </a:moveTo>
                  <a:lnTo>
                    <a:pt x="2774784" y="60453"/>
                  </a:lnTo>
                  <a:lnTo>
                    <a:pt x="2835238" y="120907"/>
                  </a:lnTo>
                  <a:lnTo>
                    <a:pt x="2885221" y="70924"/>
                  </a:lnTo>
                  <a:lnTo>
                    <a:pt x="2788292" y="70924"/>
                  </a:lnTo>
                  <a:lnTo>
                    <a:pt x="2788292" y="49982"/>
                  </a:lnTo>
                  <a:lnTo>
                    <a:pt x="2885221" y="49982"/>
                  </a:lnTo>
                  <a:lnTo>
                    <a:pt x="2835238" y="0"/>
                  </a:lnTo>
                  <a:close/>
                </a:path>
                <a:path w="2896234" h="318769">
                  <a:moveTo>
                    <a:pt x="2785255" y="49982"/>
                  </a:moveTo>
                  <a:lnTo>
                    <a:pt x="2756995" y="49982"/>
                  </a:lnTo>
                  <a:lnTo>
                    <a:pt x="2756995" y="70924"/>
                  </a:lnTo>
                  <a:lnTo>
                    <a:pt x="2785255" y="70924"/>
                  </a:lnTo>
                  <a:lnTo>
                    <a:pt x="2774784" y="60453"/>
                  </a:lnTo>
                  <a:lnTo>
                    <a:pt x="2785255" y="49982"/>
                  </a:lnTo>
                  <a:close/>
                </a:path>
                <a:path w="2896234" h="318769">
                  <a:moveTo>
                    <a:pt x="2819590" y="49982"/>
                  </a:moveTo>
                  <a:lnTo>
                    <a:pt x="2788292" y="49982"/>
                  </a:lnTo>
                  <a:lnTo>
                    <a:pt x="2788292" y="70924"/>
                  </a:lnTo>
                  <a:lnTo>
                    <a:pt x="2819590" y="70924"/>
                  </a:lnTo>
                  <a:lnTo>
                    <a:pt x="2819590" y="49982"/>
                  </a:lnTo>
                  <a:close/>
                </a:path>
                <a:path w="2896234" h="318769">
                  <a:moveTo>
                    <a:pt x="2835238" y="49982"/>
                  </a:moveTo>
                  <a:lnTo>
                    <a:pt x="2819590" y="49982"/>
                  </a:lnTo>
                  <a:lnTo>
                    <a:pt x="2819590" y="70924"/>
                  </a:lnTo>
                  <a:lnTo>
                    <a:pt x="2835238" y="70924"/>
                  </a:lnTo>
                  <a:lnTo>
                    <a:pt x="2835238" y="49982"/>
                  </a:lnTo>
                  <a:close/>
                </a:path>
                <a:path w="2896234" h="318769">
                  <a:moveTo>
                    <a:pt x="2885221" y="49982"/>
                  </a:moveTo>
                  <a:lnTo>
                    <a:pt x="2835238" y="49982"/>
                  </a:lnTo>
                  <a:lnTo>
                    <a:pt x="2835238" y="70924"/>
                  </a:lnTo>
                  <a:lnTo>
                    <a:pt x="2885221" y="70924"/>
                  </a:lnTo>
                  <a:lnTo>
                    <a:pt x="2895691" y="60453"/>
                  </a:lnTo>
                  <a:lnTo>
                    <a:pt x="2885221" y="49982"/>
                  </a:lnTo>
                  <a:close/>
                </a:path>
                <a:path w="2896234" h="318769">
                  <a:moveTo>
                    <a:pt x="1406926" y="297626"/>
                  </a:moveTo>
                  <a:lnTo>
                    <a:pt x="1392866" y="313145"/>
                  </a:lnTo>
                  <a:lnTo>
                    <a:pt x="1399504" y="317212"/>
                  </a:lnTo>
                  <a:lnTo>
                    <a:pt x="1406926" y="318567"/>
                  </a:lnTo>
                  <a:lnTo>
                    <a:pt x="1414348" y="317212"/>
                  </a:lnTo>
                  <a:lnTo>
                    <a:pt x="1420986" y="313145"/>
                  </a:lnTo>
                  <a:lnTo>
                    <a:pt x="1406926" y="297626"/>
                  </a:lnTo>
                  <a:close/>
                </a:path>
                <a:path w="2896234" h="318769">
                  <a:moveTo>
                    <a:pt x="1394306" y="286192"/>
                  </a:moveTo>
                  <a:lnTo>
                    <a:pt x="1380245" y="301712"/>
                  </a:lnTo>
                  <a:lnTo>
                    <a:pt x="1392866" y="313145"/>
                  </a:lnTo>
                  <a:lnTo>
                    <a:pt x="1406926" y="297626"/>
                  </a:lnTo>
                  <a:lnTo>
                    <a:pt x="1394306" y="286192"/>
                  </a:lnTo>
                  <a:close/>
                </a:path>
                <a:path w="2896234" h="318769">
                  <a:moveTo>
                    <a:pt x="1419546" y="286192"/>
                  </a:moveTo>
                  <a:lnTo>
                    <a:pt x="1406926" y="297626"/>
                  </a:lnTo>
                  <a:lnTo>
                    <a:pt x="1420986" y="313145"/>
                  </a:lnTo>
                  <a:lnTo>
                    <a:pt x="1433606" y="301712"/>
                  </a:lnTo>
                  <a:lnTo>
                    <a:pt x="1419546" y="286192"/>
                  </a:lnTo>
                  <a:close/>
                </a:path>
                <a:path w="2896234" h="318769">
                  <a:moveTo>
                    <a:pt x="1154521" y="68959"/>
                  </a:moveTo>
                  <a:lnTo>
                    <a:pt x="1140461" y="84479"/>
                  </a:lnTo>
                  <a:lnTo>
                    <a:pt x="1153081" y="95912"/>
                  </a:lnTo>
                  <a:lnTo>
                    <a:pt x="1167142" y="80392"/>
                  </a:lnTo>
                  <a:lnTo>
                    <a:pt x="1154521" y="68959"/>
                  </a:lnTo>
                  <a:close/>
                </a:path>
                <a:path w="2896234" h="318769">
                  <a:moveTo>
                    <a:pt x="1143751" y="60871"/>
                  </a:moveTo>
                  <a:lnTo>
                    <a:pt x="1132768" y="78702"/>
                  </a:lnTo>
                  <a:lnTo>
                    <a:pt x="1135508" y="80392"/>
                  </a:lnTo>
                  <a:lnTo>
                    <a:pt x="1138063" y="82307"/>
                  </a:lnTo>
                  <a:lnTo>
                    <a:pt x="1140461" y="84479"/>
                  </a:lnTo>
                  <a:lnTo>
                    <a:pt x="1154521" y="68959"/>
                  </a:lnTo>
                  <a:lnTo>
                    <a:pt x="1151166" y="65919"/>
                  </a:lnTo>
                  <a:lnTo>
                    <a:pt x="1147558" y="63216"/>
                  </a:lnTo>
                  <a:lnTo>
                    <a:pt x="1143751" y="60871"/>
                  </a:lnTo>
                  <a:close/>
                </a:path>
                <a:path w="2896234" h="318769">
                  <a:moveTo>
                    <a:pt x="1659330" y="68959"/>
                  </a:moveTo>
                  <a:lnTo>
                    <a:pt x="1646710" y="80392"/>
                  </a:lnTo>
                  <a:lnTo>
                    <a:pt x="1660770" y="95912"/>
                  </a:lnTo>
                  <a:lnTo>
                    <a:pt x="1673391" y="84479"/>
                  </a:lnTo>
                  <a:lnTo>
                    <a:pt x="1659330" y="68959"/>
                  </a:lnTo>
                  <a:close/>
                </a:path>
                <a:path w="2896234" h="318769">
                  <a:moveTo>
                    <a:pt x="1670101" y="60871"/>
                  </a:moveTo>
                  <a:lnTo>
                    <a:pt x="1666294" y="63216"/>
                  </a:lnTo>
                  <a:lnTo>
                    <a:pt x="1662686" y="65919"/>
                  </a:lnTo>
                  <a:lnTo>
                    <a:pt x="1659330" y="68959"/>
                  </a:lnTo>
                  <a:lnTo>
                    <a:pt x="1673391" y="84479"/>
                  </a:lnTo>
                  <a:lnTo>
                    <a:pt x="1675788" y="82307"/>
                  </a:lnTo>
                  <a:lnTo>
                    <a:pt x="1678344" y="80392"/>
                  </a:lnTo>
                  <a:lnTo>
                    <a:pt x="1681084" y="78702"/>
                  </a:lnTo>
                  <a:lnTo>
                    <a:pt x="1670101" y="60871"/>
                  </a:lnTo>
                  <a:close/>
                </a:path>
                <a:path w="2896234" h="318769">
                  <a:moveTo>
                    <a:pt x="198743" y="49982"/>
                  </a:moveTo>
                  <a:lnTo>
                    <a:pt x="168012" y="49982"/>
                  </a:lnTo>
                  <a:lnTo>
                    <a:pt x="168012" y="70924"/>
                  </a:lnTo>
                  <a:lnTo>
                    <a:pt x="198743" y="70924"/>
                  </a:lnTo>
                  <a:lnTo>
                    <a:pt x="198743" y="49982"/>
                  </a:lnTo>
                  <a:close/>
                </a:path>
                <a:path w="2896234" h="318769">
                  <a:moveTo>
                    <a:pt x="260205" y="49982"/>
                  </a:moveTo>
                  <a:lnTo>
                    <a:pt x="229474" y="49982"/>
                  </a:lnTo>
                  <a:lnTo>
                    <a:pt x="229474" y="70924"/>
                  </a:lnTo>
                  <a:lnTo>
                    <a:pt x="260205" y="70924"/>
                  </a:lnTo>
                  <a:lnTo>
                    <a:pt x="260205" y="49982"/>
                  </a:lnTo>
                  <a:close/>
                </a:path>
                <a:path w="2896234" h="318769">
                  <a:moveTo>
                    <a:pt x="321668" y="49982"/>
                  </a:moveTo>
                  <a:lnTo>
                    <a:pt x="290936" y="49982"/>
                  </a:lnTo>
                  <a:lnTo>
                    <a:pt x="290936" y="70924"/>
                  </a:lnTo>
                  <a:lnTo>
                    <a:pt x="321668" y="70924"/>
                  </a:lnTo>
                  <a:lnTo>
                    <a:pt x="321668" y="49982"/>
                  </a:lnTo>
                  <a:close/>
                </a:path>
                <a:path w="2896234" h="318769">
                  <a:moveTo>
                    <a:pt x="383130" y="49982"/>
                  </a:moveTo>
                  <a:lnTo>
                    <a:pt x="352399" y="49982"/>
                  </a:lnTo>
                  <a:lnTo>
                    <a:pt x="352399" y="70924"/>
                  </a:lnTo>
                  <a:lnTo>
                    <a:pt x="383130" y="70924"/>
                  </a:lnTo>
                  <a:lnTo>
                    <a:pt x="383130" y="49982"/>
                  </a:lnTo>
                  <a:close/>
                </a:path>
                <a:path w="2896234" h="318769">
                  <a:moveTo>
                    <a:pt x="444592" y="49982"/>
                  </a:moveTo>
                  <a:lnTo>
                    <a:pt x="413861" y="49982"/>
                  </a:lnTo>
                  <a:lnTo>
                    <a:pt x="413861" y="70924"/>
                  </a:lnTo>
                  <a:lnTo>
                    <a:pt x="444592" y="70924"/>
                  </a:lnTo>
                  <a:lnTo>
                    <a:pt x="444592" y="49982"/>
                  </a:lnTo>
                  <a:close/>
                </a:path>
                <a:path w="2896234" h="318769">
                  <a:moveTo>
                    <a:pt x="506054" y="49982"/>
                  </a:moveTo>
                  <a:lnTo>
                    <a:pt x="475323" y="49982"/>
                  </a:lnTo>
                  <a:lnTo>
                    <a:pt x="475323" y="70924"/>
                  </a:lnTo>
                  <a:lnTo>
                    <a:pt x="506054" y="70924"/>
                  </a:lnTo>
                  <a:lnTo>
                    <a:pt x="506054" y="49982"/>
                  </a:lnTo>
                  <a:close/>
                </a:path>
                <a:path w="2896234" h="318769">
                  <a:moveTo>
                    <a:pt x="567516" y="49982"/>
                  </a:moveTo>
                  <a:lnTo>
                    <a:pt x="536785" y="49982"/>
                  </a:lnTo>
                  <a:lnTo>
                    <a:pt x="536785" y="70924"/>
                  </a:lnTo>
                  <a:lnTo>
                    <a:pt x="567516" y="70924"/>
                  </a:lnTo>
                  <a:lnTo>
                    <a:pt x="567516" y="49982"/>
                  </a:lnTo>
                  <a:close/>
                </a:path>
                <a:path w="2896234" h="318769">
                  <a:moveTo>
                    <a:pt x="628979" y="49982"/>
                  </a:moveTo>
                  <a:lnTo>
                    <a:pt x="598247" y="49982"/>
                  </a:lnTo>
                  <a:lnTo>
                    <a:pt x="598247" y="70924"/>
                  </a:lnTo>
                  <a:lnTo>
                    <a:pt x="628979" y="70924"/>
                  </a:lnTo>
                  <a:lnTo>
                    <a:pt x="628979" y="49982"/>
                  </a:lnTo>
                  <a:close/>
                </a:path>
                <a:path w="2896234" h="318769">
                  <a:moveTo>
                    <a:pt x="690441" y="49982"/>
                  </a:moveTo>
                  <a:lnTo>
                    <a:pt x="659710" y="49982"/>
                  </a:lnTo>
                  <a:lnTo>
                    <a:pt x="659710" y="70924"/>
                  </a:lnTo>
                  <a:lnTo>
                    <a:pt x="690441" y="70924"/>
                  </a:lnTo>
                  <a:lnTo>
                    <a:pt x="690441" y="49982"/>
                  </a:lnTo>
                  <a:close/>
                </a:path>
                <a:path w="2896234" h="318769">
                  <a:moveTo>
                    <a:pt x="751903" y="49982"/>
                  </a:moveTo>
                  <a:lnTo>
                    <a:pt x="721172" y="49982"/>
                  </a:lnTo>
                  <a:lnTo>
                    <a:pt x="721172" y="70924"/>
                  </a:lnTo>
                  <a:lnTo>
                    <a:pt x="751903" y="70924"/>
                  </a:lnTo>
                  <a:lnTo>
                    <a:pt x="751903" y="49982"/>
                  </a:lnTo>
                  <a:close/>
                </a:path>
                <a:path w="2896234" h="318769">
                  <a:moveTo>
                    <a:pt x="813365" y="49982"/>
                  </a:moveTo>
                  <a:lnTo>
                    <a:pt x="782634" y="49982"/>
                  </a:lnTo>
                  <a:lnTo>
                    <a:pt x="782634" y="70924"/>
                  </a:lnTo>
                  <a:lnTo>
                    <a:pt x="813365" y="70924"/>
                  </a:lnTo>
                  <a:lnTo>
                    <a:pt x="813365" y="49982"/>
                  </a:lnTo>
                  <a:close/>
                </a:path>
                <a:path w="2896234" h="318769">
                  <a:moveTo>
                    <a:pt x="874827" y="49982"/>
                  </a:moveTo>
                  <a:lnTo>
                    <a:pt x="844096" y="49982"/>
                  </a:lnTo>
                  <a:lnTo>
                    <a:pt x="844096" y="70924"/>
                  </a:lnTo>
                  <a:lnTo>
                    <a:pt x="874827" y="70924"/>
                  </a:lnTo>
                  <a:lnTo>
                    <a:pt x="874827" y="49982"/>
                  </a:lnTo>
                  <a:close/>
                </a:path>
                <a:path w="2896234" h="318769">
                  <a:moveTo>
                    <a:pt x="936289" y="49982"/>
                  </a:moveTo>
                  <a:lnTo>
                    <a:pt x="905558" y="49982"/>
                  </a:lnTo>
                  <a:lnTo>
                    <a:pt x="905558" y="70924"/>
                  </a:lnTo>
                  <a:lnTo>
                    <a:pt x="936289" y="70924"/>
                  </a:lnTo>
                  <a:lnTo>
                    <a:pt x="936289" y="49982"/>
                  </a:lnTo>
                  <a:close/>
                </a:path>
                <a:path w="2896234" h="318769">
                  <a:moveTo>
                    <a:pt x="997751" y="49982"/>
                  </a:moveTo>
                  <a:lnTo>
                    <a:pt x="967020" y="49982"/>
                  </a:lnTo>
                  <a:lnTo>
                    <a:pt x="967020" y="70924"/>
                  </a:lnTo>
                  <a:lnTo>
                    <a:pt x="997751" y="70924"/>
                  </a:lnTo>
                  <a:lnTo>
                    <a:pt x="997751" y="49982"/>
                  </a:lnTo>
                  <a:close/>
                </a:path>
                <a:path w="2896234" h="318769">
                  <a:moveTo>
                    <a:pt x="1059214" y="49982"/>
                  </a:moveTo>
                  <a:lnTo>
                    <a:pt x="1028483" y="49982"/>
                  </a:lnTo>
                  <a:lnTo>
                    <a:pt x="1028483" y="70924"/>
                  </a:lnTo>
                  <a:lnTo>
                    <a:pt x="1059214" y="70924"/>
                  </a:lnTo>
                  <a:lnTo>
                    <a:pt x="1059214" y="49982"/>
                  </a:lnTo>
                  <a:close/>
                </a:path>
                <a:path w="2896234" h="318769">
                  <a:moveTo>
                    <a:pt x="1109839" y="49982"/>
                  </a:moveTo>
                  <a:lnTo>
                    <a:pt x="1105310" y="49982"/>
                  </a:lnTo>
                  <a:lnTo>
                    <a:pt x="1105310" y="70924"/>
                  </a:lnTo>
                  <a:lnTo>
                    <a:pt x="1108546" y="70924"/>
                  </a:lnTo>
                  <a:lnTo>
                    <a:pt x="1111751" y="71224"/>
                  </a:lnTo>
                  <a:lnTo>
                    <a:pt x="1114890" y="71808"/>
                  </a:lnTo>
                  <a:lnTo>
                    <a:pt x="1118723" y="51220"/>
                  </a:lnTo>
                  <a:lnTo>
                    <a:pt x="1114327" y="50402"/>
                  </a:lnTo>
                  <a:lnTo>
                    <a:pt x="1109839" y="49982"/>
                  </a:lnTo>
                  <a:close/>
                </a:path>
                <a:path w="2896234" h="318769">
                  <a:moveTo>
                    <a:pt x="1105310" y="49982"/>
                  </a:moveTo>
                  <a:lnTo>
                    <a:pt x="1089945" y="49982"/>
                  </a:lnTo>
                  <a:lnTo>
                    <a:pt x="1089945" y="70924"/>
                  </a:lnTo>
                  <a:lnTo>
                    <a:pt x="1105310" y="70924"/>
                  </a:lnTo>
                  <a:lnTo>
                    <a:pt x="1105310" y="49982"/>
                  </a:lnTo>
                  <a:close/>
                </a:path>
                <a:path w="2896234" h="318769">
                  <a:moveTo>
                    <a:pt x="1192382" y="103259"/>
                  </a:moveTo>
                  <a:lnTo>
                    <a:pt x="1178322" y="118779"/>
                  </a:lnTo>
                  <a:lnTo>
                    <a:pt x="1203562" y="141645"/>
                  </a:lnTo>
                  <a:lnTo>
                    <a:pt x="1217622" y="126126"/>
                  </a:lnTo>
                  <a:lnTo>
                    <a:pt x="1192382" y="103259"/>
                  </a:lnTo>
                  <a:close/>
                </a:path>
                <a:path w="2896234" h="318769">
                  <a:moveTo>
                    <a:pt x="1242863" y="148992"/>
                  </a:moveTo>
                  <a:lnTo>
                    <a:pt x="1228803" y="164512"/>
                  </a:lnTo>
                  <a:lnTo>
                    <a:pt x="1254043" y="187379"/>
                  </a:lnTo>
                  <a:lnTo>
                    <a:pt x="1268103" y="171859"/>
                  </a:lnTo>
                  <a:lnTo>
                    <a:pt x="1242863" y="148992"/>
                  </a:lnTo>
                  <a:close/>
                </a:path>
                <a:path w="2896234" h="318769">
                  <a:moveTo>
                    <a:pt x="1293344" y="194726"/>
                  </a:moveTo>
                  <a:lnTo>
                    <a:pt x="1279284" y="210245"/>
                  </a:lnTo>
                  <a:lnTo>
                    <a:pt x="1304524" y="233112"/>
                  </a:lnTo>
                  <a:lnTo>
                    <a:pt x="1318584" y="217592"/>
                  </a:lnTo>
                  <a:lnTo>
                    <a:pt x="1293344" y="194726"/>
                  </a:lnTo>
                  <a:close/>
                </a:path>
                <a:path w="2896234" h="318769">
                  <a:moveTo>
                    <a:pt x="1343825" y="240459"/>
                  </a:moveTo>
                  <a:lnTo>
                    <a:pt x="1329764" y="255979"/>
                  </a:lnTo>
                  <a:lnTo>
                    <a:pt x="1355005" y="278845"/>
                  </a:lnTo>
                  <a:lnTo>
                    <a:pt x="1369065" y="263326"/>
                  </a:lnTo>
                  <a:lnTo>
                    <a:pt x="1343825" y="240459"/>
                  </a:lnTo>
                  <a:close/>
                </a:path>
                <a:path w="2896234" h="318769">
                  <a:moveTo>
                    <a:pt x="1470027" y="240459"/>
                  </a:moveTo>
                  <a:lnTo>
                    <a:pt x="1444786" y="263326"/>
                  </a:lnTo>
                  <a:lnTo>
                    <a:pt x="1458847" y="278845"/>
                  </a:lnTo>
                  <a:lnTo>
                    <a:pt x="1484087" y="255979"/>
                  </a:lnTo>
                  <a:lnTo>
                    <a:pt x="1470027" y="240459"/>
                  </a:lnTo>
                  <a:close/>
                </a:path>
                <a:path w="2896234" h="318769">
                  <a:moveTo>
                    <a:pt x="1520508" y="194726"/>
                  </a:moveTo>
                  <a:lnTo>
                    <a:pt x="1495267" y="217592"/>
                  </a:lnTo>
                  <a:lnTo>
                    <a:pt x="1509328" y="233112"/>
                  </a:lnTo>
                  <a:lnTo>
                    <a:pt x="1534568" y="210245"/>
                  </a:lnTo>
                  <a:lnTo>
                    <a:pt x="1520508" y="194726"/>
                  </a:lnTo>
                  <a:close/>
                </a:path>
                <a:path w="2896234" h="318769">
                  <a:moveTo>
                    <a:pt x="1570989" y="148992"/>
                  </a:moveTo>
                  <a:lnTo>
                    <a:pt x="1545748" y="171859"/>
                  </a:lnTo>
                  <a:lnTo>
                    <a:pt x="1559809" y="187379"/>
                  </a:lnTo>
                  <a:lnTo>
                    <a:pt x="1585049" y="164512"/>
                  </a:lnTo>
                  <a:lnTo>
                    <a:pt x="1570989" y="148992"/>
                  </a:lnTo>
                  <a:close/>
                </a:path>
                <a:path w="2896234" h="318769">
                  <a:moveTo>
                    <a:pt x="1621470" y="103259"/>
                  </a:moveTo>
                  <a:lnTo>
                    <a:pt x="1596229" y="126126"/>
                  </a:lnTo>
                  <a:lnTo>
                    <a:pt x="1610289" y="141645"/>
                  </a:lnTo>
                  <a:lnTo>
                    <a:pt x="1635530" y="118779"/>
                  </a:lnTo>
                  <a:lnTo>
                    <a:pt x="1621470" y="103259"/>
                  </a:lnTo>
                  <a:close/>
                </a:path>
                <a:path w="2896234" h="318769">
                  <a:moveTo>
                    <a:pt x="1708541" y="49982"/>
                  </a:moveTo>
                  <a:lnTo>
                    <a:pt x="1704013" y="49982"/>
                  </a:lnTo>
                  <a:lnTo>
                    <a:pt x="1699525" y="50402"/>
                  </a:lnTo>
                  <a:lnTo>
                    <a:pt x="1695129" y="51220"/>
                  </a:lnTo>
                  <a:lnTo>
                    <a:pt x="1698797" y="70924"/>
                  </a:lnTo>
                  <a:lnTo>
                    <a:pt x="1698852" y="71224"/>
                  </a:lnTo>
                  <a:lnTo>
                    <a:pt x="1698961" y="71808"/>
                  </a:lnTo>
                  <a:lnTo>
                    <a:pt x="1702100" y="71224"/>
                  </a:lnTo>
                  <a:lnTo>
                    <a:pt x="1705306" y="70924"/>
                  </a:lnTo>
                  <a:lnTo>
                    <a:pt x="1708541" y="70924"/>
                  </a:lnTo>
                  <a:lnTo>
                    <a:pt x="1708541" y="49982"/>
                  </a:lnTo>
                  <a:close/>
                </a:path>
                <a:path w="2896234" h="318769">
                  <a:moveTo>
                    <a:pt x="1724190" y="49982"/>
                  </a:moveTo>
                  <a:lnTo>
                    <a:pt x="1708541" y="49982"/>
                  </a:lnTo>
                  <a:lnTo>
                    <a:pt x="1708541" y="70924"/>
                  </a:lnTo>
                  <a:lnTo>
                    <a:pt x="1724190" y="70924"/>
                  </a:lnTo>
                  <a:lnTo>
                    <a:pt x="1724190" y="49982"/>
                  </a:lnTo>
                  <a:close/>
                </a:path>
                <a:path w="2896234" h="318769">
                  <a:moveTo>
                    <a:pt x="1786784" y="49982"/>
                  </a:moveTo>
                  <a:lnTo>
                    <a:pt x="1755487" y="49982"/>
                  </a:lnTo>
                  <a:lnTo>
                    <a:pt x="1755487" y="70924"/>
                  </a:lnTo>
                  <a:lnTo>
                    <a:pt x="1786784" y="70924"/>
                  </a:lnTo>
                  <a:lnTo>
                    <a:pt x="1786784" y="49982"/>
                  </a:lnTo>
                  <a:close/>
                </a:path>
                <a:path w="2896234" h="318769">
                  <a:moveTo>
                    <a:pt x="1849378" y="49982"/>
                  </a:moveTo>
                  <a:lnTo>
                    <a:pt x="1818081" y="49982"/>
                  </a:lnTo>
                  <a:lnTo>
                    <a:pt x="1818081" y="70924"/>
                  </a:lnTo>
                  <a:lnTo>
                    <a:pt x="1849378" y="70924"/>
                  </a:lnTo>
                  <a:lnTo>
                    <a:pt x="1849378" y="49982"/>
                  </a:lnTo>
                  <a:close/>
                </a:path>
                <a:path w="2896234" h="318769">
                  <a:moveTo>
                    <a:pt x="1911973" y="49982"/>
                  </a:moveTo>
                  <a:lnTo>
                    <a:pt x="1880675" y="49982"/>
                  </a:lnTo>
                  <a:lnTo>
                    <a:pt x="1880675" y="70924"/>
                  </a:lnTo>
                  <a:lnTo>
                    <a:pt x="1911973" y="70924"/>
                  </a:lnTo>
                  <a:lnTo>
                    <a:pt x="1911973" y="49982"/>
                  </a:lnTo>
                  <a:close/>
                </a:path>
                <a:path w="2896234" h="318769">
                  <a:moveTo>
                    <a:pt x="1974567" y="49982"/>
                  </a:moveTo>
                  <a:lnTo>
                    <a:pt x="1943270" y="49982"/>
                  </a:lnTo>
                  <a:lnTo>
                    <a:pt x="1943270" y="70924"/>
                  </a:lnTo>
                  <a:lnTo>
                    <a:pt x="1974567" y="70924"/>
                  </a:lnTo>
                  <a:lnTo>
                    <a:pt x="1974567" y="49982"/>
                  </a:lnTo>
                  <a:close/>
                </a:path>
                <a:path w="2896234" h="318769">
                  <a:moveTo>
                    <a:pt x="2037161" y="49982"/>
                  </a:moveTo>
                  <a:lnTo>
                    <a:pt x="2005864" y="49982"/>
                  </a:lnTo>
                  <a:lnTo>
                    <a:pt x="2005864" y="70924"/>
                  </a:lnTo>
                  <a:lnTo>
                    <a:pt x="2037161" y="70924"/>
                  </a:lnTo>
                  <a:lnTo>
                    <a:pt x="2037161" y="49982"/>
                  </a:lnTo>
                  <a:close/>
                </a:path>
                <a:path w="2896234" h="318769">
                  <a:moveTo>
                    <a:pt x="2099755" y="49982"/>
                  </a:moveTo>
                  <a:lnTo>
                    <a:pt x="2068458" y="49982"/>
                  </a:lnTo>
                  <a:lnTo>
                    <a:pt x="2068458" y="70924"/>
                  </a:lnTo>
                  <a:lnTo>
                    <a:pt x="2099755" y="70924"/>
                  </a:lnTo>
                  <a:lnTo>
                    <a:pt x="2099755" y="49982"/>
                  </a:lnTo>
                  <a:close/>
                </a:path>
                <a:path w="2896234" h="318769">
                  <a:moveTo>
                    <a:pt x="2162350" y="49982"/>
                  </a:moveTo>
                  <a:lnTo>
                    <a:pt x="2131053" y="49982"/>
                  </a:lnTo>
                  <a:lnTo>
                    <a:pt x="2131053" y="70924"/>
                  </a:lnTo>
                  <a:lnTo>
                    <a:pt x="2162350" y="70924"/>
                  </a:lnTo>
                  <a:lnTo>
                    <a:pt x="2162350" y="49982"/>
                  </a:lnTo>
                  <a:close/>
                </a:path>
                <a:path w="2896234" h="318769">
                  <a:moveTo>
                    <a:pt x="2224944" y="49982"/>
                  </a:moveTo>
                  <a:lnTo>
                    <a:pt x="2193647" y="49982"/>
                  </a:lnTo>
                  <a:lnTo>
                    <a:pt x="2193647" y="70924"/>
                  </a:lnTo>
                  <a:lnTo>
                    <a:pt x="2224944" y="70924"/>
                  </a:lnTo>
                  <a:lnTo>
                    <a:pt x="2224944" y="49982"/>
                  </a:lnTo>
                  <a:close/>
                </a:path>
                <a:path w="2896234" h="318769">
                  <a:moveTo>
                    <a:pt x="2287538" y="49982"/>
                  </a:moveTo>
                  <a:lnTo>
                    <a:pt x="2256241" y="49982"/>
                  </a:lnTo>
                  <a:lnTo>
                    <a:pt x="2256241" y="70924"/>
                  </a:lnTo>
                  <a:lnTo>
                    <a:pt x="2287538" y="70924"/>
                  </a:lnTo>
                  <a:lnTo>
                    <a:pt x="2287538" y="49982"/>
                  </a:lnTo>
                  <a:close/>
                </a:path>
                <a:path w="2896234" h="318769">
                  <a:moveTo>
                    <a:pt x="2350133" y="49982"/>
                  </a:moveTo>
                  <a:lnTo>
                    <a:pt x="2318835" y="49982"/>
                  </a:lnTo>
                  <a:lnTo>
                    <a:pt x="2318835" y="70924"/>
                  </a:lnTo>
                  <a:lnTo>
                    <a:pt x="2350133" y="70924"/>
                  </a:lnTo>
                  <a:lnTo>
                    <a:pt x="2350133" y="49982"/>
                  </a:lnTo>
                  <a:close/>
                </a:path>
                <a:path w="2896234" h="318769">
                  <a:moveTo>
                    <a:pt x="2412727" y="49982"/>
                  </a:moveTo>
                  <a:lnTo>
                    <a:pt x="2381430" y="49982"/>
                  </a:lnTo>
                  <a:lnTo>
                    <a:pt x="2381430" y="70924"/>
                  </a:lnTo>
                  <a:lnTo>
                    <a:pt x="2412727" y="70924"/>
                  </a:lnTo>
                  <a:lnTo>
                    <a:pt x="2412727" y="49982"/>
                  </a:lnTo>
                  <a:close/>
                </a:path>
                <a:path w="2896234" h="318769">
                  <a:moveTo>
                    <a:pt x="2475321" y="49982"/>
                  </a:moveTo>
                  <a:lnTo>
                    <a:pt x="2444024" y="49982"/>
                  </a:lnTo>
                  <a:lnTo>
                    <a:pt x="2444024" y="70924"/>
                  </a:lnTo>
                  <a:lnTo>
                    <a:pt x="2475321" y="70924"/>
                  </a:lnTo>
                  <a:lnTo>
                    <a:pt x="2475321" y="49982"/>
                  </a:lnTo>
                  <a:close/>
                </a:path>
                <a:path w="2896234" h="318769">
                  <a:moveTo>
                    <a:pt x="2537915" y="49982"/>
                  </a:moveTo>
                  <a:lnTo>
                    <a:pt x="2506618" y="49982"/>
                  </a:lnTo>
                  <a:lnTo>
                    <a:pt x="2506618" y="70924"/>
                  </a:lnTo>
                  <a:lnTo>
                    <a:pt x="2537915" y="70924"/>
                  </a:lnTo>
                  <a:lnTo>
                    <a:pt x="2537915" y="49982"/>
                  </a:lnTo>
                  <a:close/>
                </a:path>
                <a:path w="2896234" h="318769">
                  <a:moveTo>
                    <a:pt x="2600510" y="49982"/>
                  </a:moveTo>
                  <a:lnTo>
                    <a:pt x="2569213" y="49982"/>
                  </a:lnTo>
                  <a:lnTo>
                    <a:pt x="2569213" y="70924"/>
                  </a:lnTo>
                  <a:lnTo>
                    <a:pt x="2600510" y="70924"/>
                  </a:lnTo>
                  <a:lnTo>
                    <a:pt x="2600510" y="49982"/>
                  </a:lnTo>
                  <a:close/>
                </a:path>
                <a:path w="2896234" h="318769">
                  <a:moveTo>
                    <a:pt x="2663104" y="49982"/>
                  </a:moveTo>
                  <a:lnTo>
                    <a:pt x="2631807" y="49982"/>
                  </a:lnTo>
                  <a:lnTo>
                    <a:pt x="2631807" y="70924"/>
                  </a:lnTo>
                  <a:lnTo>
                    <a:pt x="2663104" y="70924"/>
                  </a:lnTo>
                  <a:lnTo>
                    <a:pt x="2663104" y="49982"/>
                  </a:lnTo>
                  <a:close/>
                </a:path>
                <a:path w="2896234" h="318769">
                  <a:moveTo>
                    <a:pt x="2725698" y="49982"/>
                  </a:moveTo>
                  <a:lnTo>
                    <a:pt x="2694401" y="49982"/>
                  </a:lnTo>
                  <a:lnTo>
                    <a:pt x="2694401" y="70924"/>
                  </a:lnTo>
                  <a:lnTo>
                    <a:pt x="2725698" y="70924"/>
                  </a:lnTo>
                  <a:lnTo>
                    <a:pt x="2725698" y="49982"/>
                  </a:lnTo>
                  <a:close/>
                </a:path>
              </a:pathLst>
            </a:custGeom>
            <a:solidFill>
              <a:srgbClr val="2C52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99442" y="2397832"/>
              <a:ext cx="10156825" cy="3780154"/>
            </a:xfrm>
            <a:custGeom>
              <a:avLst/>
              <a:gdLst/>
              <a:ahLst/>
              <a:cxnLst/>
              <a:rect l="l" t="t" r="r" b="b"/>
              <a:pathLst>
                <a:path w="10156825" h="3780154">
                  <a:moveTo>
                    <a:pt x="9863574" y="0"/>
                  </a:moveTo>
                  <a:lnTo>
                    <a:pt x="293184" y="0"/>
                  </a:lnTo>
                  <a:lnTo>
                    <a:pt x="245628" y="3837"/>
                  </a:lnTo>
                  <a:lnTo>
                    <a:pt x="200515" y="14946"/>
                  </a:lnTo>
                  <a:lnTo>
                    <a:pt x="158449" y="32724"/>
                  </a:lnTo>
                  <a:lnTo>
                    <a:pt x="120033" y="56567"/>
                  </a:lnTo>
                  <a:lnTo>
                    <a:pt x="85871" y="85871"/>
                  </a:lnTo>
                  <a:lnTo>
                    <a:pt x="56567" y="120033"/>
                  </a:lnTo>
                  <a:lnTo>
                    <a:pt x="32724" y="158449"/>
                  </a:lnTo>
                  <a:lnTo>
                    <a:pt x="14946" y="200515"/>
                  </a:lnTo>
                  <a:lnTo>
                    <a:pt x="3837" y="245628"/>
                  </a:lnTo>
                  <a:lnTo>
                    <a:pt x="0" y="293184"/>
                  </a:lnTo>
                  <a:lnTo>
                    <a:pt x="0" y="3486804"/>
                  </a:lnTo>
                  <a:lnTo>
                    <a:pt x="3837" y="3534360"/>
                  </a:lnTo>
                  <a:lnTo>
                    <a:pt x="14946" y="3579473"/>
                  </a:lnTo>
                  <a:lnTo>
                    <a:pt x="32724" y="3621540"/>
                  </a:lnTo>
                  <a:lnTo>
                    <a:pt x="56567" y="3659955"/>
                  </a:lnTo>
                  <a:lnTo>
                    <a:pt x="85871" y="3694117"/>
                  </a:lnTo>
                  <a:lnTo>
                    <a:pt x="120033" y="3723421"/>
                  </a:lnTo>
                  <a:lnTo>
                    <a:pt x="158449" y="3747264"/>
                  </a:lnTo>
                  <a:lnTo>
                    <a:pt x="200515" y="3765042"/>
                  </a:lnTo>
                  <a:lnTo>
                    <a:pt x="245628" y="3776152"/>
                  </a:lnTo>
                  <a:lnTo>
                    <a:pt x="293184" y="3779989"/>
                  </a:lnTo>
                  <a:lnTo>
                    <a:pt x="9863574" y="3779989"/>
                  </a:lnTo>
                  <a:lnTo>
                    <a:pt x="9911130" y="3776152"/>
                  </a:lnTo>
                  <a:lnTo>
                    <a:pt x="9956243" y="3765042"/>
                  </a:lnTo>
                  <a:lnTo>
                    <a:pt x="9998309" y="3747264"/>
                  </a:lnTo>
                  <a:lnTo>
                    <a:pt x="10036725" y="3723421"/>
                  </a:lnTo>
                  <a:lnTo>
                    <a:pt x="10070887" y="3694117"/>
                  </a:lnTo>
                  <a:lnTo>
                    <a:pt x="10100191" y="3659955"/>
                  </a:lnTo>
                  <a:lnTo>
                    <a:pt x="10124034" y="3621540"/>
                  </a:lnTo>
                  <a:lnTo>
                    <a:pt x="10141812" y="3579473"/>
                  </a:lnTo>
                  <a:lnTo>
                    <a:pt x="10152921" y="3534360"/>
                  </a:lnTo>
                  <a:lnTo>
                    <a:pt x="10156758" y="3486804"/>
                  </a:lnTo>
                  <a:lnTo>
                    <a:pt x="10156758" y="293184"/>
                  </a:lnTo>
                  <a:lnTo>
                    <a:pt x="10152921" y="245628"/>
                  </a:lnTo>
                  <a:lnTo>
                    <a:pt x="10141812" y="200515"/>
                  </a:lnTo>
                  <a:lnTo>
                    <a:pt x="10124034" y="158449"/>
                  </a:lnTo>
                  <a:lnTo>
                    <a:pt x="10100191" y="120033"/>
                  </a:lnTo>
                  <a:lnTo>
                    <a:pt x="10070887" y="85871"/>
                  </a:lnTo>
                  <a:lnTo>
                    <a:pt x="10036725" y="56567"/>
                  </a:lnTo>
                  <a:lnTo>
                    <a:pt x="9998309" y="32724"/>
                  </a:lnTo>
                  <a:lnTo>
                    <a:pt x="9956243" y="14946"/>
                  </a:lnTo>
                  <a:lnTo>
                    <a:pt x="9911130" y="3837"/>
                  </a:lnTo>
                  <a:lnTo>
                    <a:pt x="9863574" y="0"/>
                  </a:lnTo>
                  <a:close/>
                </a:path>
              </a:pathLst>
            </a:custGeom>
            <a:solidFill>
              <a:srgbClr val="416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19331" y="2617721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23378" y="0"/>
                  </a:moveTo>
                  <a:lnTo>
                    <a:pt x="195456" y="0"/>
                  </a:lnTo>
                  <a:lnTo>
                    <a:pt x="150640" y="5162"/>
                  </a:lnTo>
                  <a:lnTo>
                    <a:pt x="109499" y="19866"/>
                  </a:lnTo>
                  <a:lnTo>
                    <a:pt x="73208" y="42939"/>
                  </a:lnTo>
                  <a:lnTo>
                    <a:pt x="42939" y="73208"/>
                  </a:lnTo>
                  <a:lnTo>
                    <a:pt x="19866" y="109499"/>
                  </a:lnTo>
                  <a:lnTo>
                    <a:pt x="5162" y="150640"/>
                  </a:lnTo>
                  <a:lnTo>
                    <a:pt x="0" y="195456"/>
                  </a:lnTo>
                  <a:lnTo>
                    <a:pt x="0" y="223378"/>
                  </a:lnTo>
                  <a:lnTo>
                    <a:pt x="5162" y="268195"/>
                  </a:lnTo>
                  <a:lnTo>
                    <a:pt x="19866" y="309335"/>
                  </a:lnTo>
                  <a:lnTo>
                    <a:pt x="42939" y="345626"/>
                  </a:lnTo>
                  <a:lnTo>
                    <a:pt x="73208" y="375895"/>
                  </a:lnTo>
                  <a:lnTo>
                    <a:pt x="109499" y="398968"/>
                  </a:lnTo>
                  <a:lnTo>
                    <a:pt x="150640" y="413673"/>
                  </a:lnTo>
                  <a:lnTo>
                    <a:pt x="195456" y="418835"/>
                  </a:lnTo>
                  <a:lnTo>
                    <a:pt x="223378" y="418835"/>
                  </a:lnTo>
                  <a:lnTo>
                    <a:pt x="268195" y="413673"/>
                  </a:lnTo>
                  <a:lnTo>
                    <a:pt x="309335" y="398968"/>
                  </a:lnTo>
                  <a:lnTo>
                    <a:pt x="345626" y="375895"/>
                  </a:lnTo>
                  <a:lnTo>
                    <a:pt x="375895" y="345626"/>
                  </a:lnTo>
                  <a:lnTo>
                    <a:pt x="398968" y="309335"/>
                  </a:lnTo>
                  <a:lnTo>
                    <a:pt x="413673" y="268195"/>
                  </a:lnTo>
                  <a:lnTo>
                    <a:pt x="418835" y="223378"/>
                  </a:lnTo>
                  <a:lnTo>
                    <a:pt x="418835" y="195456"/>
                  </a:lnTo>
                  <a:lnTo>
                    <a:pt x="413673" y="150640"/>
                  </a:lnTo>
                  <a:lnTo>
                    <a:pt x="398968" y="109499"/>
                  </a:lnTo>
                  <a:lnTo>
                    <a:pt x="375895" y="73208"/>
                  </a:lnTo>
                  <a:lnTo>
                    <a:pt x="345626" y="42939"/>
                  </a:lnTo>
                  <a:lnTo>
                    <a:pt x="309335" y="19866"/>
                  </a:lnTo>
                  <a:lnTo>
                    <a:pt x="268195" y="5162"/>
                  </a:lnTo>
                  <a:lnTo>
                    <a:pt x="223378" y="0"/>
                  </a:lnTo>
                  <a:close/>
                </a:path>
              </a:pathLst>
            </a:custGeom>
            <a:solidFill>
              <a:srgbClr val="E3E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638" y="2701488"/>
              <a:ext cx="186954" cy="251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3346" y="2710392"/>
              <a:ext cx="173041" cy="22521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4470" y="2724809"/>
              <a:ext cx="8122050" cy="24558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19331" y="320409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23378" y="0"/>
                  </a:moveTo>
                  <a:lnTo>
                    <a:pt x="195456" y="0"/>
                  </a:lnTo>
                  <a:lnTo>
                    <a:pt x="150640" y="5162"/>
                  </a:lnTo>
                  <a:lnTo>
                    <a:pt x="109499" y="19866"/>
                  </a:lnTo>
                  <a:lnTo>
                    <a:pt x="73208" y="42939"/>
                  </a:lnTo>
                  <a:lnTo>
                    <a:pt x="42939" y="73208"/>
                  </a:lnTo>
                  <a:lnTo>
                    <a:pt x="19866" y="109499"/>
                  </a:lnTo>
                  <a:lnTo>
                    <a:pt x="5162" y="150640"/>
                  </a:lnTo>
                  <a:lnTo>
                    <a:pt x="0" y="195456"/>
                  </a:lnTo>
                  <a:lnTo>
                    <a:pt x="0" y="223378"/>
                  </a:lnTo>
                  <a:lnTo>
                    <a:pt x="5162" y="268195"/>
                  </a:lnTo>
                  <a:lnTo>
                    <a:pt x="19866" y="309335"/>
                  </a:lnTo>
                  <a:lnTo>
                    <a:pt x="42939" y="345626"/>
                  </a:lnTo>
                  <a:lnTo>
                    <a:pt x="73208" y="375895"/>
                  </a:lnTo>
                  <a:lnTo>
                    <a:pt x="109499" y="398968"/>
                  </a:lnTo>
                  <a:lnTo>
                    <a:pt x="150640" y="413673"/>
                  </a:lnTo>
                  <a:lnTo>
                    <a:pt x="195456" y="418835"/>
                  </a:lnTo>
                  <a:lnTo>
                    <a:pt x="223378" y="418835"/>
                  </a:lnTo>
                  <a:lnTo>
                    <a:pt x="268195" y="413673"/>
                  </a:lnTo>
                  <a:lnTo>
                    <a:pt x="309335" y="398968"/>
                  </a:lnTo>
                  <a:lnTo>
                    <a:pt x="345626" y="375895"/>
                  </a:lnTo>
                  <a:lnTo>
                    <a:pt x="375895" y="345626"/>
                  </a:lnTo>
                  <a:lnTo>
                    <a:pt x="398968" y="309335"/>
                  </a:lnTo>
                  <a:lnTo>
                    <a:pt x="413673" y="268195"/>
                  </a:lnTo>
                  <a:lnTo>
                    <a:pt x="418835" y="223378"/>
                  </a:lnTo>
                  <a:lnTo>
                    <a:pt x="418835" y="195456"/>
                  </a:lnTo>
                  <a:lnTo>
                    <a:pt x="413673" y="150640"/>
                  </a:lnTo>
                  <a:lnTo>
                    <a:pt x="398968" y="109499"/>
                  </a:lnTo>
                  <a:lnTo>
                    <a:pt x="375895" y="73208"/>
                  </a:lnTo>
                  <a:lnTo>
                    <a:pt x="345626" y="42939"/>
                  </a:lnTo>
                  <a:lnTo>
                    <a:pt x="309335" y="19866"/>
                  </a:lnTo>
                  <a:lnTo>
                    <a:pt x="268195" y="5162"/>
                  </a:lnTo>
                  <a:lnTo>
                    <a:pt x="223378" y="0"/>
                  </a:lnTo>
                  <a:close/>
                </a:path>
              </a:pathLst>
            </a:custGeom>
            <a:solidFill>
              <a:srgbClr val="E3E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638" y="3287857"/>
              <a:ext cx="186954" cy="251301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43346" y="3296762"/>
            <a:ext cx="173041" cy="22521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80187" y="3314035"/>
            <a:ext cx="6905719" cy="242734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1319331" y="3790460"/>
            <a:ext cx="419100" cy="419100"/>
            <a:chOff x="1319331" y="3790460"/>
            <a:chExt cx="419100" cy="419100"/>
          </a:xfrm>
        </p:grpSpPr>
        <p:sp>
          <p:nvSpPr>
            <p:cNvPr id="15" name="object 15"/>
            <p:cNvSpPr/>
            <p:nvPr/>
          </p:nvSpPr>
          <p:spPr>
            <a:xfrm>
              <a:off x="1319331" y="379046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23378" y="0"/>
                  </a:moveTo>
                  <a:lnTo>
                    <a:pt x="195456" y="0"/>
                  </a:lnTo>
                  <a:lnTo>
                    <a:pt x="150640" y="5162"/>
                  </a:lnTo>
                  <a:lnTo>
                    <a:pt x="109499" y="19866"/>
                  </a:lnTo>
                  <a:lnTo>
                    <a:pt x="73208" y="42939"/>
                  </a:lnTo>
                  <a:lnTo>
                    <a:pt x="42939" y="73208"/>
                  </a:lnTo>
                  <a:lnTo>
                    <a:pt x="19866" y="109499"/>
                  </a:lnTo>
                  <a:lnTo>
                    <a:pt x="5162" y="150640"/>
                  </a:lnTo>
                  <a:lnTo>
                    <a:pt x="0" y="195456"/>
                  </a:lnTo>
                  <a:lnTo>
                    <a:pt x="0" y="223378"/>
                  </a:lnTo>
                  <a:lnTo>
                    <a:pt x="5162" y="268195"/>
                  </a:lnTo>
                  <a:lnTo>
                    <a:pt x="19866" y="309335"/>
                  </a:lnTo>
                  <a:lnTo>
                    <a:pt x="42939" y="345626"/>
                  </a:lnTo>
                  <a:lnTo>
                    <a:pt x="73208" y="375895"/>
                  </a:lnTo>
                  <a:lnTo>
                    <a:pt x="109499" y="398968"/>
                  </a:lnTo>
                  <a:lnTo>
                    <a:pt x="150640" y="413673"/>
                  </a:lnTo>
                  <a:lnTo>
                    <a:pt x="195456" y="418835"/>
                  </a:lnTo>
                  <a:lnTo>
                    <a:pt x="223378" y="418835"/>
                  </a:lnTo>
                  <a:lnTo>
                    <a:pt x="268195" y="413673"/>
                  </a:lnTo>
                  <a:lnTo>
                    <a:pt x="309335" y="398968"/>
                  </a:lnTo>
                  <a:lnTo>
                    <a:pt x="345626" y="375895"/>
                  </a:lnTo>
                  <a:lnTo>
                    <a:pt x="375895" y="345626"/>
                  </a:lnTo>
                  <a:lnTo>
                    <a:pt x="398968" y="309335"/>
                  </a:lnTo>
                  <a:lnTo>
                    <a:pt x="413673" y="268195"/>
                  </a:lnTo>
                  <a:lnTo>
                    <a:pt x="418835" y="223378"/>
                  </a:lnTo>
                  <a:lnTo>
                    <a:pt x="418835" y="195456"/>
                  </a:lnTo>
                  <a:lnTo>
                    <a:pt x="413673" y="150640"/>
                  </a:lnTo>
                  <a:lnTo>
                    <a:pt x="398968" y="109499"/>
                  </a:lnTo>
                  <a:lnTo>
                    <a:pt x="375895" y="73208"/>
                  </a:lnTo>
                  <a:lnTo>
                    <a:pt x="345626" y="42939"/>
                  </a:lnTo>
                  <a:lnTo>
                    <a:pt x="309335" y="19866"/>
                  </a:lnTo>
                  <a:lnTo>
                    <a:pt x="268195" y="5162"/>
                  </a:lnTo>
                  <a:lnTo>
                    <a:pt x="223378" y="0"/>
                  </a:lnTo>
                  <a:close/>
                </a:path>
              </a:pathLst>
            </a:custGeom>
            <a:solidFill>
              <a:srgbClr val="E3E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638" y="3874227"/>
              <a:ext cx="186954" cy="25130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3346" y="3883132"/>
              <a:ext cx="173041" cy="225214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73047" y="3897549"/>
            <a:ext cx="7220604" cy="245589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319331" y="4376830"/>
            <a:ext cx="419100" cy="419100"/>
            <a:chOff x="1319331" y="4376830"/>
            <a:chExt cx="419100" cy="419100"/>
          </a:xfrm>
        </p:grpSpPr>
        <p:sp>
          <p:nvSpPr>
            <p:cNvPr id="20" name="object 20"/>
            <p:cNvSpPr/>
            <p:nvPr/>
          </p:nvSpPr>
          <p:spPr>
            <a:xfrm>
              <a:off x="1319331" y="437683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23378" y="0"/>
                  </a:moveTo>
                  <a:lnTo>
                    <a:pt x="195456" y="0"/>
                  </a:lnTo>
                  <a:lnTo>
                    <a:pt x="150640" y="5162"/>
                  </a:lnTo>
                  <a:lnTo>
                    <a:pt x="109499" y="19866"/>
                  </a:lnTo>
                  <a:lnTo>
                    <a:pt x="73208" y="42939"/>
                  </a:lnTo>
                  <a:lnTo>
                    <a:pt x="42939" y="73208"/>
                  </a:lnTo>
                  <a:lnTo>
                    <a:pt x="19866" y="109499"/>
                  </a:lnTo>
                  <a:lnTo>
                    <a:pt x="5162" y="150640"/>
                  </a:lnTo>
                  <a:lnTo>
                    <a:pt x="0" y="195456"/>
                  </a:lnTo>
                  <a:lnTo>
                    <a:pt x="0" y="223378"/>
                  </a:lnTo>
                  <a:lnTo>
                    <a:pt x="5162" y="268195"/>
                  </a:lnTo>
                  <a:lnTo>
                    <a:pt x="19866" y="309335"/>
                  </a:lnTo>
                  <a:lnTo>
                    <a:pt x="42939" y="345626"/>
                  </a:lnTo>
                  <a:lnTo>
                    <a:pt x="73208" y="375895"/>
                  </a:lnTo>
                  <a:lnTo>
                    <a:pt x="109499" y="398968"/>
                  </a:lnTo>
                  <a:lnTo>
                    <a:pt x="150640" y="413673"/>
                  </a:lnTo>
                  <a:lnTo>
                    <a:pt x="195456" y="418835"/>
                  </a:lnTo>
                  <a:lnTo>
                    <a:pt x="223378" y="418835"/>
                  </a:lnTo>
                  <a:lnTo>
                    <a:pt x="268195" y="413673"/>
                  </a:lnTo>
                  <a:lnTo>
                    <a:pt x="309335" y="398968"/>
                  </a:lnTo>
                  <a:lnTo>
                    <a:pt x="345626" y="375895"/>
                  </a:lnTo>
                  <a:lnTo>
                    <a:pt x="375895" y="345626"/>
                  </a:lnTo>
                  <a:lnTo>
                    <a:pt x="398968" y="309335"/>
                  </a:lnTo>
                  <a:lnTo>
                    <a:pt x="413673" y="268195"/>
                  </a:lnTo>
                  <a:lnTo>
                    <a:pt x="418835" y="223378"/>
                  </a:lnTo>
                  <a:lnTo>
                    <a:pt x="418835" y="195456"/>
                  </a:lnTo>
                  <a:lnTo>
                    <a:pt x="413673" y="150640"/>
                  </a:lnTo>
                  <a:lnTo>
                    <a:pt x="398968" y="109499"/>
                  </a:lnTo>
                  <a:lnTo>
                    <a:pt x="375895" y="73208"/>
                  </a:lnTo>
                  <a:lnTo>
                    <a:pt x="345626" y="42939"/>
                  </a:lnTo>
                  <a:lnTo>
                    <a:pt x="309335" y="19866"/>
                  </a:lnTo>
                  <a:lnTo>
                    <a:pt x="268195" y="5162"/>
                  </a:lnTo>
                  <a:lnTo>
                    <a:pt x="223378" y="0"/>
                  </a:lnTo>
                  <a:close/>
                </a:path>
              </a:pathLst>
            </a:custGeom>
            <a:solidFill>
              <a:srgbClr val="E3E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638" y="4460597"/>
              <a:ext cx="186954" cy="25130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3346" y="4469501"/>
              <a:ext cx="173041" cy="225214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980187" y="4486774"/>
            <a:ext cx="4864388" cy="242734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1319331" y="4963199"/>
            <a:ext cx="419100" cy="419100"/>
            <a:chOff x="1319331" y="4963199"/>
            <a:chExt cx="419100" cy="419100"/>
          </a:xfrm>
        </p:grpSpPr>
        <p:sp>
          <p:nvSpPr>
            <p:cNvPr id="25" name="object 25"/>
            <p:cNvSpPr/>
            <p:nvPr/>
          </p:nvSpPr>
          <p:spPr>
            <a:xfrm>
              <a:off x="1319331" y="4963199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23378" y="0"/>
                  </a:moveTo>
                  <a:lnTo>
                    <a:pt x="195456" y="0"/>
                  </a:lnTo>
                  <a:lnTo>
                    <a:pt x="150640" y="5162"/>
                  </a:lnTo>
                  <a:lnTo>
                    <a:pt x="109499" y="19866"/>
                  </a:lnTo>
                  <a:lnTo>
                    <a:pt x="73208" y="42939"/>
                  </a:lnTo>
                  <a:lnTo>
                    <a:pt x="42939" y="73208"/>
                  </a:lnTo>
                  <a:lnTo>
                    <a:pt x="19866" y="109499"/>
                  </a:lnTo>
                  <a:lnTo>
                    <a:pt x="5162" y="150640"/>
                  </a:lnTo>
                  <a:lnTo>
                    <a:pt x="0" y="195456"/>
                  </a:lnTo>
                  <a:lnTo>
                    <a:pt x="0" y="223378"/>
                  </a:lnTo>
                  <a:lnTo>
                    <a:pt x="5162" y="268195"/>
                  </a:lnTo>
                  <a:lnTo>
                    <a:pt x="19866" y="309335"/>
                  </a:lnTo>
                  <a:lnTo>
                    <a:pt x="42939" y="345626"/>
                  </a:lnTo>
                  <a:lnTo>
                    <a:pt x="73208" y="375895"/>
                  </a:lnTo>
                  <a:lnTo>
                    <a:pt x="109499" y="398968"/>
                  </a:lnTo>
                  <a:lnTo>
                    <a:pt x="150640" y="413673"/>
                  </a:lnTo>
                  <a:lnTo>
                    <a:pt x="195456" y="418835"/>
                  </a:lnTo>
                  <a:lnTo>
                    <a:pt x="223378" y="418835"/>
                  </a:lnTo>
                  <a:lnTo>
                    <a:pt x="268195" y="413673"/>
                  </a:lnTo>
                  <a:lnTo>
                    <a:pt x="309335" y="398968"/>
                  </a:lnTo>
                  <a:lnTo>
                    <a:pt x="345626" y="375895"/>
                  </a:lnTo>
                  <a:lnTo>
                    <a:pt x="375895" y="345626"/>
                  </a:lnTo>
                  <a:lnTo>
                    <a:pt x="398968" y="309335"/>
                  </a:lnTo>
                  <a:lnTo>
                    <a:pt x="413673" y="268195"/>
                  </a:lnTo>
                  <a:lnTo>
                    <a:pt x="418835" y="223378"/>
                  </a:lnTo>
                  <a:lnTo>
                    <a:pt x="418835" y="195456"/>
                  </a:lnTo>
                  <a:lnTo>
                    <a:pt x="413673" y="150640"/>
                  </a:lnTo>
                  <a:lnTo>
                    <a:pt x="398968" y="109499"/>
                  </a:lnTo>
                  <a:lnTo>
                    <a:pt x="375895" y="73208"/>
                  </a:lnTo>
                  <a:lnTo>
                    <a:pt x="345626" y="42939"/>
                  </a:lnTo>
                  <a:lnTo>
                    <a:pt x="309335" y="19866"/>
                  </a:lnTo>
                  <a:lnTo>
                    <a:pt x="268195" y="5162"/>
                  </a:lnTo>
                  <a:lnTo>
                    <a:pt x="223378" y="0"/>
                  </a:lnTo>
                  <a:close/>
                </a:path>
              </a:pathLst>
            </a:custGeom>
            <a:solidFill>
              <a:srgbClr val="E3E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638" y="5046966"/>
              <a:ext cx="186954" cy="25130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3346" y="5055871"/>
              <a:ext cx="173041" cy="225214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980187" y="5070288"/>
            <a:ext cx="7298377" cy="245589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1319331" y="5549569"/>
            <a:ext cx="419100" cy="419100"/>
            <a:chOff x="1319331" y="5549569"/>
            <a:chExt cx="419100" cy="419100"/>
          </a:xfrm>
        </p:grpSpPr>
        <p:sp>
          <p:nvSpPr>
            <p:cNvPr id="30" name="object 30"/>
            <p:cNvSpPr/>
            <p:nvPr/>
          </p:nvSpPr>
          <p:spPr>
            <a:xfrm>
              <a:off x="1319331" y="5549569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23378" y="0"/>
                  </a:moveTo>
                  <a:lnTo>
                    <a:pt x="195456" y="0"/>
                  </a:lnTo>
                  <a:lnTo>
                    <a:pt x="150640" y="5162"/>
                  </a:lnTo>
                  <a:lnTo>
                    <a:pt x="109499" y="19866"/>
                  </a:lnTo>
                  <a:lnTo>
                    <a:pt x="73208" y="42939"/>
                  </a:lnTo>
                  <a:lnTo>
                    <a:pt x="42939" y="73208"/>
                  </a:lnTo>
                  <a:lnTo>
                    <a:pt x="19866" y="109499"/>
                  </a:lnTo>
                  <a:lnTo>
                    <a:pt x="5162" y="150640"/>
                  </a:lnTo>
                  <a:lnTo>
                    <a:pt x="0" y="195456"/>
                  </a:lnTo>
                  <a:lnTo>
                    <a:pt x="0" y="223378"/>
                  </a:lnTo>
                  <a:lnTo>
                    <a:pt x="5162" y="268195"/>
                  </a:lnTo>
                  <a:lnTo>
                    <a:pt x="19866" y="309335"/>
                  </a:lnTo>
                  <a:lnTo>
                    <a:pt x="42939" y="345626"/>
                  </a:lnTo>
                  <a:lnTo>
                    <a:pt x="73208" y="375895"/>
                  </a:lnTo>
                  <a:lnTo>
                    <a:pt x="109499" y="398968"/>
                  </a:lnTo>
                  <a:lnTo>
                    <a:pt x="150640" y="413673"/>
                  </a:lnTo>
                  <a:lnTo>
                    <a:pt x="195456" y="418835"/>
                  </a:lnTo>
                  <a:lnTo>
                    <a:pt x="223378" y="418835"/>
                  </a:lnTo>
                  <a:lnTo>
                    <a:pt x="268195" y="413673"/>
                  </a:lnTo>
                  <a:lnTo>
                    <a:pt x="309335" y="398968"/>
                  </a:lnTo>
                  <a:lnTo>
                    <a:pt x="345626" y="375895"/>
                  </a:lnTo>
                  <a:lnTo>
                    <a:pt x="375895" y="345626"/>
                  </a:lnTo>
                  <a:lnTo>
                    <a:pt x="398968" y="309335"/>
                  </a:lnTo>
                  <a:lnTo>
                    <a:pt x="413673" y="268195"/>
                  </a:lnTo>
                  <a:lnTo>
                    <a:pt x="418835" y="223378"/>
                  </a:lnTo>
                  <a:lnTo>
                    <a:pt x="418835" y="195456"/>
                  </a:lnTo>
                  <a:lnTo>
                    <a:pt x="413673" y="150640"/>
                  </a:lnTo>
                  <a:lnTo>
                    <a:pt x="398968" y="109499"/>
                  </a:lnTo>
                  <a:lnTo>
                    <a:pt x="375895" y="73208"/>
                  </a:lnTo>
                  <a:lnTo>
                    <a:pt x="345626" y="42939"/>
                  </a:lnTo>
                  <a:lnTo>
                    <a:pt x="309335" y="19866"/>
                  </a:lnTo>
                  <a:lnTo>
                    <a:pt x="268195" y="5162"/>
                  </a:lnTo>
                  <a:lnTo>
                    <a:pt x="223378" y="0"/>
                  </a:lnTo>
                  <a:close/>
                </a:path>
              </a:pathLst>
            </a:custGeom>
            <a:solidFill>
              <a:srgbClr val="E3E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638" y="5633336"/>
              <a:ext cx="186954" cy="25130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3346" y="5642241"/>
              <a:ext cx="173041" cy="225214"/>
            </a:xfrm>
            <a:prstGeom prst="rect">
              <a:avLst/>
            </a:prstGeom>
          </p:spPr>
        </p:pic>
      </p:grpSp>
      <p:pic>
        <p:nvPicPr>
          <p:cNvPr id="33" name="object 3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980187" y="5659513"/>
            <a:ext cx="8046882" cy="24273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C0A11809-8DE5-18C6-7664-A609181E1AA9}"/>
              </a:ext>
            </a:extLst>
          </p:cNvPr>
          <p:cNvSpPr/>
          <p:nvPr/>
        </p:nvSpPr>
        <p:spPr>
          <a:xfrm>
            <a:off x="6844575" y="6721475"/>
            <a:ext cx="6941275" cy="21456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154AFFD-D13E-66FC-BC7B-BB3DC26C3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09CB5821-1DF9-256E-C593-2ED84839B678}"/>
              </a:ext>
            </a:extLst>
          </p:cNvPr>
          <p:cNvGrpSpPr/>
          <p:nvPr/>
        </p:nvGrpSpPr>
        <p:grpSpPr>
          <a:xfrm>
            <a:off x="268204" y="251301"/>
            <a:ext cx="19517730" cy="10596535"/>
            <a:chOff x="268204" y="251301"/>
            <a:chExt cx="19517730" cy="10596535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18BD697D-4A67-C10F-1306-D22F94FB6F9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204" y="251301"/>
              <a:ext cx="19517730" cy="10596535"/>
            </a:xfrm>
            <a:prstGeom prst="rect">
              <a:avLst/>
            </a:prstGeom>
          </p:spPr>
        </p:pic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CFA7C49A-0246-EEEC-E92D-F4419B23B504}"/>
                </a:ext>
              </a:extLst>
            </p:cNvPr>
            <p:cNvSpPr/>
            <p:nvPr/>
          </p:nvSpPr>
          <p:spPr>
            <a:xfrm>
              <a:off x="8609439" y="1751009"/>
              <a:ext cx="2896235" cy="318770"/>
            </a:xfrm>
            <a:custGeom>
              <a:avLst/>
              <a:gdLst/>
              <a:ahLst/>
              <a:cxnLst/>
              <a:rect l="l" t="t" r="r" b="b"/>
              <a:pathLst>
                <a:path w="2896234" h="318769">
                  <a:moveTo>
                    <a:pt x="60453" y="0"/>
                  </a:moveTo>
                  <a:lnTo>
                    <a:pt x="0" y="60453"/>
                  </a:lnTo>
                  <a:lnTo>
                    <a:pt x="60453" y="120907"/>
                  </a:lnTo>
                  <a:lnTo>
                    <a:pt x="110436" y="70924"/>
                  </a:lnTo>
                  <a:lnTo>
                    <a:pt x="60453" y="70924"/>
                  </a:lnTo>
                  <a:lnTo>
                    <a:pt x="60453" y="49982"/>
                  </a:lnTo>
                  <a:lnTo>
                    <a:pt x="110436" y="49982"/>
                  </a:lnTo>
                  <a:lnTo>
                    <a:pt x="60453" y="0"/>
                  </a:lnTo>
                  <a:close/>
                </a:path>
                <a:path w="2896234" h="318769">
                  <a:moveTo>
                    <a:pt x="75819" y="49982"/>
                  </a:moveTo>
                  <a:lnTo>
                    <a:pt x="60453" y="49982"/>
                  </a:lnTo>
                  <a:lnTo>
                    <a:pt x="60453" y="70924"/>
                  </a:lnTo>
                  <a:lnTo>
                    <a:pt x="75819" y="70924"/>
                  </a:lnTo>
                  <a:lnTo>
                    <a:pt x="75819" y="49982"/>
                  </a:lnTo>
                  <a:close/>
                </a:path>
                <a:path w="2896234" h="318769">
                  <a:moveTo>
                    <a:pt x="106550" y="49982"/>
                  </a:moveTo>
                  <a:lnTo>
                    <a:pt x="75819" y="49982"/>
                  </a:lnTo>
                  <a:lnTo>
                    <a:pt x="75819" y="70924"/>
                  </a:lnTo>
                  <a:lnTo>
                    <a:pt x="106550" y="70924"/>
                  </a:lnTo>
                  <a:lnTo>
                    <a:pt x="106550" y="49982"/>
                  </a:lnTo>
                  <a:close/>
                </a:path>
                <a:path w="2896234" h="318769">
                  <a:moveTo>
                    <a:pt x="110436" y="49982"/>
                  </a:moveTo>
                  <a:lnTo>
                    <a:pt x="106550" y="49982"/>
                  </a:lnTo>
                  <a:lnTo>
                    <a:pt x="106550" y="70924"/>
                  </a:lnTo>
                  <a:lnTo>
                    <a:pt x="110436" y="70924"/>
                  </a:lnTo>
                  <a:lnTo>
                    <a:pt x="120907" y="60453"/>
                  </a:lnTo>
                  <a:lnTo>
                    <a:pt x="110436" y="49982"/>
                  </a:lnTo>
                  <a:close/>
                </a:path>
                <a:path w="2896234" h="318769">
                  <a:moveTo>
                    <a:pt x="137281" y="49982"/>
                  </a:moveTo>
                  <a:lnTo>
                    <a:pt x="110436" y="49982"/>
                  </a:lnTo>
                  <a:lnTo>
                    <a:pt x="120907" y="60453"/>
                  </a:lnTo>
                  <a:lnTo>
                    <a:pt x="110436" y="70924"/>
                  </a:lnTo>
                  <a:lnTo>
                    <a:pt x="137281" y="70924"/>
                  </a:lnTo>
                  <a:lnTo>
                    <a:pt x="137281" y="49982"/>
                  </a:lnTo>
                  <a:close/>
                </a:path>
                <a:path w="2896234" h="318769">
                  <a:moveTo>
                    <a:pt x="2835238" y="0"/>
                  </a:moveTo>
                  <a:lnTo>
                    <a:pt x="2774784" y="60453"/>
                  </a:lnTo>
                  <a:lnTo>
                    <a:pt x="2835238" y="120907"/>
                  </a:lnTo>
                  <a:lnTo>
                    <a:pt x="2885221" y="70924"/>
                  </a:lnTo>
                  <a:lnTo>
                    <a:pt x="2788292" y="70924"/>
                  </a:lnTo>
                  <a:lnTo>
                    <a:pt x="2788292" y="49982"/>
                  </a:lnTo>
                  <a:lnTo>
                    <a:pt x="2885221" y="49982"/>
                  </a:lnTo>
                  <a:lnTo>
                    <a:pt x="2835238" y="0"/>
                  </a:lnTo>
                  <a:close/>
                </a:path>
                <a:path w="2896234" h="318769">
                  <a:moveTo>
                    <a:pt x="2785255" y="49982"/>
                  </a:moveTo>
                  <a:lnTo>
                    <a:pt x="2756995" y="49982"/>
                  </a:lnTo>
                  <a:lnTo>
                    <a:pt x="2756995" y="70924"/>
                  </a:lnTo>
                  <a:lnTo>
                    <a:pt x="2785255" y="70924"/>
                  </a:lnTo>
                  <a:lnTo>
                    <a:pt x="2774784" y="60453"/>
                  </a:lnTo>
                  <a:lnTo>
                    <a:pt x="2785255" y="49982"/>
                  </a:lnTo>
                  <a:close/>
                </a:path>
                <a:path w="2896234" h="318769">
                  <a:moveTo>
                    <a:pt x="2819590" y="49982"/>
                  </a:moveTo>
                  <a:lnTo>
                    <a:pt x="2788292" y="49982"/>
                  </a:lnTo>
                  <a:lnTo>
                    <a:pt x="2788292" y="70924"/>
                  </a:lnTo>
                  <a:lnTo>
                    <a:pt x="2819590" y="70924"/>
                  </a:lnTo>
                  <a:lnTo>
                    <a:pt x="2819590" y="49982"/>
                  </a:lnTo>
                  <a:close/>
                </a:path>
                <a:path w="2896234" h="318769">
                  <a:moveTo>
                    <a:pt x="2835238" y="49982"/>
                  </a:moveTo>
                  <a:lnTo>
                    <a:pt x="2819590" y="49982"/>
                  </a:lnTo>
                  <a:lnTo>
                    <a:pt x="2819590" y="70924"/>
                  </a:lnTo>
                  <a:lnTo>
                    <a:pt x="2835238" y="70924"/>
                  </a:lnTo>
                  <a:lnTo>
                    <a:pt x="2835238" y="49982"/>
                  </a:lnTo>
                  <a:close/>
                </a:path>
                <a:path w="2896234" h="318769">
                  <a:moveTo>
                    <a:pt x="2885221" y="49982"/>
                  </a:moveTo>
                  <a:lnTo>
                    <a:pt x="2835238" y="49982"/>
                  </a:lnTo>
                  <a:lnTo>
                    <a:pt x="2835238" y="70924"/>
                  </a:lnTo>
                  <a:lnTo>
                    <a:pt x="2885221" y="70924"/>
                  </a:lnTo>
                  <a:lnTo>
                    <a:pt x="2895691" y="60453"/>
                  </a:lnTo>
                  <a:lnTo>
                    <a:pt x="2885221" y="49982"/>
                  </a:lnTo>
                  <a:close/>
                </a:path>
                <a:path w="2896234" h="318769">
                  <a:moveTo>
                    <a:pt x="1406926" y="297626"/>
                  </a:moveTo>
                  <a:lnTo>
                    <a:pt x="1392866" y="313145"/>
                  </a:lnTo>
                  <a:lnTo>
                    <a:pt x="1399504" y="317212"/>
                  </a:lnTo>
                  <a:lnTo>
                    <a:pt x="1406926" y="318567"/>
                  </a:lnTo>
                  <a:lnTo>
                    <a:pt x="1414348" y="317212"/>
                  </a:lnTo>
                  <a:lnTo>
                    <a:pt x="1420986" y="313145"/>
                  </a:lnTo>
                  <a:lnTo>
                    <a:pt x="1406926" y="297626"/>
                  </a:lnTo>
                  <a:close/>
                </a:path>
                <a:path w="2896234" h="318769">
                  <a:moveTo>
                    <a:pt x="1394306" y="286192"/>
                  </a:moveTo>
                  <a:lnTo>
                    <a:pt x="1380245" y="301712"/>
                  </a:lnTo>
                  <a:lnTo>
                    <a:pt x="1392866" y="313145"/>
                  </a:lnTo>
                  <a:lnTo>
                    <a:pt x="1406926" y="297626"/>
                  </a:lnTo>
                  <a:lnTo>
                    <a:pt x="1394306" y="286192"/>
                  </a:lnTo>
                  <a:close/>
                </a:path>
                <a:path w="2896234" h="318769">
                  <a:moveTo>
                    <a:pt x="1419546" y="286192"/>
                  </a:moveTo>
                  <a:lnTo>
                    <a:pt x="1406926" y="297626"/>
                  </a:lnTo>
                  <a:lnTo>
                    <a:pt x="1420986" y="313145"/>
                  </a:lnTo>
                  <a:lnTo>
                    <a:pt x="1433606" y="301712"/>
                  </a:lnTo>
                  <a:lnTo>
                    <a:pt x="1419546" y="286192"/>
                  </a:lnTo>
                  <a:close/>
                </a:path>
                <a:path w="2896234" h="318769">
                  <a:moveTo>
                    <a:pt x="1154521" y="68959"/>
                  </a:moveTo>
                  <a:lnTo>
                    <a:pt x="1140461" y="84479"/>
                  </a:lnTo>
                  <a:lnTo>
                    <a:pt x="1153081" y="95912"/>
                  </a:lnTo>
                  <a:lnTo>
                    <a:pt x="1167142" y="80392"/>
                  </a:lnTo>
                  <a:lnTo>
                    <a:pt x="1154521" y="68959"/>
                  </a:lnTo>
                  <a:close/>
                </a:path>
                <a:path w="2896234" h="318769">
                  <a:moveTo>
                    <a:pt x="1143751" y="60871"/>
                  </a:moveTo>
                  <a:lnTo>
                    <a:pt x="1132768" y="78702"/>
                  </a:lnTo>
                  <a:lnTo>
                    <a:pt x="1135508" y="80392"/>
                  </a:lnTo>
                  <a:lnTo>
                    <a:pt x="1138063" y="82307"/>
                  </a:lnTo>
                  <a:lnTo>
                    <a:pt x="1140461" y="84479"/>
                  </a:lnTo>
                  <a:lnTo>
                    <a:pt x="1154521" y="68959"/>
                  </a:lnTo>
                  <a:lnTo>
                    <a:pt x="1151166" y="65919"/>
                  </a:lnTo>
                  <a:lnTo>
                    <a:pt x="1147558" y="63216"/>
                  </a:lnTo>
                  <a:lnTo>
                    <a:pt x="1143751" y="60871"/>
                  </a:lnTo>
                  <a:close/>
                </a:path>
                <a:path w="2896234" h="318769">
                  <a:moveTo>
                    <a:pt x="1659330" y="68959"/>
                  </a:moveTo>
                  <a:lnTo>
                    <a:pt x="1646710" y="80392"/>
                  </a:lnTo>
                  <a:lnTo>
                    <a:pt x="1660770" y="95912"/>
                  </a:lnTo>
                  <a:lnTo>
                    <a:pt x="1673391" y="84479"/>
                  </a:lnTo>
                  <a:lnTo>
                    <a:pt x="1659330" y="68959"/>
                  </a:lnTo>
                  <a:close/>
                </a:path>
                <a:path w="2896234" h="318769">
                  <a:moveTo>
                    <a:pt x="1670101" y="60871"/>
                  </a:moveTo>
                  <a:lnTo>
                    <a:pt x="1666294" y="63216"/>
                  </a:lnTo>
                  <a:lnTo>
                    <a:pt x="1662686" y="65919"/>
                  </a:lnTo>
                  <a:lnTo>
                    <a:pt x="1659330" y="68959"/>
                  </a:lnTo>
                  <a:lnTo>
                    <a:pt x="1673391" y="84479"/>
                  </a:lnTo>
                  <a:lnTo>
                    <a:pt x="1675788" y="82307"/>
                  </a:lnTo>
                  <a:lnTo>
                    <a:pt x="1678344" y="80392"/>
                  </a:lnTo>
                  <a:lnTo>
                    <a:pt x="1681084" y="78702"/>
                  </a:lnTo>
                  <a:lnTo>
                    <a:pt x="1670101" y="60871"/>
                  </a:lnTo>
                  <a:close/>
                </a:path>
                <a:path w="2896234" h="318769">
                  <a:moveTo>
                    <a:pt x="198743" y="49982"/>
                  </a:moveTo>
                  <a:lnTo>
                    <a:pt x="168012" y="49982"/>
                  </a:lnTo>
                  <a:lnTo>
                    <a:pt x="168012" y="70924"/>
                  </a:lnTo>
                  <a:lnTo>
                    <a:pt x="198743" y="70924"/>
                  </a:lnTo>
                  <a:lnTo>
                    <a:pt x="198743" y="49982"/>
                  </a:lnTo>
                  <a:close/>
                </a:path>
                <a:path w="2896234" h="318769">
                  <a:moveTo>
                    <a:pt x="260205" y="49982"/>
                  </a:moveTo>
                  <a:lnTo>
                    <a:pt x="229474" y="49982"/>
                  </a:lnTo>
                  <a:lnTo>
                    <a:pt x="229474" y="70924"/>
                  </a:lnTo>
                  <a:lnTo>
                    <a:pt x="260205" y="70924"/>
                  </a:lnTo>
                  <a:lnTo>
                    <a:pt x="260205" y="49982"/>
                  </a:lnTo>
                  <a:close/>
                </a:path>
                <a:path w="2896234" h="318769">
                  <a:moveTo>
                    <a:pt x="321668" y="49982"/>
                  </a:moveTo>
                  <a:lnTo>
                    <a:pt x="290936" y="49982"/>
                  </a:lnTo>
                  <a:lnTo>
                    <a:pt x="290936" y="70924"/>
                  </a:lnTo>
                  <a:lnTo>
                    <a:pt x="321668" y="70924"/>
                  </a:lnTo>
                  <a:lnTo>
                    <a:pt x="321668" y="49982"/>
                  </a:lnTo>
                  <a:close/>
                </a:path>
                <a:path w="2896234" h="318769">
                  <a:moveTo>
                    <a:pt x="383130" y="49982"/>
                  </a:moveTo>
                  <a:lnTo>
                    <a:pt x="352399" y="49982"/>
                  </a:lnTo>
                  <a:lnTo>
                    <a:pt x="352399" y="70924"/>
                  </a:lnTo>
                  <a:lnTo>
                    <a:pt x="383130" y="70924"/>
                  </a:lnTo>
                  <a:lnTo>
                    <a:pt x="383130" y="49982"/>
                  </a:lnTo>
                  <a:close/>
                </a:path>
                <a:path w="2896234" h="318769">
                  <a:moveTo>
                    <a:pt x="444592" y="49982"/>
                  </a:moveTo>
                  <a:lnTo>
                    <a:pt x="413861" y="49982"/>
                  </a:lnTo>
                  <a:lnTo>
                    <a:pt x="413861" y="70924"/>
                  </a:lnTo>
                  <a:lnTo>
                    <a:pt x="444592" y="70924"/>
                  </a:lnTo>
                  <a:lnTo>
                    <a:pt x="444592" y="49982"/>
                  </a:lnTo>
                  <a:close/>
                </a:path>
                <a:path w="2896234" h="318769">
                  <a:moveTo>
                    <a:pt x="506054" y="49982"/>
                  </a:moveTo>
                  <a:lnTo>
                    <a:pt x="475323" y="49982"/>
                  </a:lnTo>
                  <a:lnTo>
                    <a:pt x="475323" y="70924"/>
                  </a:lnTo>
                  <a:lnTo>
                    <a:pt x="506054" y="70924"/>
                  </a:lnTo>
                  <a:lnTo>
                    <a:pt x="506054" y="49982"/>
                  </a:lnTo>
                  <a:close/>
                </a:path>
                <a:path w="2896234" h="318769">
                  <a:moveTo>
                    <a:pt x="567516" y="49982"/>
                  </a:moveTo>
                  <a:lnTo>
                    <a:pt x="536785" y="49982"/>
                  </a:lnTo>
                  <a:lnTo>
                    <a:pt x="536785" y="70924"/>
                  </a:lnTo>
                  <a:lnTo>
                    <a:pt x="567516" y="70924"/>
                  </a:lnTo>
                  <a:lnTo>
                    <a:pt x="567516" y="49982"/>
                  </a:lnTo>
                  <a:close/>
                </a:path>
                <a:path w="2896234" h="318769">
                  <a:moveTo>
                    <a:pt x="628979" y="49982"/>
                  </a:moveTo>
                  <a:lnTo>
                    <a:pt x="598247" y="49982"/>
                  </a:lnTo>
                  <a:lnTo>
                    <a:pt x="598247" y="70924"/>
                  </a:lnTo>
                  <a:lnTo>
                    <a:pt x="628979" y="70924"/>
                  </a:lnTo>
                  <a:lnTo>
                    <a:pt x="628979" y="49982"/>
                  </a:lnTo>
                  <a:close/>
                </a:path>
                <a:path w="2896234" h="318769">
                  <a:moveTo>
                    <a:pt x="690441" y="49982"/>
                  </a:moveTo>
                  <a:lnTo>
                    <a:pt x="659710" y="49982"/>
                  </a:lnTo>
                  <a:lnTo>
                    <a:pt x="659710" y="70924"/>
                  </a:lnTo>
                  <a:lnTo>
                    <a:pt x="690441" y="70924"/>
                  </a:lnTo>
                  <a:lnTo>
                    <a:pt x="690441" y="49982"/>
                  </a:lnTo>
                  <a:close/>
                </a:path>
                <a:path w="2896234" h="318769">
                  <a:moveTo>
                    <a:pt x="751903" y="49982"/>
                  </a:moveTo>
                  <a:lnTo>
                    <a:pt x="721172" y="49982"/>
                  </a:lnTo>
                  <a:lnTo>
                    <a:pt x="721172" y="70924"/>
                  </a:lnTo>
                  <a:lnTo>
                    <a:pt x="751903" y="70924"/>
                  </a:lnTo>
                  <a:lnTo>
                    <a:pt x="751903" y="49982"/>
                  </a:lnTo>
                  <a:close/>
                </a:path>
                <a:path w="2896234" h="318769">
                  <a:moveTo>
                    <a:pt x="813365" y="49982"/>
                  </a:moveTo>
                  <a:lnTo>
                    <a:pt x="782634" y="49982"/>
                  </a:lnTo>
                  <a:lnTo>
                    <a:pt x="782634" y="70924"/>
                  </a:lnTo>
                  <a:lnTo>
                    <a:pt x="813365" y="70924"/>
                  </a:lnTo>
                  <a:lnTo>
                    <a:pt x="813365" y="49982"/>
                  </a:lnTo>
                  <a:close/>
                </a:path>
                <a:path w="2896234" h="318769">
                  <a:moveTo>
                    <a:pt x="874827" y="49982"/>
                  </a:moveTo>
                  <a:lnTo>
                    <a:pt x="844096" y="49982"/>
                  </a:lnTo>
                  <a:lnTo>
                    <a:pt x="844096" y="70924"/>
                  </a:lnTo>
                  <a:lnTo>
                    <a:pt x="874827" y="70924"/>
                  </a:lnTo>
                  <a:lnTo>
                    <a:pt x="874827" y="49982"/>
                  </a:lnTo>
                  <a:close/>
                </a:path>
                <a:path w="2896234" h="318769">
                  <a:moveTo>
                    <a:pt x="936289" y="49982"/>
                  </a:moveTo>
                  <a:lnTo>
                    <a:pt x="905558" y="49982"/>
                  </a:lnTo>
                  <a:lnTo>
                    <a:pt x="905558" y="70924"/>
                  </a:lnTo>
                  <a:lnTo>
                    <a:pt x="936289" y="70924"/>
                  </a:lnTo>
                  <a:lnTo>
                    <a:pt x="936289" y="49982"/>
                  </a:lnTo>
                  <a:close/>
                </a:path>
                <a:path w="2896234" h="318769">
                  <a:moveTo>
                    <a:pt x="997751" y="49982"/>
                  </a:moveTo>
                  <a:lnTo>
                    <a:pt x="967020" y="49982"/>
                  </a:lnTo>
                  <a:lnTo>
                    <a:pt x="967020" y="70924"/>
                  </a:lnTo>
                  <a:lnTo>
                    <a:pt x="997751" y="70924"/>
                  </a:lnTo>
                  <a:lnTo>
                    <a:pt x="997751" y="49982"/>
                  </a:lnTo>
                  <a:close/>
                </a:path>
                <a:path w="2896234" h="318769">
                  <a:moveTo>
                    <a:pt x="1059214" y="49982"/>
                  </a:moveTo>
                  <a:lnTo>
                    <a:pt x="1028483" y="49982"/>
                  </a:lnTo>
                  <a:lnTo>
                    <a:pt x="1028483" y="70924"/>
                  </a:lnTo>
                  <a:lnTo>
                    <a:pt x="1059214" y="70924"/>
                  </a:lnTo>
                  <a:lnTo>
                    <a:pt x="1059214" y="49982"/>
                  </a:lnTo>
                  <a:close/>
                </a:path>
                <a:path w="2896234" h="318769">
                  <a:moveTo>
                    <a:pt x="1109839" y="49982"/>
                  </a:moveTo>
                  <a:lnTo>
                    <a:pt x="1105310" y="49982"/>
                  </a:lnTo>
                  <a:lnTo>
                    <a:pt x="1105310" y="70924"/>
                  </a:lnTo>
                  <a:lnTo>
                    <a:pt x="1108546" y="70924"/>
                  </a:lnTo>
                  <a:lnTo>
                    <a:pt x="1111751" y="71224"/>
                  </a:lnTo>
                  <a:lnTo>
                    <a:pt x="1114890" y="71808"/>
                  </a:lnTo>
                  <a:lnTo>
                    <a:pt x="1118723" y="51220"/>
                  </a:lnTo>
                  <a:lnTo>
                    <a:pt x="1114327" y="50402"/>
                  </a:lnTo>
                  <a:lnTo>
                    <a:pt x="1109839" y="49982"/>
                  </a:lnTo>
                  <a:close/>
                </a:path>
                <a:path w="2896234" h="318769">
                  <a:moveTo>
                    <a:pt x="1105310" y="49982"/>
                  </a:moveTo>
                  <a:lnTo>
                    <a:pt x="1089945" y="49982"/>
                  </a:lnTo>
                  <a:lnTo>
                    <a:pt x="1089945" y="70924"/>
                  </a:lnTo>
                  <a:lnTo>
                    <a:pt x="1105310" y="70924"/>
                  </a:lnTo>
                  <a:lnTo>
                    <a:pt x="1105310" y="49982"/>
                  </a:lnTo>
                  <a:close/>
                </a:path>
                <a:path w="2896234" h="318769">
                  <a:moveTo>
                    <a:pt x="1192382" y="103259"/>
                  </a:moveTo>
                  <a:lnTo>
                    <a:pt x="1178322" y="118779"/>
                  </a:lnTo>
                  <a:lnTo>
                    <a:pt x="1203562" y="141645"/>
                  </a:lnTo>
                  <a:lnTo>
                    <a:pt x="1217622" y="126126"/>
                  </a:lnTo>
                  <a:lnTo>
                    <a:pt x="1192382" y="103259"/>
                  </a:lnTo>
                  <a:close/>
                </a:path>
                <a:path w="2896234" h="318769">
                  <a:moveTo>
                    <a:pt x="1242863" y="148992"/>
                  </a:moveTo>
                  <a:lnTo>
                    <a:pt x="1228803" y="164512"/>
                  </a:lnTo>
                  <a:lnTo>
                    <a:pt x="1254043" y="187379"/>
                  </a:lnTo>
                  <a:lnTo>
                    <a:pt x="1268103" y="171859"/>
                  </a:lnTo>
                  <a:lnTo>
                    <a:pt x="1242863" y="148992"/>
                  </a:lnTo>
                  <a:close/>
                </a:path>
                <a:path w="2896234" h="318769">
                  <a:moveTo>
                    <a:pt x="1293344" y="194726"/>
                  </a:moveTo>
                  <a:lnTo>
                    <a:pt x="1279284" y="210245"/>
                  </a:lnTo>
                  <a:lnTo>
                    <a:pt x="1304524" y="233112"/>
                  </a:lnTo>
                  <a:lnTo>
                    <a:pt x="1318584" y="217592"/>
                  </a:lnTo>
                  <a:lnTo>
                    <a:pt x="1293344" y="194726"/>
                  </a:lnTo>
                  <a:close/>
                </a:path>
                <a:path w="2896234" h="318769">
                  <a:moveTo>
                    <a:pt x="1343825" y="240459"/>
                  </a:moveTo>
                  <a:lnTo>
                    <a:pt x="1329764" y="255979"/>
                  </a:lnTo>
                  <a:lnTo>
                    <a:pt x="1355005" y="278845"/>
                  </a:lnTo>
                  <a:lnTo>
                    <a:pt x="1369065" y="263326"/>
                  </a:lnTo>
                  <a:lnTo>
                    <a:pt x="1343825" y="240459"/>
                  </a:lnTo>
                  <a:close/>
                </a:path>
                <a:path w="2896234" h="318769">
                  <a:moveTo>
                    <a:pt x="1470027" y="240459"/>
                  </a:moveTo>
                  <a:lnTo>
                    <a:pt x="1444786" y="263326"/>
                  </a:lnTo>
                  <a:lnTo>
                    <a:pt x="1458847" y="278845"/>
                  </a:lnTo>
                  <a:lnTo>
                    <a:pt x="1484087" y="255979"/>
                  </a:lnTo>
                  <a:lnTo>
                    <a:pt x="1470027" y="240459"/>
                  </a:lnTo>
                  <a:close/>
                </a:path>
                <a:path w="2896234" h="318769">
                  <a:moveTo>
                    <a:pt x="1520508" y="194726"/>
                  </a:moveTo>
                  <a:lnTo>
                    <a:pt x="1495267" y="217592"/>
                  </a:lnTo>
                  <a:lnTo>
                    <a:pt x="1509328" y="233112"/>
                  </a:lnTo>
                  <a:lnTo>
                    <a:pt x="1534568" y="210245"/>
                  </a:lnTo>
                  <a:lnTo>
                    <a:pt x="1520508" y="194726"/>
                  </a:lnTo>
                  <a:close/>
                </a:path>
                <a:path w="2896234" h="318769">
                  <a:moveTo>
                    <a:pt x="1570989" y="148992"/>
                  </a:moveTo>
                  <a:lnTo>
                    <a:pt x="1545748" y="171859"/>
                  </a:lnTo>
                  <a:lnTo>
                    <a:pt x="1559809" y="187379"/>
                  </a:lnTo>
                  <a:lnTo>
                    <a:pt x="1585049" y="164512"/>
                  </a:lnTo>
                  <a:lnTo>
                    <a:pt x="1570989" y="148992"/>
                  </a:lnTo>
                  <a:close/>
                </a:path>
                <a:path w="2896234" h="318769">
                  <a:moveTo>
                    <a:pt x="1621470" y="103259"/>
                  </a:moveTo>
                  <a:lnTo>
                    <a:pt x="1596229" y="126126"/>
                  </a:lnTo>
                  <a:lnTo>
                    <a:pt x="1610289" y="141645"/>
                  </a:lnTo>
                  <a:lnTo>
                    <a:pt x="1635530" y="118779"/>
                  </a:lnTo>
                  <a:lnTo>
                    <a:pt x="1621470" y="103259"/>
                  </a:lnTo>
                  <a:close/>
                </a:path>
                <a:path w="2896234" h="318769">
                  <a:moveTo>
                    <a:pt x="1708541" y="49982"/>
                  </a:moveTo>
                  <a:lnTo>
                    <a:pt x="1704013" y="49982"/>
                  </a:lnTo>
                  <a:lnTo>
                    <a:pt x="1699525" y="50402"/>
                  </a:lnTo>
                  <a:lnTo>
                    <a:pt x="1695129" y="51220"/>
                  </a:lnTo>
                  <a:lnTo>
                    <a:pt x="1698797" y="70924"/>
                  </a:lnTo>
                  <a:lnTo>
                    <a:pt x="1698852" y="71224"/>
                  </a:lnTo>
                  <a:lnTo>
                    <a:pt x="1698961" y="71808"/>
                  </a:lnTo>
                  <a:lnTo>
                    <a:pt x="1702100" y="71224"/>
                  </a:lnTo>
                  <a:lnTo>
                    <a:pt x="1705306" y="70924"/>
                  </a:lnTo>
                  <a:lnTo>
                    <a:pt x="1708541" y="70924"/>
                  </a:lnTo>
                  <a:lnTo>
                    <a:pt x="1708541" y="49982"/>
                  </a:lnTo>
                  <a:close/>
                </a:path>
                <a:path w="2896234" h="318769">
                  <a:moveTo>
                    <a:pt x="1724190" y="49982"/>
                  </a:moveTo>
                  <a:lnTo>
                    <a:pt x="1708541" y="49982"/>
                  </a:lnTo>
                  <a:lnTo>
                    <a:pt x="1708541" y="70924"/>
                  </a:lnTo>
                  <a:lnTo>
                    <a:pt x="1724190" y="70924"/>
                  </a:lnTo>
                  <a:lnTo>
                    <a:pt x="1724190" y="49982"/>
                  </a:lnTo>
                  <a:close/>
                </a:path>
                <a:path w="2896234" h="318769">
                  <a:moveTo>
                    <a:pt x="1786784" y="49982"/>
                  </a:moveTo>
                  <a:lnTo>
                    <a:pt x="1755487" y="49982"/>
                  </a:lnTo>
                  <a:lnTo>
                    <a:pt x="1755487" y="70924"/>
                  </a:lnTo>
                  <a:lnTo>
                    <a:pt x="1786784" y="70924"/>
                  </a:lnTo>
                  <a:lnTo>
                    <a:pt x="1786784" y="49982"/>
                  </a:lnTo>
                  <a:close/>
                </a:path>
                <a:path w="2896234" h="318769">
                  <a:moveTo>
                    <a:pt x="1849378" y="49982"/>
                  </a:moveTo>
                  <a:lnTo>
                    <a:pt x="1818081" y="49982"/>
                  </a:lnTo>
                  <a:lnTo>
                    <a:pt x="1818081" y="70924"/>
                  </a:lnTo>
                  <a:lnTo>
                    <a:pt x="1849378" y="70924"/>
                  </a:lnTo>
                  <a:lnTo>
                    <a:pt x="1849378" y="49982"/>
                  </a:lnTo>
                  <a:close/>
                </a:path>
                <a:path w="2896234" h="318769">
                  <a:moveTo>
                    <a:pt x="1911973" y="49982"/>
                  </a:moveTo>
                  <a:lnTo>
                    <a:pt x="1880675" y="49982"/>
                  </a:lnTo>
                  <a:lnTo>
                    <a:pt x="1880675" y="70924"/>
                  </a:lnTo>
                  <a:lnTo>
                    <a:pt x="1911973" y="70924"/>
                  </a:lnTo>
                  <a:lnTo>
                    <a:pt x="1911973" y="49982"/>
                  </a:lnTo>
                  <a:close/>
                </a:path>
                <a:path w="2896234" h="318769">
                  <a:moveTo>
                    <a:pt x="1974567" y="49982"/>
                  </a:moveTo>
                  <a:lnTo>
                    <a:pt x="1943270" y="49982"/>
                  </a:lnTo>
                  <a:lnTo>
                    <a:pt x="1943270" y="70924"/>
                  </a:lnTo>
                  <a:lnTo>
                    <a:pt x="1974567" y="70924"/>
                  </a:lnTo>
                  <a:lnTo>
                    <a:pt x="1974567" y="49982"/>
                  </a:lnTo>
                  <a:close/>
                </a:path>
                <a:path w="2896234" h="318769">
                  <a:moveTo>
                    <a:pt x="2037161" y="49982"/>
                  </a:moveTo>
                  <a:lnTo>
                    <a:pt x="2005864" y="49982"/>
                  </a:lnTo>
                  <a:lnTo>
                    <a:pt x="2005864" y="70924"/>
                  </a:lnTo>
                  <a:lnTo>
                    <a:pt x="2037161" y="70924"/>
                  </a:lnTo>
                  <a:lnTo>
                    <a:pt x="2037161" y="49982"/>
                  </a:lnTo>
                  <a:close/>
                </a:path>
                <a:path w="2896234" h="318769">
                  <a:moveTo>
                    <a:pt x="2099755" y="49982"/>
                  </a:moveTo>
                  <a:lnTo>
                    <a:pt x="2068458" y="49982"/>
                  </a:lnTo>
                  <a:lnTo>
                    <a:pt x="2068458" y="70924"/>
                  </a:lnTo>
                  <a:lnTo>
                    <a:pt x="2099755" y="70924"/>
                  </a:lnTo>
                  <a:lnTo>
                    <a:pt x="2099755" y="49982"/>
                  </a:lnTo>
                  <a:close/>
                </a:path>
                <a:path w="2896234" h="318769">
                  <a:moveTo>
                    <a:pt x="2162350" y="49982"/>
                  </a:moveTo>
                  <a:lnTo>
                    <a:pt x="2131053" y="49982"/>
                  </a:lnTo>
                  <a:lnTo>
                    <a:pt x="2131053" y="70924"/>
                  </a:lnTo>
                  <a:lnTo>
                    <a:pt x="2162350" y="70924"/>
                  </a:lnTo>
                  <a:lnTo>
                    <a:pt x="2162350" y="49982"/>
                  </a:lnTo>
                  <a:close/>
                </a:path>
                <a:path w="2896234" h="318769">
                  <a:moveTo>
                    <a:pt x="2224944" y="49982"/>
                  </a:moveTo>
                  <a:lnTo>
                    <a:pt x="2193647" y="49982"/>
                  </a:lnTo>
                  <a:lnTo>
                    <a:pt x="2193647" y="70924"/>
                  </a:lnTo>
                  <a:lnTo>
                    <a:pt x="2224944" y="70924"/>
                  </a:lnTo>
                  <a:lnTo>
                    <a:pt x="2224944" y="49982"/>
                  </a:lnTo>
                  <a:close/>
                </a:path>
                <a:path w="2896234" h="318769">
                  <a:moveTo>
                    <a:pt x="2287538" y="49982"/>
                  </a:moveTo>
                  <a:lnTo>
                    <a:pt x="2256241" y="49982"/>
                  </a:lnTo>
                  <a:lnTo>
                    <a:pt x="2256241" y="70924"/>
                  </a:lnTo>
                  <a:lnTo>
                    <a:pt x="2287538" y="70924"/>
                  </a:lnTo>
                  <a:lnTo>
                    <a:pt x="2287538" y="49982"/>
                  </a:lnTo>
                  <a:close/>
                </a:path>
                <a:path w="2896234" h="318769">
                  <a:moveTo>
                    <a:pt x="2350133" y="49982"/>
                  </a:moveTo>
                  <a:lnTo>
                    <a:pt x="2318835" y="49982"/>
                  </a:lnTo>
                  <a:lnTo>
                    <a:pt x="2318835" y="70924"/>
                  </a:lnTo>
                  <a:lnTo>
                    <a:pt x="2350133" y="70924"/>
                  </a:lnTo>
                  <a:lnTo>
                    <a:pt x="2350133" y="49982"/>
                  </a:lnTo>
                  <a:close/>
                </a:path>
                <a:path w="2896234" h="318769">
                  <a:moveTo>
                    <a:pt x="2412727" y="49982"/>
                  </a:moveTo>
                  <a:lnTo>
                    <a:pt x="2381430" y="49982"/>
                  </a:lnTo>
                  <a:lnTo>
                    <a:pt x="2381430" y="70924"/>
                  </a:lnTo>
                  <a:lnTo>
                    <a:pt x="2412727" y="70924"/>
                  </a:lnTo>
                  <a:lnTo>
                    <a:pt x="2412727" y="49982"/>
                  </a:lnTo>
                  <a:close/>
                </a:path>
                <a:path w="2896234" h="318769">
                  <a:moveTo>
                    <a:pt x="2475321" y="49982"/>
                  </a:moveTo>
                  <a:lnTo>
                    <a:pt x="2444024" y="49982"/>
                  </a:lnTo>
                  <a:lnTo>
                    <a:pt x="2444024" y="70924"/>
                  </a:lnTo>
                  <a:lnTo>
                    <a:pt x="2475321" y="70924"/>
                  </a:lnTo>
                  <a:lnTo>
                    <a:pt x="2475321" y="49982"/>
                  </a:lnTo>
                  <a:close/>
                </a:path>
                <a:path w="2896234" h="318769">
                  <a:moveTo>
                    <a:pt x="2537915" y="49982"/>
                  </a:moveTo>
                  <a:lnTo>
                    <a:pt x="2506618" y="49982"/>
                  </a:lnTo>
                  <a:lnTo>
                    <a:pt x="2506618" y="70924"/>
                  </a:lnTo>
                  <a:lnTo>
                    <a:pt x="2537915" y="70924"/>
                  </a:lnTo>
                  <a:lnTo>
                    <a:pt x="2537915" y="49982"/>
                  </a:lnTo>
                  <a:close/>
                </a:path>
                <a:path w="2896234" h="318769">
                  <a:moveTo>
                    <a:pt x="2600510" y="49982"/>
                  </a:moveTo>
                  <a:lnTo>
                    <a:pt x="2569213" y="49982"/>
                  </a:lnTo>
                  <a:lnTo>
                    <a:pt x="2569213" y="70924"/>
                  </a:lnTo>
                  <a:lnTo>
                    <a:pt x="2600510" y="70924"/>
                  </a:lnTo>
                  <a:lnTo>
                    <a:pt x="2600510" y="49982"/>
                  </a:lnTo>
                  <a:close/>
                </a:path>
                <a:path w="2896234" h="318769">
                  <a:moveTo>
                    <a:pt x="2663104" y="49982"/>
                  </a:moveTo>
                  <a:lnTo>
                    <a:pt x="2631807" y="49982"/>
                  </a:lnTo>
                  <a:lnTo>
                    <a:pt x="2631807" y="70924"/>
                  </a:lnTo>
                  <a:lnTo>
                    <a:pt x="2663104" y="70924"/>
                  </a:lnTo>
                  <a:lnTo>
                    <a:pt x="2663104" y="49982"/>
                  </a:lnTo>
                  <a:close/>
                </a:path>
                <a:path w="2896234" h="318769">
                  <a:moveTo>
                    <a:pt x="2725698" y="49982"/>
                  </a:moveTo>
                  <a:lnTo>
                    <a:pt x="2694401" y="49982"/>
                  </a:lnTo>
                  <a:lnTo>
                    <a:pt x="2694401" y="70924"/>
                  </a:lnTo>
                  <a:lnTo>
                    <a:pt x="2725698" y="70924"/>
                  </a:lnTo>
                  <a:lnTo>
                    <a:pt x="2725698" y="49982"/>
                  </a:lnTo>
                  <a:close/>
                </a:path>
              </a:pathLst>
            </a:custGeom>
            <a:solidFill>
              <a:srgbClr val="2C52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CBB70DD1-AC48-08DB-8B53-05541CA2E2DE}"/>
                </a:ext>
              </a:extLst>
            </p:cNvPr>
            <p:cNvSpPr/>
            <p:nvPr/>
          </p:nvSpPr>
          <p:spPr>
            <a:xfrm>
              <a:off x="1099442" y="2397832"/>
              <a:ext cx="10156825" cy="3780154"/>
            </a:xfrm>
            <a:custGeom>
              <a:avLst/>
              <a:gdLst/>
              <a:ahLst/>
              <a:cxnLst/>
              <a:rect l="l" t="t" r="r" b="b"/>
              <a:pathLst>
                <a:path w="10156825" h="3780154">
                  <a:moveTo>
                    <a:pt x="9863574" y="0"/>
                  </a:moveTo>
                  <a:lnTo>
                    <a:pt x="293184" y="0"/>
                  </a:lnTo>
                  <a:lnTo>
                    <a:pt x="245628" y="3837"/>
                  </a:lnTo>
                  <a:lnTo>
                    <a:pt x="200515" y="14946"/>
                  </a:lnTo>
                  <a:lnTo>
                    <a:pt x="158449" y="32724"/>
                  </a:lnTo>
                  <a:lnTo>
                    <a:pt x="120033" y="56567"/>
                  </a:lnTo>
                  <a:lnTo>
                    <a:pt x="85871" y="85871"/>
                  </a:lnTo>
                  <a:lnTo>
                    <a:pt x="56567" y="120033"/>
                  </a:lnTo>
                  <a:lnTo>
                    <a:pt x="32724" y="158449"/>
                  </a:lnTo>
                  <a:lnTo>
                    <a:pt x="14946" y="200515"/>
                  </a:lnTo>
                  <a:lnTo>
                    <a:pt x="3837" y="245628"/>
                  </a:lnTo>
                  <a:lnTo>
                    <a:pt x="0" y="293184"/>
                  </a:lnTo>
                  <a:lnTo>
                    <a:pt x="0" y="3486804"/>
                  </a:lnTo>
                  <a:lnTo>
                    <a:pt x="3837" y="3534360"/>
                  </a:lnTo>
                  <a:lnTo>
                    <a:pt x="14946" y="3579473"/>
                  </a:lnTo>
                  <a:lnTo>
                    <a:pt x="32724" y="3621540"/>
                  </a:lnTo>
                  <a:lnTo>
                    <a:pt x="56567" y="3659955"/>
                  </a:lnTo>
                  <a:lnTo>
                    <a:pt x="85871" y="3694117"/>
                  </a:lnTo>
                  <a:lnTo>
                    <a:pt x="120033" y="3723421"/>
                  </a:lnTo>
                  <a:lnTo>
                    <a:pt x="158449" y="3747264"/>
                  </a:lnTo>
                  <a:lnTo>
                    <a:pt x="200515" y="3765042"/>
                  </a:lnTo>
                  <a:lnTo>
                    <a:pt x="245628" y="3776152"/>
                  </a:lnTo>
                  <a:lnTo>
                    <a:pt x="293184" y="3779989"/>
                  </a:lnTo>
                  <a:lnTo>
                    <a:pt x="9863574" y="3779989"/>
                  </a:lnTo>
                  <a:lnTo>
                    <a:pt x="9911130" y="3776152"/>
                  </a:lnTo>
                  <a:lnTo>
                    <a:pt x="9956243" y="3765042"/>
                  </a:lnTo>
                  <a:lnTo>
                    <a:pt x="9998309" y="3747264"/>
                  </a:lnTo>
                  <a:lnTo>
                    <a:pt x="10036725" y="3723421"/>
                  </a:lnTo>
                  <a:lnTo>
                    <a:pt x="10070887" y="3694117"/>
                  </a:lnTo>
                  <a:lnTo>
                    <a:pt x="10100191" y="3659955"/>
                  </a:lnTo>
                  <a:lnTo>
                    <a:pt x="10124034" y="3621540"/>
                  </a:lnTo>
                  <a:lnTo>
                    <a:pt x="10141812" y="3579473"/>
                  </a:lnTo>
                  <a:lnTo>
                    <a:pt x="10152921" y="3534360"/>
                  </a:lnTo>
                  <a:lnTo>
                    <a:pt x="10156758" y="3486804"/>
                  </a:lnTo>
                  <a:lnTo>
                    <a:pt x="10156758" y="293184"/>
                  </a:lnTo>
                  <a:lnTo>
                    <a:pt x="10152921" y="245628"/>
                  </a:lnTo>
                  <a:lnTo>
                    <a:pt x="10141812" y="200515"/>
                  </a:lnTo>
                  <a:lnTo>
                    <a:pt x="10124034" y="158449"/>
                  </a:lnTo>
                  <a:lnTo>
                    <a:pt x="10100191" y="120033"/>
                  </a:lnTo>
                  <a:lnTo>
                    <a:pt x="10070887" y="85871"/>
                  </a:lnTo>
                  <a:lnTo>
                    <a:pt x="10036725" y="56567"/>
                  </a:lnTo>
                  <a:lnTo>
                    <a:pt x="9998309" y="32724"/>
                  </a:lnTo>
                  <a:lnTo>
                    <a:pt x="9956243" y="14946"/>
                  </a:lnTo>
                  <a:lnTo>
                    <a:pt x="9911130" y="3837"/>
                  </a:lnTo>
                  <a:lnTo>
                    <a:pt x="9863574" y="0"/>
                  </a:lnTo>
                  <a:close/>
                </a:path>
              </a:pathLst>
            </a:custGeom>
            <a:solidFill>
              <a:srgbClr val="416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07B71EB2-5010-0710-E42B-11EE8AF7A16A}"/>
                </a:ext>
              </a:extLst>
            </p:cNvPr>
            <p:cNvSpPr/>
            <p:nvPr/>
          </p:nvSpPr>
          <p:spPr>
            <a:xfrm>
              <a:off x="1319331" y="2617721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23378" y="0"/>
                  </a:moveTo>
                  <a:lnTo>
                    <a:pt x="195456" y="0"/>
                  </a:lnTo>
                  <a:lnTo>
                    <a:pt x="150640" y="5162"/>
                  </a:lnTo>
                  <a:lnTo>
                    <a:pt x="109499" y="19866"/>
                  </a:lnTo>
                  <a:lnTo>
                    <a:pt x="73208" y="42939"/>
                  </a:lnTo>
                  <a:lnTo>
                    <a:pt x="42939" y="73208"/>
                  </a:lnTo>
                  <a:lnTo>
                    <a:pt x="19866" y="109499"/>
                  </a:lnTo>
                  <a:lnTo>
                    <a:pt x="5162" y="150640"/>
                  </a:lnTo>
                  <a:lnTo>
                    <a:pt x="0" y="195456"/>
                  </a:lnTo>
                  <a:lnTo>
                    <a:pt x="0" y="223378"/>
                  </a:lnTo>
                  <a:lnTo>
                    <a:pt x="5162" y="268195"/>
                  </a:lnTo>
                  <a:lnTo>
                    <a:pt x="19866" y="309335"/>
                  </a:lnTo>
                  <a:lnTo>
                    <a:pt x="42939" y="345626"/>
                  </a:lnTo>
                  <a:lnTo>
                    <a:pt x="73208" y="375895"/>
                  </a:lnTo>
                  <a:lnTo>
                    <a:pt x="109499" y="398968"/>
                  </a:lnTo>
                  <a:lnTo>
                    <a:pt x="150640" y="413673"/>
                  </a:lnTo>
                  <a:lnTo>
                    <a:pt x="195456" y="418835"/>
                  </a:lnTo>
                  <a:lnTo>
                    <a:pt x="223378" y="418835"/>
                  </a:lnTo>
                  <a:lnTo>
                    <a:pt x="268195" y="413673"/>
                  </a:lnTo>
                  <a:lnTo>
                    <a:pt x="309335" y="398968"/>
                  </a:lnTo>
                  <a:lnTo>
                    <a:pt x="345626" y="375895"/>
                  </a:lnTo>
                  <a:lnTo>
                    <a:pt x="375895" y="345626"/>
                  </a:lnTo>
                  <a:lnTo>
                    <a:pt x="398968" y="309335"/>
                  </a:lnTo>
                  <a:lnTo>
                    <a:pt x="413673" y="268195"/>
                  </a:lnTo>
                  <a:lnTo>
                    <a:pt x="418835" y="223378"/>
                  </a:lnTo>
                  <a:lnTo>
                    <a:pt x="418835" y="195456"/>
                  </a:lnTo>
                  <a:lnTo>
                    <a:pt x="413673" y="150640"/>
                  </a:lnTo>
                  <a:lnTo>
                    <a:pt x="398968" y="109499"/>
                  </a:lnTo>
                  <a:lnTo>
                    <a:pt x="375895" y="73208"/>
                  </a:lnTo>
                  <a:lnTo>
                    <a:pt x="345626" y="42939"/>
                  </a:lnTo>
                  <a:lnTo>
                    <a:pt x="309335" y="19866"/>
                  </a:lnTo>
                  <a:lnTo>
                    <a:pt x="268195" y="5162"/>
                  </a:lnTo>
                  <a:lnTo>
                    <a:pt x="223378" y="0"/>
                  </a:lnTo>
                  <a:close/>
                </a:path>
              </a:pathLst>
            </a:custGeom>
            <a:solidFill>
              <a:srgbClr val="E3E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84F80A2D-9EF3-5E46-60CC-74DA9788FA7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638" y="2701488"/>
              <a:ext cx="186954" cy="251301"/>
            </a:xfrm>
            <a:prstGeom prst="rect">
              <a:avLst/>
            </a:prstGeom>
          </p:spPr>
        </p:pic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E978AC8E-FDC6-9E2B-D4EB-AEA70E5922E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3346" y="2710392"/>
              <a:ext cx="173041" cy="225214"/>
            </a:xfrm>
            <a:prstGeom prst="rect">
              <a:avLst/>
            </a:prstGeom>
          </p:spPr>
        </p:pic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7056B100-B61F-30EB-C1A0-3DF7A81B50C8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4470" y="2724809"/>
              <a:ext cx="8122050" cy="245589"/>
            </a:xfrm>
            <a:prstGeom prst="rect">
              <a:avLst/>
            </a:prstGeom>
          </p:spPr>
        </p:pic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ADBB0CC7-9E32-D3F7-E7C5-405FE1088BFB}"/>
                </a:ext>
              </a:extLst>
            </p:cNvPr>
            <p:cNvSpPr/>
            <p:nvPr/>
          </p:nvSpPr>
          <p:spPr>
            <a:xfrm>
              <a:off x="1319331" y="320409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23378" y="0"/>
                  </a:moveTo>
                  <a:lnTo>
                    <a:pt x="195456" y="0"/>
                  </a:lnTo>
                  <a:lnTo>
                    <a:pt x="150640" y="5162"/>
                  </a:lnTo>
                  <a:lnTo>
                    <a:pt x="109499" y="19866"/>
                  </a:lnTo>
                  <a:lnTo>
                    <a:pt x="73208" y="42939"/>
                  </a:lnTo>
                  <a:lnTo>
                    <a:pt x="42939" y="73208"/>
                  </a:lnTo>
                  <a:lnTo>
                    <a:pt x="19866" y="109499"/>
                  </a:lnTo>
                  <a:lnTo>
                    <a:pt x="5162" y="150640"/>
                  </a:lnTo>
                  <a:lnTo>
                    <a:pt x="0" y="195456"/>
                  </a:lnTo>
                  <a:lnTo>
                    <a:pt x="0" y="223378"/>
                  </a:lnTo>
                  <a:lnTo>
                    <a:pt x="5162" y="268195"/>
                  </a:lnTo>
                  <a:lnTo>
                    <a:pt x="19866" y="309335"/>
                  </a:lnTo>
                  <a:lnTo>
                    <a:pt x="42939" y="345626"/>
                  </a:lnTo>
                  <a:lnTo>
                    <a:pt x="73208" y="375895"/>
                  </a:lnTo>
                  <a:lnTo>
                    <a:pt x="109499" y="398968"/>
                  </a:lnTo>
                  <a:lnTo>
                    <a:pt x="150640" y="413673"/>
                  </a:lnTo>
                  <a:lnTo>
                    <a:pt x="195456" y="418835"/>
                  </a:lnTo>
                  <a:lnTo>
                    <a:pt x="223378" y="418835"/>
                  </a:lnTo>
                  <a:lnTo>
                    <a:pt x="268195" y="413673"/>
                  </a:lnTo>
                  <a:lnTo>
                    <a:pt x="309335" y="398968"/>
                  </a:lnTo>
                  <a:lnTo>
                    <a:pt x="345626" y="375895"/>
                  </a:lnTo>
                  <a:lnTo>
                    <a:pt x="375895" y="345626"/>
                  </a:lnTo>
                  <a:lnTo>
                    <a:pt x="398968" y="309335"/>
                  </a:lnTo>
                  <a:lnTo>
                    <a:pt x="413673" y="268195"/>
                  </a:lnTo>
                  <a:lnTo>
                    <a:pt x="418835" y="223378"/>
                  </a:lnTo>
                  <a:lnTo>
                    <a:pt x="418835" y="195456"/>
                  </a:lnTo>
                  <a:lnTo>
                    <a:pt x="413673" y="150640"/>
                  </a:lnTo>
                  <a:lnTo>
                    <a:pt x="398968" y="109499"/>
                  </a:lnTo>
                  <a:lnTo>
                    <a:pt x="375895" y="73208"/>
                  </a:lnTo>
                  <a:lnTo>
                    <a:pt x="345626" y="42939"/>
                  </a:lnTo>
                  <a:lnTo>
                    <a:pt x="309335" y="19866"/>
                  </a:lnTo>
                  <a:lnTo>
                    <a:pt x="268195" y="5162"/>
                  </a:lnTo>
                  <a:lnTo>
                    <a:pt x="223378" y="0"/>
                  </a:lnTo>
                  <a:close/>
                </a:path>
              </a:pathLst>
            </a:custGeom>
            <a:solidFill>
              <a:srgbClr val="E3E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875616B0-2A4D-4355-254C-44A29D4EAC1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638" y="3287857"/>
              <a:ext cx="186954" cy="251301"/>
            </a:xfrm>
            <a:prstGeom prst="rect">
              <a:avLst/>
            </a:prstGeom>
          </p:spPr>
        </p:pic>
      </p:grpSp>
      <p:pic>
        <p:nvPicPr>
          <p:cNvPr id="12" name="object 12">
            <a:extLst>
              <a:ext uri="{FF2B5EF4-FFF2-40B4-BE49-F238E27FC236}">
                <a16:creationId xmlns:a16="http://schemas.microsoft.com/office/drawing/2014/main" id="{4CF3122C-8637-D792-E83C-AAF23351992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43346" y="3296762"/>
            <a:ext cx="173041" cy="225214"/>
          </a:xfrm>
          <a:prstGeom prst="rect">
            <a:avLst/>
          </a:prstGeom>
        </p:spPr>
      </p:pic>
      <p:pic>
        <p:nvPicPr>
          <p:cNvPr id="13" name="object 13">
            <a:extLst>
              <a:ext uri="{FF2B5EF4-FFF2-40B4-BE49-F238E27FC236}">
                <a16:creationId xmlns:a16="http://schemas.microsoft.com/office/drawing/2014/main" id="{29A9564E-31C4-94E7-454D-B539885421FE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80187" y="3314035"/>
            <a:ext cx="6905719" cy="242734"/>
          </a:xfrm>
          <a:prstGeom prst="rect">
            <a:avLst/>
          </a:prstGeom>
        </p:spPr>
      </p:pic>
      <p:grpSp>
        <p:nvGrpSpPr>
          <p:cNvPr id="14" name="object 14">
            <a:extLst>
              <a:ext uri="{FF2B5EF4-FFF2-40B4-BE49-F238E27FC236}">
                <a16:creationId xmlns:a16="http://schemas.microsoft.com/office/drawing/2014/main" id="{969FEA3E-05A0-0846-AB59-21847F54BD65}"/>
              </a:ext>
            </a:extLst>
          </p:cNvPr>
          <p:cNvGrpSpPr/>
          <p:nvPr/>
        </p:nvGrpSpPr>
        <p:grpSpPr>
          <a:xfrm>
            <a:off x="1319331" y="3790460"/>
            <a:ext cx="419100" cy="419100"/>
            <a:chOff x="1319331" y="3790460"/>
            <a:chExt cx="419100" cy="419100"/>
          </a:xfrm>
        </p:grpSpPr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CFF22D95-1299-EA10-4E1B-990D4E8ADDA8}"/>
                </a:ext>
              </a:extLst>
            </p:cNvPr>
            <p:cNvSpPr/>
            <p:nvPr/>
          </p:nvSpPr>
          <p:spPr>
            <a:xfrm>
              <a:off x="1319331" y="379046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23378" y="0"/>
                  </a:moveTo>
                  <a:lnTo>
                    <a:pt x="195456" y="0"/>
                  </a:lnTo>
                  <a:lnTo>
                    <a:pt x="150640" y="5162"/>
                  </a:lnTo>
                  <a:lnTo>
                    <a:pt x="109499" y="19866"/>
                  </a:lnTo>
                  <a:lnTo>
                    <a:pt x="73208" y="42939"/>
                  </a:lnTo>
                  <a:lnTo>
                    <a:pt x="42939" y="73208"/>
                  </a:lnTo>
                  <a:lnTo>
                    <a:pt x="19866" y="109499"/>
                  </a:lnTo>
                  <a:lnTo>
                    <a:pt x="5162" y="150640"/>
                  </a:lnTo>
                  <a:lnTo>
                    <a:pt x="0" y="195456"/>
                  </a:lnTo>
                  <a:lnTo>
                    <a:pt x="0" y="223378"/>
                  </a:lnTo>
                  <a:lnTo>
                    <a:pt x="5162" y="268195"/>
                  </a:lnTo>
                  <a:lnTo>
                    <a:pt x="19866" y="309335"/>
                  </a:lnTo>
                  <a:lnTo>
                    <a:pt x="42939" y="345626"/>
                  </a:lnTo>
                  <a:lnTo>
                    <a:pt x="73208" y="375895"/>
                  </a:lnTo>
                  <a:lnTo>
                    <a:pt x="109499" y="398968"/>
                  </a:lnTo>
                  <a:lnTo>
                    <a:pt x="150640" y="413673"/>
                  </a:lnTo>
                  <a:lnTo>
                    <a:pt x="195456" y="418835"/>
                  </a:lnTo>
                  <a:lnTo>
                    <a:pt x="223378" y="418835"/>
                  </a:lnTo>
                  <a:lnTo>
                    <a:pt x="268195" y="413673"/>
                  </a:lnTo>
                  <a:lnTo>
                    <a:pt x="309335" y="398968"/>
                  </a:lnTo>
                  <a:lnTo>
                    <a:pt x="345626" y="375895"/>
                  </a:lnTo>
                  <a:lnTo>
                    <a:pt x="375895" y="345626"/>
                  </a:lnTo>
                  <a:lnTo>
                    <a:pt x="398968" y="309335"/>
                  </a:lnTo>
                  <a:lnTo>
                    <a:pt x="413673" y="268195"/>
                  </a:lnTo>
                  <a:lnTo>
                    <a:pt x="418835" y="223378"/>
                  </a:lnTo>
                  <a:lnTo>
                    <a:pt x="418835" y="195456"/>
                  </a:lnTo>
                  <a:lnTo>
                    <a:pt x="413673" y="150640"/>
                  </a:lnTo>
                  <a:lnTo>
                    <a:pt x="398968" y="109499"/>
                  </a:lnTo>
                  <a:lnTo>
                    <a:pt x="375895" y="73208"/>
                  </a:lnTo>
                  <a:lnTo>
                    <a:pt x="345626" y="42939"/>
                  </a:lnTo>
                  <a:lnTo>
                    <a:pt x="309335" y="19866"/>
                  </a:lnTo>
                  <a:lnTo>
                    <a:pt x="268195" y="5162"/>
                  </a:lnTo>
                  <a:lnTo>
                    <a:pt x="223378" y="0"/>
                  </a:lnTo>
                  <a:close/>
                </a:path>
              </a:pathLst>
            </a:custGeom>
            <a:solidFill>
              <a:srgbClr val="E3E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>
              <a:extLst>
                <a:ext uri="{FF2B5EF4-FFF2-40B4-BE49-F238E27FC236}">
                  <a16:creationId xmlns:a16="http://schemas.microsoft.com/office/drawing/2014/main" id="{381C55EC-AFF5-DBCD-A6E4-401F3453D5F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638" y="3874227"/>
              <a:ext cx="186954" cy="251301"/>
            </a:xfrm>
            <a:prstGeom prst="rect">
              <a:avLst/>
            </a:prstGeom>
          </p:spPr>
        </p:pic>
        <p:pic>
          <p:nvPicPr>
            <p:cNvPr id="17" name="object 17">
              <a:extLst>
                <a:ext uri="{FF2B5EF4-FFF2-40B4-BE49-F238E27FC236}">
                  <a16:creationId xmlns:a16="http://schemas.microsoft.com/office/drawing/2014/main" id="{9F871457-2169-43A1-48E7-37B21C3A80D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3346" y="3883132"/>
              <a:ext cx="173041" cy="225214"/>
            </a:xfrm>
            <a:prstGeom prst="rect">
              <a:avLst/>
            </a:prstGeom>
          </p:spPr>
        </p:pic>
      </p:grpSp>
      <p:pic>
        <p:nvPicPr>
          <p:cNvPr id="18" name="object 18">
            <a:extLst>
              <a:ext uri="{FF2B5EF4-FFF2-40B4-BE49-F238E27FC236}">
                <a16:creationId xmlns:a16="http://schemas.microsoft.com/office/drawing/2014/main" id="{D7B75315-0E9C-C86D-B8ED-79C4F9E9219E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73047" y="3897549"/>
            <a:ext cx="7220604" cy="245589"/>
          </a:xfrm>
          <a:prstGeom prst="rect">
            <a:avLst/>
          </a:prstGeom>
        </p:spPr>
      </p:pic>
      <p:grpSp>
        <p:nvGrpSpPr>
          <p:cNvPr id="19" name="object 19">
            <a:extLst>
              <a:ext uri="{FF2B5EF4-FFF2-40B4-BE49-F238E27FC236}">
                <a16:creationId xmlns:a16="http://schemas.microsoft.com/office/drawing/2014/main" id="{DBC55AF9-3148-316D-BBC0-ADB2F0DAAA6B}"/>
              </a:ext>
            </a:extLst>
          </p:cNvPr>
          <p:cNvGrpSpPr/>
          <p:nvPr/>
        </p:nvGrpSpPr>
        <p:grpSpPr>
          <a:xfrm>
            <a:off x="1319331" y="4376830"/>
            <a:ext cx="419100" cy="419100"/>
            <a:chOff x="1319331" y="4376830"/>
            <a:chExt cx="419100" cy="419100"/>
          </a:xfrm>
        </p:grpSpPr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DDAB0DA3-6751-16D5-758E-6D22757B1D68}"/>
                </a:ext>
              </a:extLst>
            </p:cNvPr>
            <p:cNvSpPr/>
            <p:nvPr/>
          </p:nvSpPr>
          <p:spPr>
            <a:xfrm>
              <a:off x="1319331" y="437683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23378" y="0"/>
                  </a:moveTo>
                  <a:lnTo>
                    <a:pt x="195456" y="0"/>
                  </a:lnTo>
                  <a:lnTo>
                    <a:pt x="150640" y="5162"/>
                  </a:lnTo>
                  <a:lnTo>
                    <a:pt x="109499" y="19866"/>
                  </a:lnTo>
                  <a:lnTo>
                    <a:pt x="73208" y="42939"/>
                  </a:lnTo>
                  <a:lnTo>
                    <a:pt x="42939" y="73208"/>
                  </a:lnTo>
                  <a:lnTo>
                    <a:pt x="19866" y="109499"/>
                  </a:lnTo>
                  <a:lnTo>
                    <a:pt x="5162" y="150640"/>
                  </a:lnTo>
                  <a:lnTo>
                    <a:pt x="0" y="195456"/>
                  </a:lnTo>
                  <a:lnTo>
                    <a:pt x="0" y="223378"/>
                  </a:lnTo>
                  <a:lnTo>
                    <a:pt x="5162" y="268195"/>
                  </a:lnTo>
                  <a:lnTo>
                    <a:pt x="19866" y="309335"/>
                  </a:lnTo>
                  <a:lnTo>
                    <a:pt x="42939" y="345626"/>
                  </a:lnTo>
                  <a:lnTo>
                    <a:pt x="73208" y="375895"/>
                  </a:lnTo>
                  <a:lnTo>
                    <a:pt x="109499" y="398968"/>
                  </a:lnTo>
                  <a:lnTo>
                    <a:pt x="150640" y="413673"/>
                  </a:lnTo>
                  <a:lnTo>
                    <a:pt x="195456" y="418835"/>
                  </a:lnTo>
                  <a:lnTo>
                    <a:pt x="223378" y="418835"/>
                  </a:lnTo>
                  <a:lnTo>
                    <a:pt x="268195" y="413673"/>
                  </a:lnTo>
                  <a:lnTo>
                    <a:pt x="309335" y="398968"/>
                  </a:lnTo>
                  <a:lnTo>
                    <a:pt x="345626" y="375895"/>
                  </a:lnTo>
                  <a:lnTo>
                    <a:pt x="375895" y="345626"/>
                  </a:lnTo>
                  <a:lnTo>
                    <a:pt x="398968" y="309335"/>
                  </a:lnTo>
                  <a:lnTo>
                    <a:pt x="413673" y="268195"/>
                  </a:lnTo>
                  <a:lnTo>
                    <a:pt x="418835" y="223378"/>
                  </a:lnTo>
                  <a:lnTo>
                    <a:pt x="418835" y="195456"/>
                  </a:lnTo>
                  <a:lnTo>
                    <a:pt x="413673" y="150640"/>
                  </a:lnTo>
                  <a:lnTo>
                    <a:pt x="398968" y="109499"/>
                  </a:lnTo>
                  <a:lnTo>
                    <a:pt x="375895" y="73208"/>
                  </a:lnTo>
                  <a:lnTo>
                    <a:pt x="345626" y="42939"/>
                  </a:lnTo>
                  <a:lnTo>
                    <a:pt x="309335" y="19866"/>
                  </a:lnTo>
                  <a:lnTo>
                    <a:pt x="268195" y="5162"/>
                  </a:lnTo>
                  <a:lnTo>
                    <a:pt x="223378" y="0"/>
                  </a:lnTo>
                  <a:close/>
                </a:path>
              </a:pathLst>
            </a:custGeom>
            <a:solidFill>
              <a:srgbClr val="E3E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>
              <a:extLst>
                <a:ext uri="{FF2B5EF4-FFF2-40B4-BE49-F238E27FC236}">
                  <a16:creationId xmlns:a16="http://schemas.microsoft.com/office/drawing/2014/main" id="{0F354AEE-D2A6-6B7C-DAD8-8C824450383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638" y="4460597"/>
              <a:ext cx="186954" cy="251301"/>
            </a:xfrm>
            <a:prstGeom prst="rect">
              <a:avLst/>
            </a:prstGeom>
          </p:spPr>
        </p:pic>
        <p:pic>
          <p:nvPicPr>
            <p:cNvPr id="22" name="object 22">
              <a:extLst>
                <a:ext uri="{FF2B5EF4-FFF2-40B4-BE49-F238E27FC236}">
                  <a16:creationId xmlns:a16="http://schemas.microsoft.com/office/drawing/2014/main" id="{5E4CD997-16C6-55D1-0DCC-3A7FC06E9D6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3346" y="4469501"/>
              <a:ext cx="173041" cy="225214"/>
            </a:xfrm>
            <a:prstGeom prst="rect">
              <a:avLst/>
            </a:prstGeom>
          </p:spPr>
        </p:pic>
      </p:grpSp>
      <p:pic>
        <p:nvPicPr>
          <p:cNvPr id="23" name="object 23">
            <a:extLst>
              <a:ext uri="{FF2B5EF4-FFF2-40B4-BE49-F238E27FC236}">
                <a16:creationId xmlns:a16="http://schemas.microsoft.com/office/drawing/2014/main" id="{9F8C5205-7414-87D3-3D1A-6D4D7AA40117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980187" y="4495651"/>
            <a:ext cx="4864388" cy="242734"/>
          </a:xfrm>
          <a:prstGeom prst="rect">
            <a:avLst/>
          </a:prstGeom>
        </p:spPr>
      </p:pic>
      <p:grpSp>
        <p:nvGrpSpPr>
          <p:cNvPr id="24" name="object 24">
            <a:extLst>
              <a:ext uri="{FF2B5EF4-FFF2-40B4-BE49-F238E27FC236}">
                <a16:creationId xmlns:a16="http://schemas.microsoft.com/office/drawing/2014/main" id="{93416389-5373-CD70-F8C4-451BA39BE95E}"/>
              </a:ext>
            </a:extLst>
          </p:cNvPr>
          <p:cNvGrpSpPr/>
          <p:nvPr/>
        </p:nvGrpSpPr>
        <p:grpSpPr>
          <a:xfrm>
            <a:off x="1319331" y="4963199"/>
            <a:ext cx="419100" cy="419100"/>
            <a:chOff x="1319331" y="4963199"/>
            <a:chExt cx="419100" cy="419100"/>
          </a:xfrm>
        </p:grpSpPr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E348E58F-922E-C3B1-BE91-ACA0D25B126F}"/>
                </a:ext>
              </a:extLst>
            </p:cNvPr>
            <p:cNvSpPr/>
            <p:nvPr/>
          </p:nvSpPr>
          <p:spPr>
            <a:xfrm>
              <a:off x="1319331" y="4963199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23378" y="0"/>
                  </a:moveTo>
                  <a:lnTo>
                    <a:pt x="195456" y="0"/>
                  </a:lnTo>
                  <a:lnTo>
                    <a:pt x="150640" y="5162"/>
                  </a:lnTo>
                  <a:lnTo>
                    <a:pt x="109499" y="19866"/>
                  </a:lnTo>
                  <a:lnTo>
                    <a:pt x="73208" y="42939"/>
                  </a:lnTo>
                  <a:lnTo>
                    <a:pt x="42939" y="73208"/>
                  </a:lnTo>
                  <a:lnTo>
                    <a:pt x="19866" y="109499"/>
                  </a:lnTo>
                  <a:lnTo>
                    <a:pt x="5162" y="150640"/>
                  </a:lnTo>
                  <a:lnTo>
                    <a:pt x="0" y="195456"/>
                  </a:lnTo>
                  <a:lnTo>
                    <a:pt x="0" y="223378"/>
                  </a:lnTo>
                  <a:lnTo>
                    <a:pt x="5162" y="268195"/>
                  </a:lnTo>
                  <a:lnTo>
                    <a:pt x="19866" y="309335"/>
                  </a:lnTo>
                  <a:lnTo>
                    <a:pt x="42939" y="345626"/>
                  </a:lnTo>
                  <a:lnTo>
                    <a:pt x="73208" y="375895"/>
                  </a:lnTo>
                  <a:lnTo>
                    <a:pt x="109499" y="398968"/>
                  </a:lnTo>
                  <a:lnTo>
                    <a:pt x="150640" y="413673"/>
                  </a:lnTo>
                  <a:lnTo>
                    <a:pt x="195456" y="418835"/>
                  </a:lnTo>
                  <a:lnTo>
                    <a:pt x="223378" y="418835"/>
                  </a:lnTo>
                  <a:lnTo>
                    <a:pt x="268195" y="413673"/>
                  </a:lnTo>
                  <a:lnTo>
                    <a:pt x="309335" y="398968"/>
                  </a:lnTo>
                  <a:lnTo>
                    <a:pt x="345626" y="375895"/>
                  </a:lnTo>
                  <a:lnTo>
                    <a:pt x="375895" y="345626"/>
                  </a:lnTo>
                  <a:lnTo>
                    <a:pt x="398968" y="309335"/>
                  </a:lnTo>
                  <a:lnTo>
                    <a:pt x="413673" y="268195"/>
                  </a:lnTo>
                  <a:lnTo>
                    <a:pt x="418835" y="223378"/>
                  </a:lnTo>
                  <a:lnTo>
                    <a:pt x="418835" y="195456"/>
                  </a:lnTo>
                  <a:lnTo>
                    <a:pt x="413673" y="150640"/>
                  </a:lnTo>
                  <a:lnTo>
                    <a:pt x="398968" y="109499"/>
                  </a:lnTo>
                  <a:lnTo>
                    <a:pt x="375895" y="73208"/>
                  </a:lnTo>
                  <a:lnTo>
                    <a:pt x="345626" y="42939"/>
                  </a:lnTo>
                  <a:lnTo>
                    <a:pt x="309335" y="19866"/>
                  </a:lnTo>
                  <a:lnTo>
                    <a:pt x="268195" y="5162"/>
                  </a:lnTo>
                  <a:lnTo>
                    <a:pt x="223378" y="0"/>
                  </a:lnTo>
                  <a:close/>
                </a:path>
              </a:pathLst>
            </a:custGeom>
            <a:solidFill>
              <a:srgbClr val="E3E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>
              <a:extLst>
                <a:ext uri="{FF2B5EF4-FFF2-40B4-BE49-F238E27FC236}">
                  <a16:creationId xmlns:a16="http://schemas.microsoft.com/office/drawing/2014/main" id="{D26D215C-BBF5-BC22-2681-897FC4FE9AB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638" y="5046966"/>
              <a:ext cx="186954" cy="251301"/>
            </a:xfrm>
            <a:prstGeom prst="rect">
              <a:avLst/>
            </a:prstGeom>
          </p:spPr>
        </p:pic>
        <p:pic>
          <p:nvPicPr>
            <p:cNvPr id="27" name="object 27">
              <a:extLst>
                <a:ext uri="{FF2B5EF4-FFF2-40B4-BE49-F238E27FC236}">
                  <a16:creationId xmlns:a16="http://schemas.microsoft.com/office/drawing/2014/main" id="{40268083-EF1B-221E-BF59-B225C8C2C77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3346" y="5055871"/>
              <a:ext cx="173041" cy="225214"/>
            </a:xfrm>
            <a:prstGeom prst="rect">
              <a:avLst/>
            </a:prstGeom>
          </p:spPr>
        </p:pic>
      </p:grpSp>
      <p:pic>
        <p:nvPicPr>
          <p:cNvPr id="28" name="object 28">
            <a:extLst>
              <a:ext uri="{FF2B5EF4-FFF2-40B4-BE49-F238E27FC236}">
                <a16:creationId xmlns:a16="http://schemas.microsoft.com/office/drawing/2014/main" id="{CA7CEA45-638C-5A55-3C56-28B858CAF0C3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980187" y="5070288"/>
            <a:ext cx="7298377" cy="245589"/>
          </a:xfrm>
          <a:prstGeom prst="rect">
            <a:avLst/>
          </a:prstGeom>
        </p:spPr>
      </p:pic>
      <p:grpSp>
        <p:nvGrpSpPr>
          <p:cNvPr id="29" name="object 29">
            <a:extLst>
              <a:ext uri="{FF2B5EF4-FFF2-40B4-BE49-F238E27FC236}">
                <a16:creationId xmlns:a16="http://schemas.microsoft.com/office/drawing/2014/main" id="{3C4994BB-EFDB-B964-DE69-5D49272EA5FD}"/>
              </a:ext>
            </a:extLst>
          </p:cNvPr>
          <p:cNvGrpSpPr/>
          <p:nvPr/>
        </p:nvGrpSpPr>
        <p:grpSpPr>
          <a:xfrm>
            <a:off x="1319331" y="5549569"/>
            <a:ext cx="419100" cy="419100"/>
            <a:chOff x="1319331" y="5549569"/>
            <a:chExt cx="419100" cy="419100"/>
          </a:xfrm>
        </p:grpSpPr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E88CCE0E-E3AF-5572-5FD0-70A7054FDBF4}"/>
                </a:ext>
              </a:extLst>
            </p:cNvPr>
            <p:cNvSpPr/>
            <p:nvPr/>
          </p:nvSpPr>
          <p:spPr>
            <a:xfrm>
              <a:off x="1319331" y="5549569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23378" y="0"/>
                  </a:moveTo>
                  <a:lnTo>
                    <a:pt x="195456" y="0"/>
                  </a:lnTo>
                  <a:lnTo>
                    <a:pt x="150640" y="5162"/>
                  </a:lnTo>
                  <a:lnTo>
                    <a:pt x="109499" y="19866"/>
                  </a:lnTo>
                  <a:lnTo>
                    <a:pt x="73208" y="42939"/>
                  </a:lnTo>
                  <a:lnTo>
                    <a:pt x="42939" y="73208"/>
                  </a:lnTo>
                  <a:lnTo>
                    <a:pt x="19866" y="109499"/>
                  </a:lnTo>
                  <a:lnTo>
                    <a:pt x="5162" y="150640"/>
                  </a:lnTo>
                  <a:lnTo>
                    <a:pt x="0" y="195456"/>
                  </a:lnTo>
                  <a:lnTo>
                    <a:pt x="0" y="223378"/>
                  </a:lnTo>
                  <a:lnTo>
                    <a:pt x="5162" y="268195"/>
                  </a:lnTo>
                  <a:lnTo>
                    <a:pt x="19866" y="309335"/>
                  </a:lnTo>
                  <a:lnTo>
                    <a:pt x="42939" y="345626"/>
                  </a:lnTo>
                  <a:lnTo>
                    <a:pt x="73208" y="375895"/>
                  </a:lnTo>
                  <a:lnTo>
                    <a:pt x="109499" y="398968"/>
                  </a:lnTo>
                  <a:lnTo>
                    <a:pt x="150640" y="413673"/>
                  </a:lnTo>
                  <a:lnTo>
                    <a:pt x="195456" y="418835"/>
                  </a:lnTo>
                  <a:lnTo>
                    <a:pt x="223378" y="418835"/>
                  </a:lnTo>
                  <a:lnTo>
                    <a:pt x="268195" y="413673"/>
                  </a:lnTo>
                  <a:lnTo>
                    <a:pt x="309335" y="398968"/>
                  </a:lnTo>
                  <a:lnTo>
                    <a:pt x="345626" y="375895"/>
                  </a:lnTo>
                  <a:lnTo>
                    <a:pt x="375895" y="345626"/>
                  </a:lnTo>
                  <a:lnTo>
                    <a:pt x="398968" y="309335"/>
                  </a:lnTo>
                  <a:lnTo>
                    <a:pt x="413673" y="268195"/>
                  </a:lnTo>
                  <a:lnTo>
                    <a:pt x="418835" y="223378"/>
                  </a:lnTo>
                  <a:lnTo>
                    <a:pt x="418835" y="195456"/>
                  </a:lnTo>
                  <a:lnTo>
                    <a:pt x="413673" y="150640"/>
                  </a:lnTo>
                  <a:lnTo>
                    <a:pt x="398968" y="109499"/>
                  </a:lnTo>
                  <a:lnTo>
                    <a:pt x="375895" y="73208"/>
                  </a:lnTo>
                  <a:lnTo>
                    <a:pt x="345626" y="42939"/>
                  </a:lnTo>
                  <a:lnTo>
                    <a:pt x="309335" y="19866"/>
                  </a:lnTo>
                  <a:lnTo>
                    <a:pt x="268195" y="5162"/>
                  </a:lnTo>
                  <a:lnTo>
                    <a:pt x="223378" y="0"/>
                  </a:lnTo>
                  <a:close/>
                </a:path>
              </a:pathLst>
            </a:custGeom>
            <a:solidFill>
              <a:srgbClr val="E3E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>
              <a:extLst>
                <a:ext uri="{FF2B5EF4-FFF2-40B4-BE49-F238E27FC236}">
                  <a16:creationId xmlns:a16="http://schemas.microsoft.com/office/drawing/2014/main" id="{B9B2F487-344F-0172-125E-64D5E8F19A1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638" y="5633336"/>
              <a:ext cx="186954" cy="251301"/>
            </a:xfrm>
            <a:prstGeom prst="rect">
              <a:avLst/>
            </a:prstGeom>
          </p:spPr>
        </p:pic>
        <p:pic>
          <p:nvPicPr>
            <p:cNvPr id="32" name="object 32">
              <a:extLst>
                <a:ext uri="{FF2B5EF4-FFF2-40B4-BE49-F238E27FC236}">
                  <a16:creationId xmlns:a16="http://schemas.microsoft.com/office/drawing/2014/main" id="{4E865309-6BB3-CF03-1726-FDDB57DDF37D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3346" y="5642241"/>
              <a:ext cx="173041" cy="225214"/>
            </a:xfrm>
            <a:prstGeom prst="rect">
              <a:avLst/>
            </a:prstGeom>
          </p:spPr>
        </p:pic>
      </p:grpSp>
      <p:pic>
        <p:nvPicPr>
          <p:cNvPr id="33" name="object 33">
            <a:extLst>
              <a:ext uri="{FF2B5EF4-FFF2-40B4-BE49-F238E27FC236}">
                <a16:creationId xmlns:a16="http://schemas.microsoft.com/office/drawing/2014/main" id="{51190AFA-73BE-99FB-2366-ED74B91B2B5A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980187" y="5659513"/>
            <a:ext cx="8046882" cy="24273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382921BE-D1B1-33DB-21FF-E887207CAA92}"/>
              </a:ext>
            </a:extLst>
          </p:cNvPr>
          <p:cNvSpPr/>
          <p:nvPr/>
        </p:nvSpPr>
        <p:spPr>
          <a:xfrm>
            <a:off x="8299450" y="930275"/>
            <a:ext cx="3581400" cy="1191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B23804B-DE8E-D6D3-CFD7-EB03136D9718}"/>
              </a:ext>
            </a:extLst>
          </p:cNvPr>
          <p:cNvSpPr/>
          <p:nvPr/>
        </p:nvSpPr>
        <p:spPr>
          <a:xfrm>
            <a:off x="1060450" y="2301875"/>
            <a:ext cx="10439400" cy="403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12CB0CB-D955-38DC-6C93-77CFA59E86B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33046" y="3329258"/>
            <a:ext cx="8682754" cy="2765279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7F249814-C5BF-2664-0FE5-B9DDCF12C035}"/>
              </a:ext>
            </a:extLst>
          </p:cNvPr>
          <p:cNvSpPr/>
          <p:nvPr/>
        </p:nvSpPr>
        <p:spPr>
          <a:xfrm>
            <a:off x="6280150" y="6340475"/>
            <a:ext cx="7835650" cy="266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6095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3184" y="356010"/>
            <a:ext cx="19517995" cy="10596880"/>
            <a:chOff x="293184" y="356010"/>
            <a:chExt cx="19517995" cy="105968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184" y="356010"/>
              <a:ext cx="19517730" cy="1059653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609561" y="1771951"/>
              <a:ext cx="10895965" cy="319405"/>
            </a:xfrm>
            <a:custGeom>
              <a:avLst/>
              <a:gdLst/>
              <a:ahLst/>
              <a:cxnLst/>
              <a:rect l="l" t="t" r="r" b="b"/>
              <a:pathLst>
                <a:path w="10895965" h="319405">
                  <a:moveTo>
                    <a:pt x="60453" y="0"/>
                  </a:moveTo>
                  <a:lnTo>
                    <a:pt x="0" y="60453"/>
                  </a:lnTo>
                  <a:lnTo>
                    <a:pt x="60453" y="120907"/>
                  </a:lnTo>
                  <a:lnTo>
                    <a:pt x="110436" y="70924"/>
                  </a:lnTo>
                  <a:lnTo>
                    <a:pt x="60453" y="70924"/>
                  </a:lnTo>
                  <a:lnTo>
                    <a:pt x="60453" y="49982"/>
                  </a:lnTo>
                  <a:lnTo>
                    <a:pt x="110436" y="49982"/>
                  </a:lnTo>
                  <a:lnTo>
                    <a:pt x="60453" y="0"/>
                  </a:lnTo>
                  <a:close/>
                </a:path>
                <a:path w="10895965" h="319405">
                  <a:moveTo>
                    <a:pt x="76215" y="49982"/>
                  </a:moveTo>
                  <a:lnTo>
                    <a:pt x="60453" y="49982"/>
                  </a:lnTo>
                  <a:lnTo>
                    <a:pt x="60453" y="70924"/>
                  </a:lnTo>
                  <a:lnTo>
                    <a:pt x="76215" y="70924"/>
                  </a:lnTo>
                  <a:lnTo>
                    <a:pt x="76215" y="49982"/>
                  </a:lnTo>
                  <a:close/>
                </a:path>
                <a:path w="10895965" h="319405">
                  <a:moveTo>
                    <a:pt x="107737" y="49982"/>
                  </a:moveTo>
                  <a:lnTo>
                    <a:pt x="76215" y="49982"/>
                  </a:lnTo>
                  <a:lnTo>
                    <a:pt x="76215" y="70924"/>
                  </a:lnTo>
                  <a:lnTo>
                    <a:pt x="107737" y="70924"/>
                  </a:lnTo>
                  <a:lnTo>
                    <a:pt x="107737" y="49982"/>
                  </a:lnTo>
                  <a:close/>
                </a:path>
                <a:path w="10895965" h="319405">
                  <a:moveTo>
                    <a:pt x="110436" y="49982"/>
                  </a:moveTo>
                  <a:lnTo>
                    <a:pt x="107737" y="49982"/>
                  </a:lnTo>
                  <a:lnTo>
                    <a:pt x="107737" y="70924"/>
                  </a:lnTo>
                  <a:lnTo>
                    <a:pt x="110436" y="70924"/>
                  </a:lnTo>
                  <a:lnTo>
                    <a:pt x="120907" y="60453"/>
                  </a:lnTo>
                  <a:lnTo>
                    <a:pt x="110436" y="49982"/>
                  </a:lnTo>
                  <a:close/>
                </a:path>
                <a:path w="10895965" h="319405">
                  <a:moveTo>
                    <a:pt x="139260" y="49982"/>
                  </a:moveTo>
                  <a:lnTo>
                    <a:pt x="110436" y="49982"/>
                  </a:lnTo>
                  <a:lnTo>
                    <a:pt x="120907" y="60453"/>
                  </a:lnTo>
                  <a:lnTo>
                    <a:pt x="110436" y="70924"/>
                  </a:lnTo>
                  <a:lnTo>
                    <a:pt x="139260" y="70924"/>
                  </a:lnTo>
                  <a:lnTo>
                    <a:pt x="139260" y="49982"/>
                  </a:lnTo>
                  <a:close/>
                </a:path>
                <a:path w="10895965" h="319405">
                  <a:moveTo>
                    <a:pt x="10834994" y="0"/>
                  </a:moveTo>
                  <a:lnTo>
                    <a:pt x="10774541" y="60453"/>
                  </a:lnTo>
                  <a:lnTo>
                    <a:pt x="10834994" y="120907"/>
                  </a:lnTo>
                  <a:lnTo>
                    <a:pt x="10884978" y="70924"/>
                  </a:lnTo>
                  <a:lnTo>
                    <a:pt x="10787689" y="70924"/>
                  </a:lnTo>
                  <a:lnTo>
                    <a:pt x="10787689" y="49982"/>
                  </a:lnTo>
                  <a:lnTo>
                    <a:pt x="10884978" y="49982"/>
                  </a:lnTo>
                  <a:lnTo>
                    <a:pt x="10834994" y="0"/>
                  </a:lnTo>
                  <a:close/>
                </a:path>
                <a:path w="10895965" h="319405">
                  <a:moveTo>
                    <a:pt x="10785011" y="49982"/>
                  </a:moveTo>
                  <a:lnTo>
                    <a:pt x="10756150" y="49982"/>
                  </a:lnTo>
                  <a:lnTo>
                    <a:pt x="10756150" y="70924"/>
                  </a:lnTo>
                  <a:lnTo>
                    <a:pt x="10785011" y="70924"/>
                  </a:lnTo>
                  <a:lnTo>
                    <a:pt x="10774541" y="60453"/>
                  </a:lnTo>
                  <a:lnTo>
                    <a:pt x="10785011" y="49982"/>
                  </a:lnTo>
                  <a:close/>
                </a:path>
                <a:path w="10895965" h="319405">
                  <a:moveTo>
                    <a:pt x="10819227" y="49982"/>
                  </a:moveTo>
                  <a:lnTo>
                    <a:pt x="10787689" y="49982"/>
                  </a:lnTo>
                  <a:lnTo>
                    <a:pt x="10787689" y="70924"/>
                  </a:lnTo>
                  <a:lnTo>
                    <a:pt x="10819227" y="70924"/>
                  </a:lnTo>
                  <a:lnTo>
                    <a:pt x="10819227" y="49982"/>
                  </a:lnTo>
                  <a:close/>
                </a:path>
                <a:path w="10895965" h="319405">
                  <a:moveTo>
                    <a:pt x="10834994" y="49982"/>
                  </a:moveTo>
                  <a:lnTo>
                    <a:pt x="10819227" y="49982"/>
                  </a:lnTo>
                  <a:lnTo>
                    <a:pt x="10819227" y="70924"/>
                  </a:lnTo>
                  <a:lnTo>
                    <a:pt x="10834994" y="70924"/>
                  </a:lnTo>
                  <a:lnTo>
                    <a:pt x="10834994" y="49982"/>
                  </a:lnTo>
                  <a:close/>
                </a:path>
                <a:path w="10895965" h="319405">
                  <a:moveTo>
                    <a:pt x="10884978" y="49982"/>
                  </a:moveTo>
                  <a:lnTo>
                    <a:pt x="10834994" y="49982"/>
                  </a:lnTo>
                  <a:lnTo>
                    <a:pt x="10834994" y="70924"/>
                  </a:lnTo>
                  <a:lnTo>
                    <a:pt x="10884978" y="70924"/>
                  </a:lnTo>
                  <a:lnTo>
                    <a:pt x="10895449" y="60453"/>
                  </a:lnTo>
                  <a:lnTo>
                    <a:pt x="10884978" y="49982"/>
                  </a:lnTo>
                  <a:close/>
                </a:path>
                <a:path w="10895965" h="319405">
                  <a:moveTo>
                    <a:pt x="5288832" y="297841"/>
                  </a:moveTo>
                  <a:lnTo>
                    <a:pt x="5275042" y="313602"/>
                  </a:lnTo>
                  <a:lnTo>
                    <a:pt x="5281572" y="317488"/>
                  </a:lnTo>
                  <a:lnTo>
                    <a:pt x="5288832" y="318783"/>
                  </a:lnTo>
                  <a:lnTo>
                    <a:pt x="5296092" y="317488"/>
                  </a:lnTo>
                  <a:lnTo>
                    <a:pt x="5302622" y="313602"/>
                  </a:lnTo>
                  <a:lnTo>
                    <a:pt x="5288832" y="297841"/>
                  </a:lnTo>
                  <a:close/>
                </a:path>
                <a:path w="10895965" h="319405">
                  <a:moveTo>
                    <a:pt x="5277893" y="288269"/>
                  </a:moveTo>
                  <a:lnTo>
                    <a:pt x="5264103" y="304030"/>
                  </a:lnTo>
                  <a:lnTo>
                    <a:pt x="5275042" y="313602"/>
                  </a:lnTo>
                  <a:lnTo>
                    <a:pt x="5288832" y="297841"/>
                  </a:lnTo>
                  <a:lnTo>
                    <a:pt x="5277893" y="288269"/>
                  </a:lnTo>
                  <a:close/>
                </a:path>
                <a:path w="10895965" h="319405">
                  <a:moveTo>
                    <a:pt x="5299772" y="288269"/>
                  </a:moveTo>
                  <a:lnTo>
                    <a:pt x="5288832" y="297841"/>
                  </a:lnTo>
                  <a:lnTo>
                    <a:pt x="5302622" y="313602"/>
                  </a:lnTo>
                  <a:lnTo>
                    <a:pt x="5313562" y="304030"/>
                  </a:lnTo>
                  <a:lnTo>
                    <a:pt x="5299772" y="288269"/>
                  </a:lnTo>
                  <a:close/>
                </a:path>
                <a:path w="10895965" h="319405">
                  <a:moveTo>
                    <a:pt x="5026281" y="68117"/>
                  </a:moveTo>
                  <a:lnTo>
                    <a:pt x="5012491" y="83877"/>
                  </a:lnTo>
                  <a:lnTo>
                    <a:pt x="5023430" y="93449"/>
                  </a:lnTo>
                  <a:lnTo>
                    <a:pt x="5037220" y="77689"/>
                  </a:lnTo>
                  <a:lnTo>
                    <a:pt x="5026281" y="68117"/>
                  </a:lnTo>
                  <a:close/>
                </a:path>
                <a:path w="10895965" h="319405">
                  <a:moveTo>
                    <a:pt x="5015644" y="60378"/>
                  </a:moveTo>
                  <a:lnTo>
                    <a:pt x="5004893" y="78350"/>
                  </a:lnTo>
                  <a:lnTo>
                    <a:pt x="5007570" y="79951"/>
                  </a:lnTo>
                  <a:lnTo>
                    <a:pt x="5010114" y="81798"/>
                  </a:lnTo>
                  <a:lnTo>
                    <a:pt x="5012491" y="83877"/>
                  </a:lnTo>
                  <a:lnTo>
                    <a:pt x="5026281" y="68117"/>
                  </a:lnTo>
                  <a:lnTo>
                    <a:pt x="5022954" y="65206"/>
                  </a:lnTo>
                  <a:lnTo>
                    <a:pt x="5019392" y="62620"/>
                  </a:lnTo>
                  <a:lnTo>
                    <a:pt x="5015644" y="60378"/>
                  </a:lnTo>
                  <a:close/>
                </a:path>
                <a:path w="10895965" h="319405">
                  <a:moveTo>
                    <a:pt x="5551383" y="68117"/>
                  </a:moveTo>
                  <a:lnTo>
                    <a:pt x="5540444" y="77689"/>
                  </a:lnTo>
                  <a:lnTo>
                    <a:pt x="5554234" y="93449"/>
                  </a:lnTo>
                  <a:lnTo>
                    <a:pt x="5565174" y="83877"/>
                  </a:lnTo>
                  <a:lnTo>
                    <a:pt x="5551383" y="68117"/>
                  </a:lnTo>
                  <a:close/>
                </a:path>
                <a:path w="10895965" h="319405">
                  <a:moveTo>
                    <a:pt x="5562020" y="60378"/>
                  </a:moveTo>
                  <a:lnTo>
                    <a:pt x="5558272" y="62620"/>
                  </a:lnTo>
                  <a:lnTo>
                    <a:pt x="5554710" y="65206"/>
                  </a:lnTo>
                  <a:lnTo>
                    <a:pt x="5551383" y="68117"/>
                  </a:lnTo>
                  <a:lnTo>
                    <a:pt x="5565174" y="83877"/>
                  </a:lnTo>
                  <a:lnTo>
                    <a:pt x="5567550" y="81798"/>
                  </a:lnTo>
                  <a:lnTo>
                    <a:pt x="5570094" y="79951"/>
                  </a:lnTo>
                  <a:lnTo>
                    <a:pt x="5572771" y="78350"/>
                  </a:lnTo>
                  <a:lnTo>
                    <a:pt x="5562020" y="60378"/>
                  </a:lnTo>
                  <a:close/>
                </a:path>
                <a:path w="10895965" h="319405">
                  <a:moveTo>
                    <a:pt x="202306" y="49982"/>
                  </a:moveTo>
                  <a:lnTo>
                    <a:pt x="170783" y="49982"/>
                  </a:lnTo>
                  <a:lnTo>
                    <a:pt x="170783" y="70924"/>
                  </a:lnTo>
                  <a:lnTo>
                    <a:pt x="202306" y="70924"/>
                  </a:lnTo>
                  <a:lnTo>
                    <a:pt x="202306" y="49982"/>
                  </a:lnTo>
                  <a:close/>
                </a:path>
                <a:path w="10895965" h="319405">
                  <a:moveTo>
                    <a:pt x="265352" y="49982"/>
                  </a:moveTo>
                  <a:lnTo>
                    <a:pt x="233829" y="49982"/>
                  </a:lnTo>
                  <a:lnTo>
                    <a:pt x="233829" y="70924"/>
                  </a:lnTo>
                  <a:lnTo>
                    <a:pt x="265352" y="70924"/>
                  </a:lnTo>
                  <a:lnTo>
                    <a:pt x="265352" y="49982"/>
                  </a:lnTo>
                  <a:close/>
                </a:path>
                <a:path w="10895965" h="319405">
                  <a:moveTo>
                    <a:pt x="328397" y="49982"/>
                  </a:moveTo>
                  <a:lnTo>
                    <a:pt x="296874" y="49982"/>
                  </a:lnTo>
                  <a:lnTo>
                    <a:pt x="296874" y="70924"/>
                  </a:lnTo>
                  <a:lnTo>
                    <a:pt x="328397" y="70924"/>
                  </a:lnTo>
                  <a:lnTo>
                    <a:pt x="328397" y="49982"/>
                  </a:lnTo>
                  <a:close/>
                </a:path>
                <a:path w="10895965" h="319405">
                  <a:moveTo>
                    <a:pt x="391443" y="49982"/>
                  </a:moveTo>
                  <a:lnTo>
                    <a:pt x="359920" y="49982"/>
                  </a:lnTo>
                  <a:lnTo>
                    <a:pt x="359920" y="70924"/>
                  </a:lnTo>
                  <a:lnTo>
                    <a:pt x="391443" y="70924"/>
                  </a:lnTo>
                  <a:lnTo>
                    <a:pt x="391443" y="49982"/>
                  </a:lnTo>
                  <a:close/>
                </a:path>
                <a:path w="10895965" h="319405">
                  <a:moveTo>
                    <a:pt x="454489" y="49982"/>
                  </a:moveTo>
                  <a:lnTo>
                    <a:pt x="422966" y="49982"/>
                  </a:lnTo>
                  <a:lnTo>
                    <a:pt x="422966" y="70924"/>
                  </a:lnTo>
                  <a:lnTo>
                    <a:pt x="454489" y="70924"/>
                  </a:lnTo>
                  <a:lnTo>
                    <a:pt x="454489" y="49982"/>
                  </a:lnTo>
                  <a:close/>
                </a:path>
                <a:path w="10895965" h="319405">
                  <a:moveTo>
                    <a:pt x="517534" y="49982"/>
                  </a:moveTo>
                  <a:lnTo>
                    <a:pt x="486011" y="49982"/>
                  </a:lnTo>
                  <a:lnTo>
                    <a:pt x="486011" y="70924"/>
                  </a:lnTo>
                  <a:lnTo>
                    <a:pt x="517534" y="70924"/>
                  </a:lnTo>
                  <a:lnTo>
                    <a:pt x="517534" y="49982"/>
                  </a:lnTo>
                  <a:close/>
                </a:path>
                <a:path w="10895965" h="319405">
                  <a:moveTo>
                    <a:pt x="580580" y="49982"/>
                  </a:moveTo>
                  <a:lnTo>
                    <a:pt x="549057" y="49982"/>
                  </a:lnTo>
                  <a:lnTo>
                    <a:pt x="549057" y="70924"/>
                  </a:lnTo>
                  <a:lnTo>
                    <a:pt x="580580" y="70924"/>
                  </a:lnTo>
                  <a:lnTo>
                    <a:pt x="580580" y="49982"/>
                  </a:lnTo>
                  <a:close/>
                </a:path>
                <a:path w="10895965" h="319405">
                  <a:moveTo>
                    <a:pt x="643626" y="49982"/>
                  </a:moveTo>
                  <a:lnTo>
                    <a:pt x="612103" y="49982"/>
                  </a:lnTo>
                  <a:lnTo>
                    <a:pt x="612103" y="70924"/>
                  </a:lnTo>
                  <a:lnTo>
                    <a:pt x="643626" y="70924"/>
                  </a:lnTo>
                  <a:lnTo>
                    <a:pt x="643626" y="49982"/>
                  </a:lnTo>
                  <a:close/>
                </a:path>
                <a:path w="10895965" h="319405">
                  <a:moveTo>
                    <a:pt x="706671" y="49982"/>
                  </a:moveTo>
                  <a:lnTo>
                    <a:pt x="675148" y="49982"/>
                  </a:lnTo>
                  <a:lnTo>
                    <a:pt x="675148" y="70924"/>
                  </a:lnTo>
                  <a:lnTo>
                    <a:pt x="706671" y="70924"/>
                  </a:lnTo>
                  <a:lnTo>
                    <a:pt x="706671" y="49982"/>
                  </a:lnTo>
                  <a:close/>
                </a:path>
                <a:path w="10895965" h="319405">
                  <a:moveTo>
                    <a:pt x="769717" y="49982"/>
                  </a:moveTo>
                  <a:lnTo>
                    <a:pt x="738194" y="49982"/>
                  </a:lnTo>
                  <a:lnTo>
                    <a:pt x="738194" y="70924"/>
                  </a:lnTo>
                  <a:lnTo>
                    <a:pt x="769717" y="70924"/>
                  </a:lnTo>
                  <a:lnTo>
                    <a:pt x="769717" y="49982"/>
                  </a:lnTo>
                  <a:close/>
                </a:path>
                <a:path w="10895965" h="319405">
                  <a:moveTo>
                    <a:pt x="832762" y="49982"/>
                  </a:moveTo>
                  <a:lnTo>
                    <a:pt x="801240" y="49982"/>
                  </a:lnTo>
                  <a:lnTo>
                    <a:pt x="801240" y="70924"/>
                  </a:lnTo>
                  <a:lnTo>
                    <a:pt x="832762" y="70924"/>
                  </a:lnTo>
                  <a:lnTo>
                    <a:pt x="832762" y="49982"/>
                  </a:lnTo>
                  <a:close/>
                </a:path>
                <a:path w="10895965" h="319405">
                  <a:moveTo>
                    <a:pt x="895808" y="49982"/>
                  </a:moveTo>
                  <a:lnTo>
                    <a:pt x="864285" y="49982"/>
                  </a:lnTo>
                  <a:lnTo>
                    <a:pt x="864285" y="70924"/>
                  </a:lnTo>
                  <a:lnTo>
                    <a:pt x="895808" y="70924"/>
                  </a:lnTo>
                  <a:lnTo>
                    <a:pt x="895808" y="49982"/>
                  </a:lnTo>
                  <a:close/>
                </a:path>
                <a:path w="10895965" h="319405">
                  <a:moveTo>
                    <a:pt x="958854" y="49982"/>
                  </a:moveTo>
                  <a:lnTo>
                    <a:pt x="927331" y="49982"/>
                  </a:lnTo>
                  <a:lnTo>
                    <a:pt x="927331" y="70924"/>
                  </a:lnTo>
                  <a:lnTo>
                    <a:pt x="958854" y="70924"/>
                  </a:lnTo>
                  <a:lnTo>
                    <a:pt x="958854" y="49982"/>
                  </a:lnTo>
                  <a:close/>
                </a:path>
                <a:path w="10895965" h="319405">
                  <a:moveTo>
                    <a:pt x="1021899" y="49982"/>
                  </a:moveTo>
                  <a:lnTo>
                    <a:pt x="990377" y="49982"/>
                  </a:lnTo>
                  <a:lnTo>
                    <a:pt x="990377" y="70924"/>
                  </a:lnTo>
                  <a:lnTo>
                    <a:pt x="1021899" y="70924"/>
                  </a:lnTo>
                  <a:lnTo>
                    <a:pt x="1021899" y="49982"/>
                  </a:lnTo>
                  <a:close/>
                </a:path>
                <a:path w="10895965" h="319405">
                  <a:moveTo>
                    <a:pt x="1084945" y="49982"/>
                  </a:moveTo>
                  <a:lnTo>
                    <a:pt x="1053422" y="49982"/>
                  </a:lnTo>
                  <a:lnTo>
                    <a:pt x="1053422" y="70924"/>
                  </a:lnTo>
                  <a:lnTo>
                    <a:pt x="1084945" y="70924"/>
                  </a:lnTo>
                  <a:lnTo>
                    <a:pt x="1084945" y="49982"/>
                  </a:lnTo>
                  <a:close/>
                </a:path>
                <a:path w="10895965" h="319405">
                  <a:moveTo>
                    <a:pt x="1147991" y="49982"/>
                  </a:moveTo>
                  <a:lnTo>
                    <a:pt x="1116468" y="49982"/>
                  </a:lnTo>
                  <a:lnTo>
                    <a:pt x="1116468" y="70924"/>
                  </a:lnTo>
                  <a:lnTo>
                    <a:pt x="1147991" y="70924"/>
                  </a:lnTo>
                  <a:lnTo>
                    <a:pt x="1147991" y="49982"/>
                  </a:lnTo>
                  <a:close/>
                </a:path>
                <a:path w="10895965" h="319405">
                  <a:moveTo>
                    <a:pt x="1211036" y="49982"/>
                  </a:moveTo>
                  <a:lnTo>
                    <a:pt x="1179513" y="49982"/>
                  </a:lnTo>
                  <a:lnTo>
                    <a:pt x="1179513" y="70924"/>
                  </a:lnTo>
                  <a:lnTo>
                    <a:pt x="1211036" y="70924"/>
                  </a:lnTo>
                  <a:lnTo>
                    <a:pt x="1211036" y="49982"/>
                  </a:lnTo>
                  <a:close/>
                </a:path>
                <a:path w="10895965" h="319405">
                  <a:moveTo>
                    <a:pt x="1274082" y="49982"/>
                  </a:moveTo>
                  <a:lnTo>
                    <a:pt x="1242559" y="49982"/>
                  </a:lnTo>
                  <a:lnTo>
                    <a:pt x="1242559" y="70924"/>
                  </a:lnTo>
                  <a:lnTo>
                    <a:pt x="1274082" y="70924"/>
                  </a:lnTo>
                  <a:lnTo>
                    <a:pt x="1274082" y="49982"/>
                  </a:lnTo>
                  <a:close/>
                </a:path>
                <a:path w="10895965" h="319405">
                  <a:moveTo>
                    <a:pt x="1337128" y="49982"/>
                  </a:moveTo>
                  <a:lnTo>
                    <a:pt x="1305605" y="49982"/>
                  </a:lnTo>
                  <a:lnTo>
                    <a:pt x="1305605" y="70924"/>
                  </a:lnTo>
                  <a:lnTo>
                    <a:pt x="1337128" y="70924"/>
                  </a:lnTo>
                  <a:lnTo>
                    <a:pt x="1337128" y="49982"/>
                  </a:lnTo>
                  <a:close/>
                </a:path>
                <a:path w="10895965" h="319405">
                  <a:moveTo>
                    <a:pt x="1400173" y="49982"/>
                  </a:moveTo>
                  <a:lnTo>
                    <a:pt x="1368650" y="49982"/>
                  </a:lnTo>
                  <a:lnTo>
                    <a:pt x="1368650" y="70924"/>
                  </a:lnTo>
                  <a:lnTo>
                    <a:pt x="1400173" y="70924"/>
                  </a:lnTo>
                  <a:lnTo>
                    <a:pt x="1400173" y="49982"/>
                  </a:lnTo>
                  <a:close/>
                </a:path>
                <a:path w="10895965" h="319405">
                  <a:moveTo>
                    <a:pt x="1463219" y="49982"/>
                  </a:moveTo>
                  <a:lnTo>
                    <a:pt x="1431696" y="49982"/>
                  </a:lnTo>
                  <a:lnTo>
                    <a:pt x="1431696" y="70924"/>
                  </a:lnTo>
                  <a:lnTo>
                    <a:pt x="1463219" y="70924"/>
                  </a:lnTo>
                  <a:lnTo>
                    <a:pt x="1463219" y="49982"/>
                  </a:lnTo>
                  <a:close/>
                </a:path>
                <a:path w="10895965" h="319405">
                  <a:moveTo>
                    <a:pt x="1526265" y="49982"/>
                  </a:moveTo>
                  <a:lnTo>
                    <a:pt x="1494742" y="49982"/>
                  </a:lnTo>
                  <a:lnTo>
                    <a:pt x="1494742" y="70924"/>
                  </a:lnTo>
                  <a:lnTo>
                    <a:pt x="1526265" y="70924"/>
                  </a:lnTo>
                  <a:lnTo>
                    <a:pt x="1526265" y="49982"/>
                  </a:lnTo>
                  <a:close/>
                </a:path>
                <a:path w="10895965" h="319405">
                  <a:moveTo>
                    <a:pt x="1589311" y="49982"/>
                  </a:moveTo>
                  <a:lnTo>
                    <a:pt x="1557788" y="49982"/>
                  </a:lnTo>
                  <a:lnTo>
                    <a:pt x="1557788" y="70924"/>
                  </a:lnTo>
                  <a:lnTo>
                    <a:pt x="1589311" y="70924"/>
                  </a:lnTo>
                  <a:lnTo>
                    <a:pt x="1589311" y="49982"/>
                  </a:lnTo>
                  <a:close/>
                </a:path>
                <a:path w="10895965" h="319405">
                  <a:moveTo>
                    <a:pt x="1652356" y="49982"/>
                  </a:moveTo>
                  <a:lnTo>
                    <a:pt x="1620834" y="49982"/>
                  </a:lnTo>
                  <a:lnTo>
                    <a:pt x="1620834" y="70924"/>
                  </a:lnTo>
                  <a:lnTo>
                    <a:pt x="1652356" y="70924"/>
                  </a:lnTo>
                  <a:lnTo>
                    <a:pt x="1652356" y="49982"/>
                  </a:lnTo>
                  <a:close/>
                </a:path>
                <a:path w="10895965" h="319405">
                  <a:moveTo>
                    <a:pt x="1715402" y="49982"/>
                  </a:moveTo>
                  <a:lnTo>
                    <a:pt x="1683879" y="49982"/>
                  </a:lnTo>
                  <a:lnTo>
                    <a:pt x="1683879" y="70924"/>
                  </a:lnTo>
                  <a:lnTo>
                    <a:pt x="1715402" y="70924"/>
                  </a:lnTo>
                  <a:lnTo>
                    <a:pt x="1715402" y="49982"/>
                  </a:lnTo>
                  <a:close/>
                </a:path>
                <a:path w="10895965" h="319405">
                  <a:moveTo>
                    <a:pt x="1778448" y="49982"/>
                  </a:moveTo>
                  <a:lnTo>
                    <a:pt x="1746925" y="49982"/>
                  </a:lnTo>
                  <a:lnTo>
                    <a:pt x="1746925" y="70924"/>
                  </a:lnTo>
                  <a:lnTo>
                    <a:pt x="1778448" y="70924"/>
                  </a:lnTo>
                  <a:lnTo>
                    <a:pt x="1778448" y="49982"/>
                  </a:lnTo>
                  <a:close/>
                </a:path>
                <a:path w="10895965" h="319405">
                  <a:moveTo>
                    <a:pt x="1841494" y="49982"/>
                  </a:moveTo>
                  <a:lnTo>
                    <a:pt x="1809971" y="49982"/>
                  </a:lnTo>
                  <a:lnTo>
                    <a:pt x="1809971" y="70924"/>
                  </a:lnTo>
                  <a:lnTo>
                    <a:pt x="1841494" y="70924"/>
                  </a:lnTo>
                  <a:lnTo>
                    <a:pt x="1841494" y="49982"/>
                  </a:lnTo>
                  <a:close/>
                </a:path>
                <a:path w="10895965" h="319405">
                  <a:moveTo>
                    <a:pt x="1904540" y="49982"/>
                  </a:moveTo>
                  <a:lnTo>
                    <a:pt x="1873017" y="49982"/>
                  </a:lnTo>
                  <a:lnTo>
                    <a:pt x="1873017" y="70924"/>
                  </a:lnTo>
                  <a:lnTo>
                    <a:pt x="1904540" y="70924"/>
                  </a:lnTo>
                  <a:lnTo>
                    <a:pt x="1904540" y="49982"/>
                  </a:lnTo>
                  <a:close/>
                </a:path>
                <a:path w="10895965" h="319405">
                  <a:moveTo>
                    <a:pt x="1967585" y="49982"/>
                  </a:moveTo>
                  <a:lnTo>
                    <a:pt x="1936063" y="49982"/>
                  </a:lnTo>
                  <a:lnTo>
                    <a:pt x="1936063" y="70924"/>
                  </a:lnTo>
                  <a:lnTo>
                    <a:pt x="1967585" y="70924"/>
                  </a:lnTo>
                  <a:lnTo>
                    <a:pt x="1967585" y="49982"/>
                  </a:lnTo>
                  <a:close/>
                </a:path>
                <a:path w="10895965" h="319405">
                  <a:moveTo>
                    <a:pt x="2030631" y="49982"/>
                  </a:moveTo>
                  <a:lnTo>
                    <a:pt x="1999108" y="49982"/>
                  </a:lnTo>
                  <a:lnTo>
                    <a:pt x="1999108" y="70924"/>
                  </a:lnTo>
                  <a:lnTo>
                    <a:pt x="2030631" y="70924"/>
                  </a:lnTo>
                  <a:lnTo>
                    <a:pt x="2030631" y="49982"/>
                  </a:lnTo>
                  <a:close/>
                </a:path>
                <a:path w="10895965" h="319405">
                  <a:moveTo>
                    <a:pt x="2093677" y="49982"/>
                  </a:moveTo>
                  <a:lnTo>
                    <a:pt x="2062154" y="49982"/>
                  </a:lnTo>
                  <a:lnTo>
                    <a:pt x="2062154" y="70924"/>
                  </a:lnTo>
                  <a:lnTo>
                    <a:pt x="2093677" y="70924"/>
                  </a:lnTo>
                  <a:lnTo>
                    <a:pt x="2093677" y="49982"/>
                  </a:lnTo>
                  <a:close/>
                </a:path>
                <a:path w="10895965" h="319405">
                  <a:moveTo>
                    <a:pt x="2156723" y="49982"/>
                  </a:moveTo>
                  <a:lnTo>
                    <a:pt x="2125200" y="49982"/>
                  </a:lnTo>
                  <a:lnTo>
                    <a:pt x="2125200" y="70924"/>
                  </a:lnTo>
                  <a:lnTo>
                    <a:pt x="2156723" y="70924"/>
                  </a:lnTo>
                  <a:lnTo>
                    <a:pt x="2156723" y="49982"/>
                  </a:lnTo>
                  <a:close/>
                </a:path>
                <a:path w="10895965" h="319405">
                  <a:moveTo>
                    <a:pt x="2219769" y="49982"/>
                  </a:moveTo>
                  <a:lnTo>
                    <a:pt x="2188246" y="49982"/>
                  </a:lnTo>
                  <a:lnTo>
                    <a:pt x="2188246" y="70924"/>
                  </a:lnTo>
                  <a:lnTo>
                    <a:pt x="2219769" y="70924"/>
                  </a:lnTo>
                  <a:lnTo>
                    <a:pt x="2219769" y="49982"/>
                  </a:lnTo>
                  <a:close/>
                </a:path>
                <a:path w="10895965" h="319405">
                  <a:moveTo>
                    <a:pt x="2282814" y="49982"/>
                  </a:moveTo>
                  <a:lnTo>
                    <a:pt x="2251292" y="49982"/>
                  </a:lnTo>
                  <a:lnTo>
                    <a:pt x="2251292" y="70924"/>
                  </a:lnTo>
                  <a:lnTo>
                    <a:pt x="2282814" y="70924"/>
                  </a:lnTo>
                  <a:lnTo>
                    <a:pt x="2282814" y="49982"/>
                  </a:lnTo>
                  <a:close/>
                </a:path>
                <a:path w="10895965" h="319405">
                  <a:moveTo>
                    <a:pt x="2345860" y="49982"/>
                  </a:moveTo>
                  <a:lnTo>
                    <a:pt x="2314337" y="49982"/>
                  </a:lnTo>
                  <a:lnTo>
                    <a:pt x="2314337" y="70924"/>
                  </a:lnTo>
                  <a:lnTo>
                    <a:pt x="2345860" y="70924"/>
                  </a:lnTo>
                  <a:lnTo>
                    <a:pt x="2345860" y="49982"/>
                  </a:lnTo>
                  <a:close/>
                </a:path>
                <a:path w="10895965" h="319405">
                  <a:moveTo>
                    <a:pt x="2408906" y="49982"/>
                  </a:moveTo>
                  <a:lnTo>
                    <a:pt x="2377383" y="49982"/>
                  </a:lnTo>
                  <a:lnTo>
                    <a:pt x="2377383" y="70924"/>
                  </a:lnTo>
                  <a:lnTo>
                    <a:pt x="2408906" y="70924"/>
                  </a:lnTo>
                  <a:lnTo>
                    <a:pt x="2408906" y="49982"/>
                  </a:lnTo>
                  <a:close/>
                </a:path>
                <a:path w="10895965" h="319405">
                  <a:moveTo>
                    <a:pt x="2471952" y="49982"/>
                  </a:moveTo>
                  <a:lnTo>
                    <a:pt x="2440429" y="49982"/>
                  </a:lnTo>
                  <a:lnTo>
                    <a:pt x="2440429" y="70924"/>
                  </a:lnTo>
                  <a:lnTo>
                    <a:pt x="2471952" y="70924"/>
                  </a:lnTo>
                  <a:lnTo>
                    <a:pt x="2471952" y="49982"/>
                  </a:lnTo>
                  <a:close/>
                </a:path>
                <a:path w="10895965" h="319405">
                  <a:moveTo>
                    <a:pt x="2534998" y="49982"/>
                  </a:moveTo>
                  <a:lnTo>
                    <a:pt x="2503475" y="49982"/>
                  </a:lnTo>
                  <a:lnTo>
                    <a:pt x="2503475" y="70924"/>
                  </a:lnTo>
                  <a:lnTo>
                    <a:pt x="2534998" y="70924"/>
                  </a:lnTo>
                  <a:lnTo>
                    <a:pt x="2534998" y="49982"/>
                  </a:lnTo>
                  <a:close/>
                </a:path>
                <a:path w="10895965" h="319405">
                  <a:moveTo>
                    <a:pt x="2598043" y="49982"/>
                  </a:moveTo>
                  <a:lnTo>
                    <a:pt x="2566521" y="49982"/>
                  </a:lnTo>
                  <a:lnTo>
                    <a:pt x="2566521" y="70924"/>
                  </a:lnTo>
                  <a:lnTo>
                    <a:pt x="2598043" y="70924"/>
                  </a:lnTo>
                  <a:lnTo>
                    <a:pt x="2598043" y="49982"/>
                  </a:lnTo>
                  <a:close/>
                </a:path>
                <a:path w="10895965" h="319405">
                  <a:moveTo>
                    <a:pt x="2661089" y="49982"/>
                  </a:moveTo>
                  <a:lnTo>
                    <a:pt x="2629566" y="49982"/>
                  </a:lnTo>
                  <a:lnTo>
                    <a:pt x="2629566" y="70924"/>
                  </a:lnTo>
                  <a:lnTo>
                    <a:pt x="2661089" y="70924"/>
                  </a:lnTo>
                  <a:lnTo>
                    <a:pt x="2661089" y="49982"/>
                  </a:lnTo>
                  <a:close/>
                </a:path>
                <a:path w="10895965" h="319405">
                  <a:moveTo>
                    <a:pt x="2724135" y="49982"/>
                  </a:moveTo>
                  <a:lnTo>
                    <a:pt x="2692612" y="49982"/>
                  </a:lnTo>
                  <a:lnTo>
                    <a:pt x="2692612" y="70924"/>
                  </a:lnTo>
                  <a:lnTo>
                    <a:pt x="2724135" y="70924"/>
                  </a:lnTo>
                  <a:lnTo>
                    <a:pt x="2724135" y="49982"/>
                  </a:lnTo>
                  <a:close/>
                </a:path>
                <a:path w="10895965" h="319405">
                  <a:moveTo>
                    <a:pt x="2787181" y="49982"/>
                  </a:moveTo>
                  <a:lnTo>
                    <a:pt x="2755658" y="49982"/>
                  </a:lnTo>
                  <a:lnTo>
                    <a:pt x="2755658" y="70924"/>
                  </a:lnTo>
                  <a:lnTo>
                    <a:pt x="2787181" y="70924"/>
                  </a:lnTo>
                  <a:lnTo>
                    <a:pt x="2787181" y="49982"/>
                  </a:lnTo>
                  <a:close/>
                </a:path>
                <a:path w="10895965" h="319405">
                  <a:moveTo>
                    <a:pt x="2850226" y="49982"/>
                  </a:moveTo>
                  <a:lnTo>
                    <a:pt x="2818704" y="49982"/>
                  </a:lnTo>
                  <a:lnTo>
                    <a:pt x="2818704" y="70924"/>
                  </a:lnTo>
                  <a:lnTo>
                    <a:pt x="2850226" y="70924"/>
                  </a:lnTo>
                  <a:lnTo>
                    <a:pt x="2850226" y="49982"/>
                  </a:lnTo>
                  <a:close/>
                </a:path>
                <a:path w="10895965" h="319405">
                  <a:moveTo>
                    <a:pt x="2913272" y="49982"/>
                  </a:moveTo>
                  <a:lnTo>
                    <a:pt x="2881749" y="49982"/>
                  </a:lnTo>
                  <a:lnTo>
                    <a:pt x="2881749" y="70924"/>
                  </a:lnTo>
                  <a:lnTo>
                    <a:pt x="2913272" y="70924"/>
                  </a:lnTo>
                  <a:lnTo>
                    <a:pt x="2913272" y="49982"/>
                  </a:lnTo>
                  <a:close/>
                </a:path>
                <a:path w="10895965" h="319405">
                  <a:moveTo>
                    <a:pt x="2976318" y="49982"/>
                  </a:moveTo>
                  <a:lnTo>
                    <a:pt x="2944795" y="49982"/>
                  </a:lnTo>
                  <a:lnTo>
                    <a:pt x="2944795" y="70924"/>
                  </a:lnTo>
                  <a:lnTo>
                    <a:pt x="2976318" y="70924"/>
                  </a:lnTo>
                  <a:lnTo>
                    <a:pt x="2976318" y="49982"/>
                  </a:lnTo>
                  <a:close/>
                </a:path>
                <a:path w="10895965" h="319405">
                  <a:moveTo>
                    <a:pt x="3039364" y="49982"/>
                  </a:moveTo>
                  <a:lnTo>
                    <a:pt x="3007841" y="49982"/>
                  </a:lnTo>
                  <a:lnTo>
                    <a:pt x="3007841" y="70924"/>
                  </a:lnTo>
                  <a:lnTo>
                    <a:pt x="3039364" y="70924"/>
                  </a:lnTo>
                  <a:lnTo>
                    <a:pt x="3039364" y="49982"/>
                  </a:lnTo>
                  <a:close/>
                </a:path>
                <a:path w="10895965" h="319405">
                  <a:moveTo>
                    <a:pt x="3102410" y="49982"/>
                  </a:moveTo>
                  <a:lnTo>
                    <a:pt x="3070887" y="49982"/>
                  </a:lnTo>
                  <a:lnTo>
                    <a:pt x="3070887" y="70924"/>
                  </a:lnTo>
                  <a:lnTo>
                    <a:pt x="3102410" y="70924"/>
                  </a:lnTo>
                  <a:lnTo>
                    <a:pt x="3102410" y="49982"/>
                  </a:lnTo>
                  <a:close/>
                </a:path>
                <a:path w="10895965" h="319405">
                  <a:moveTo>
                    <a:pt x="3165455" y="49982"/>
                  </a:moveTo>
                  <a:lnTo>
                    <a:pt x="3133933" y="49982"/>
                  </a:lnTo>
                  <a:lnTo>
                    <a:pt x="3133933" y="70924"/>
                  </a:lnTo>
                  <a:lnTo>
                    <a:pt x="3165455" y="70924"/>
                  </a:lnTo>
                  <a:lnTo>
                    <a:pt x="3165455" y="49982"/>
                  </a:lnTo>
                  <a:close/>
                </a:path>
                <a:path w="10895965" h="319405">
                  <a:moveTo>
                    <a:pt x="3228501" y="49982"/>
                  </a:moveTo>
                  <a:lnTo>
                    <a:pt x="3196978" y="49982"/>
                  </a:lnTo>
                  <a:lnTo>
                    <a:pt x="3196978" y="70924"/>
                  </a:lnTo>
                  <a:lnTo>
                    <a:pt x="3228501" y="70924"/>
                  </a:lnTo>
                  <a:lnTo>
                    <a:pt x="3228501" y="49982"/>
                  </a:lnTo>
                  <a:close/>
                </a:path>
                <a:path w="10895965" h="319405">
                  <a:moveTo>
                    <a:pt x="3291547" y="49982"/>
                  </a:moveTo>
                  <a:lnTo>
                    <a:pt x="3260024" y="49982"/>
                  </a:lnTo>
                  <a:lnTo>
                    <a:pt x="3260024" y="70924"/>
                  </a:lnTo>
                  <a:lnTo>
                    <a:pt x="3291547" y="70924"/>
                  </a:lnTo>
                  <a:lnTo>
                    <a:pt x="3291547" y="49982"/>
                  </a:lnTo>
                  <a:close/>
                </a:path>
                <a:path w="10895965" h="319405">
                  <a:moveTo>
                    <a:pt x="3354593" y="49982"/>
                  </a:moveTo>
                  <a:lnTo>
                    <a:pt x="3323070" y="49982"/>
                  </a:lnTo>
                  <a:lnTo>
                    <a:pt x="3323070" y="70924"/>
                  </a:lnTo>
                  <a:lnTo>
                    <a:pt x="3354593" y="70924"/>
                  </a:lnTo>
                  <a:lnTo>
                    <a:pt x="3354593" y="49982"/>
                  </a:lnTo>
                  <a:close/>
                </a:path>
                <a:path w="10895965" h="319405">
                  <a:moveTo>
                    <a:pt x="3417639" y="49982"/>
                  </a:moveTo>
                  <a:lnTo>
                    <a:pt x="3386116" y="49982"/>
                  </a:lnTo>
                  <a:lnTo>
                    <a:pt x="3386116" y="70924"/>
                  </a:lnTo>
                  <a:lnTo>
                    <a:pt x="3417639" y="70924"/>
                  </a:lnTo>
                  <a:lnTo>
                    <a:pt x="3417639" y="49982"/>
                  </a:lnTo>
                  <a:close/>
                </a:path>
                <a:path w="10895965" h="319405">
                  <a:moveTo>
                    <a:pt x="3480684" y="49982"/>
                  </a:moveTo>
                  <a:lnTo>
                    <a:pt x="3449162" y="49982"/>
                  </a:lnTo>
                  <a:lnTo>
                    <a:pt x="3449162" y="70924"/>
                  </a:lnTo>
                  <a:lnTo>
                    <a:pt x="3480684" y="70924"/>
                  </a:lnTo>
                  <a:lnTo>
                    <a:pt x="3480684" y="49982"/>
                  </a:lnTo>
                  <a:close/>
                </a:path>
                <a:path w="10895965" h="319405">
                  <a:moveTo>
                    <a:pt x="3543730" y="49982"/>
                  </a:moveTo>
                  <a:lnTo>
                    <a:pt x="3512207" y="49982"/>
                  </a:lnTo>
                  <a:lnTo>
                    <a:pt x="3512207" y="70924"/>
                  </a:lnTo>
                  <a:lnTo>
                    <a:pt x="3543730" y="70924"/>
                  </a:lnTo>
                  <a:lnTo>
                    <a:pt x="3543730" y="49982"/>
                  </a:lnTo>
                  <a:close/>
                </a:path>
                <a:path w="10895965" h="319405">
                  <a:moveTo>
                    <a:pt x="3606776" y="49982"/>
                  </a:moveTo>
                  <a:lnTo>
                    <a:pt x="3575253" y="49982"/>
                  </a:lnTo>
                  <a:lnTo>
                    <a:pt x="3575253" y="70924"/>
                  </a:lnTo>
                  <a:lnTo>
                    <a:pt x="3606776" y="70924"/>
                  </a:lnTo>
                  <a:lnTo>
                    <a:pt x="3606776" y="49982"/>
                  </a:lnTo>
                  <a:close/>
                </a:path>
                <a:path w="10895965" h="319405">
                  <a:moveTo>
                    <a:pt x="3669822" y="49982"/>
                  </a:moveTo>
                  <a:lnTo>
                    <a:pt x="3638299" y="49982"/>
                  </a:lnTo>
                  <a:lnTo>
                    <a:pt x="3638299" y="70924"/>
                  </a:lnTo>
                  <a:lnTo>
                    <a:pt x="3669822" y="70924"/>
                  </a:lnTo>
                  <a:lnTo>
                    <a:pt x="3669822" y="49982"/>
                  </a:lnTo>
                  <a:close/>
                </a:path>
                <a:path w="10895965" h="319405">
                  <a:moveTo>
                    <a:pt x="3732868" y="49982"/>
                  </a:moveTo>
                  <a:lnTo>
                    <a:pt x="3701345" y="49982"/>
                  </a:lnTo>
                  <a:lnTo>
                    <a:pt x="3701345" y="70924"/>
                  </a:lnTo>
                  <a:lnTo>
                    <a:pt x="3732868" y="70924"/>
                  </a:lnTo>
                  <a:lnTo>
                    <a:pt x="3732868" y="49982"/>
                  </a:lnTo>
                  <a:close/>
                </a:path>
                <a:path w="10895965" h="319405">
                  <a:moveTo>
                    <a:pt x="3795913" y="49982"/>
                  </a:moveTo>
                  <a:lnTo>
                    <a:pt x="3764391" y="49982"/>
                  </a:lnTo>
                  <a:lnTo>
                    <a:pt x="3764391" y="70924"/>
                  </a:lnTo>
                  <a:lnTo>
                    <a:pt x="3795913" y="70924"/>
                  </a:lnTo>
                  <a:lnTo>
                    <a:pt x="3795913" y="49982"/>
                  </a:lnTo>
                  <a:close/>
                </a:path>
                <a:path w="10895965" h="319405">
                  <a:moveTo>
                    <a:pt x="3858959" y="49982"/>
                  </a:moveTo>
                  <a:lnTo>
                    <a:pt x="3827436" y="49982"/>
                  </a:lnTo>
                  <a:lnTo>
                    <a:pt x="3827436" y="70924"/>
                  </a:lnTo>
                  <a:lnTo>
                    <a:pt x="3858959" y="70924"/>
                  </a:lnTo>
                  <a:lnTo>
                    <a:pt x="3858959" y="49982"/>
                  </a:lnTo>
                  <a:close/>
                </a:path>
                <a:path w="10895965" h="319405">
                  <a:moveTo>
                    <a:pt x="3922005" y="49982"/>
                  </a:moveTo>
                  <a:lnTo>
                    <a:pt x="3890482" y="49982"/>
                  </a:lnTo>
                  <a:lnTo>
                    <a:pt x="3890482" y="70924"/>
                  </a:lnTo>
                  <a:lnTo>
                    <a:pt x="3922005" y="70924"/>
                  </a:lnTo>
                  <a:lnTo>
                    <a:pt x="3922005" y="49982"/>
                  </a:lnTo>
                  <a:close/>
                </a:path>
                <a:path w="10895965" h="319405">
                  <a:moveTo>
                    <a:pt x="3985051" y="49982"/>
                  </a:moveTo>
                  <a:lnTo>
                    <a:pt x="3953528" y="49982"/>
                  </a:lnTo>
                  <a:lnTo>
                    <a:pt x="3953528" y="70924"/>
                  </a:lnTo>
                  <a:lnTo>
                    <a:pt x="3985051" y="70924"/>
                  </a:lnTo>
                  <a:lnTo>
                    <a:pt x="3985051" y="49982"/>
                  </a:lnTo>
                  <a:close/>
                </a:path>
                <a:path w="10895965" h="319405">
                  <a:moveTo>
                    <a:pt x="4048097" y="49982"/>
                  </a:moveTo>
                  <a:lnTo>
                    <a:pt x="4016574" y="49982"/>
                  </a:lnTo>
                  <a:lnTo>
                    <a:pt x="4016574" y="70924"/>
                  </a:lnTo>
                  <a:lnTo>
                    <a:pt x="4048097" y="70924"/>
                  </a:lnTo>
                  <a:lnTo>
                    <a:pt x="4048097" y="49982"/>
                  </a:lnTo>
                  <a:close/>
                </a:path>
                <a:path w="10895965" h="319405">
                  <a:moveTo>
                    <a:pt x="4111142" y="49982"/>
                  </a:moveTo>
                  <a:lnTo>
                    <a:pt x="4079620" y="49982"/>
                  </a:lnTo>
                  <a:lnTo>
                    <a:pt x="4079620" y="70924"/>
                  </a:lnTo>
                  <a:lnTo>
                    <a:pt x="4111142" y="70924"/>
                  </a:lnTo>
                  <a:lnTo>
                    <a:pt x="4111142" y="49982"/>
                  </a:lnTo>
                  <a:close/>
                </a:path>
                <a:path w="10895965" h="319405">
                  <a:moveTo>
                    <a:pt x="4174188" y="49982"/>
                  </a:moveTo>
                  <a:lnTo>
                    <a:pt x="4142665" y="49982"/>
                  </a:lnTo>
                  <a:lnTo>
                    <a:pt x="4142665" y="70924"/>
                  </a:lnTo>
                  <a:lnTo>
                    <a:pt x="4174188" y="70924"/>
                  </a:lnTo>
                  <a:lnTo>
                    <a:pt x="4174188" y="49982"/>
                  </a:lnTo>
                  <a:close/>
                </a:path>
                <a:path w="10895965" h="319405">
                  <a:moveTo>
                    <a:pt x="4237234" y="49982"/>
                  </a:moveTo>
                  <a:lnTo>
                    <a:pt x="4205711" y="49982"/>
                  </a:lnTo>
                  <a:lnTo>
                    <a:pt x="4205711" y="70924"/>
                  </a:lnTo>
                  <a:lnTo>
                    <a:pt x="4237234" y="70924"/>
                  </a:lnTo>
                  <a:lnTo>
                    <a:pt x="4237234" y="49982"/>
                  </a:lnTo>
                  <a:close/>
                </a:path>
                <a:path w="10895965" h="319405">
                  <a:moveTo>
                    <a:pt x="4300280" y="49982"/>
                  </a:moveTo>
                  <a:lnTo>
                    <a:pt x="4268757" y="49982"/>
                  </a:lnTo>
                  <a:lnTo>
                    <a:pt x="4268757" y="70924"/>
                  </a:lnTo>
                  <a:lnTo>
                    <a:pt x="4300280" y="70924"/>
                  </a:lnTo>
                  <a:lnTo>
                    <a:pt x="4300280" y="49982"/>
                  </a:lnTo>
                  <a:close/>
                </a:path>
                <a:path w="10895965" h="319405">
                  <a:moveTo>
                    <a:pt x="4363326" y="49982"/>
                  </a:moveTo>
                  <a:lnTo>
                    <a:pt x="4331803" y="49982"/>
                  </a:lnTo>
                  <a:lnTo>
                    <a:pt x="4331803" y="70924"/>
                  </a:lnTo>
                  <a:lnTo>
                    <a:pt x="4363326" y="70924"/>
                  </a:lnTo>
                  <a:lnTo>
                    <a:pt x="4363326" y="49982"/>
                  </a:lnTo>
                  <a:close/>
                </a:path>
                <a:path w="10895965" h="319405">
                  <a:moveTo>
                    <a:pt x="4426371" y="49982"/>
                  </a:moveTo>
                  <a:lnTo>
                    <a:pt x="4394849" y="49982"/>
                  </a:lnTo>
                  <a:lnTo>
                    <a:pt x="4394849" y="70924"/>
                  </a:lnTo>
                  <a:lnTo>
                    <a:pt x="4426371" y="70924"/>
                  </a:lnTo>
                  <a:lnTo>
                    <a:pt x="4426371" y="49982"/>
                  </a:lnTo>
                  <a:close/>
                </a:path>
                <a:path w="10895965" h="319405">
                  <a:moveTo>
                    <a:pt x="4489417" y="49982"/>
                  </a:moveTo>
                  <a:lnTo>
                    <a:pt x="4457894" y="49982"/>
                  </a:lnTo>
                  <a:lnTo>
                    <a:pt x="4457894" y="70924"/>
                  </a:lnTo>
                  <a:lnTo>
                    <a:pt x="4489417" y="70924"/>
                  </a:lnTo>
                  <a:lnTo>
                    <a:pt x="4489417" y="49982"/>
                  </a:lnTo>
                  <a:close/>
                </a:path>
                <a:path w="10895965" h="319405">
                  <a:moveTo>
                    <a:pt x="4552463" y="49982"/>
                  </a:moveTo>
                  <a:lnTo>
                    <a:pt x="4520940" y="49982"/>
                  </a:lnTo>
                  <a:lnTo>
                    <a:pt x="4520940" y="70924"/>
                  </a:lnTo>
                  <a:lnTo>
                    <a:pt x="4552463" y="70924"/>
                  </a:lnTo>
                  <a:lnTo>
                    <a:pt x="4552463" y="49982"/>
                  </a:lnTo>
                  <a:close/>
                </a:path>
                <a:path w="10895965" h="319405">
                  <a:moveTo>
                    <a:pt x="4615509" y="49982"/>
                  </a:moveTo>
                  <a:lnTo>
                    <a:pt x="4583986" y="49982"/>
                  </a:lnTo>
                  <a:lnTo>
                    <a:pt x="4583986" y="70924"/>
                  </a:lnTo>
                  <a:lnTo>
                    <a:pt x="4615509" y="70924"/>
                  </a:lnTo>
                  <a:lnTo>
                    <a:pt x="4615509" y="49982"/>
                  </a:lnTo>
                  <a:close/>
                </a:path>
                <a:path w="10895965" h="319405">
                  <a:moveTo>
                    <a:pt x="4678555" y="49982"/>
                  </a:moveTo>
                  <a:lnTo>
                    <a:pt x="4647032" y="49982"/>
                  </a:lnTo>
                  <a:lnTo>
                    <a:pt x="4647032" y="70924"/>
                  </a:lnTo>
                  <a:lnTo>
                    <a:pt x="4678555" y="70924"/>
                  </a:lnTo>
                  <a:lnTo>
                    <a:pt x="4678555" y="49982"/>
                  </a:lnTo>
                  <a:close/>
                </a:path>
                <a:path w="10895965" h="319405">
                  <a:moveTo>
                    <a:pt x="4741600" y="49982"/>
                  </a:moveTo>
                  <a:lnTo>
                    <a:pt x="4710078" y="49982"/>
                  </a:lnTo>
                  <a:lnTo>
                    <a:pt x="4710078" y="70924"/>
                  </a:lnTo>
                  <a:lnTo>
                    <a:pt x="4741600" y="70924"/>
                  </a:lnTo>
                  <a:lnTo>
                    <a:pt x="4741600" y="49982"/>
                  </a:lnTo>
                  <a:close/>
                </a:path>
                <a:path w="10895965" h="319405">
                  <a:moveTo>
                    <a:pt x="4804646" y="49982"/>
                  </a:moveTo>
                  <a:lnTo>
                    <a:pt x="4773123" y="49982"/>
                  </a:lnTo>
                  <a:lnTo>
                    <a:pt x="4773123" y="70924"/>
                  </a:lnTo>
                  <a:lnTo>
                    <a:pt x="4804646" y="70924"/>
                  </a:lnTo>
                  <a:lnTo>
                    <a:pt x="4804646" y="49982"/>
                  </a:lnTo>
                  <a:close/>
                </a:path>
                <a:path w="10895965" h="319405">
                  <a:moveTo>
                    <a:pt x="4867692" y="49982"/>
                  </a:moveTo>
                  <a:lnTo>
                    <a:pt x="4836169" y="49982"/>
                  </a:lnTo>
                  <a:lnTo>
                    <a:pt x="4836169" y="70924"/>
                  </a:lnTo>
                  <a:lnTo>
                    <a:pt x="4867692" y="70924"/>
                  </a:lnTo>
                  <a:lnTo>
                    <a:pt x="4867692" y="49982"/>
                  </a:lnTo>
                  <a:close/>
                </a:path>
                <a:path w="10895965" h="319405">
                  <a:moveTo>
                    <a:pt x="4930738" y="49982"/>
                  </a:moveTo>
                  <a:lnTo>
                    <a:pt x="4899215" y="49982"/>
                  </a:lnTo>
                  <a:lnTo>
                    <a:pt x="4899215" y="70924"/>
                  </a:lnTo>
                  <a:lnTo>
                    <a:pt x="4930738" y="70924"/>
                  </a:lnTo>
                  <a:lnTo>
                    <a:pt x="4930738" y="49982"/>
                  </a:lnTo>
                  <a:close/>
                </a:path>
                <a:path w="10895965" h="319405">
                  <a:moveTo>
                    <a:pt x="4982436" y="49982"/>
                  </a:moveTo>
                  <a:lnTo>
                    <a:pt x="4978016" y="49982"/>
                  </a:lnTo>
                  <a:lnTo>
                    <a:pt x="4978016" y="70924"/>
                  </a:lnTo>
                  <a:lnTo>
                    <a:pt x="4981174" y="70924"/>
                  </a:lnTo>
                  <a:lnTo>
                    <a:pt x="4984305" y="71209"/>
                  </a:lnTo>
                  <a:lnTo>
                    <a:pt x="4987373" y="71767"/>
                  </a:lnTo>
                  <a:lnTo>
                    <a:pt x="4991117" y="51162"/>
                  </a:lnTo>
                  <a:lnTo>
                    <a:pt x="4986819" y="50382"/>
                  </a:lnTo>
                  <a:lnTo>
                    <a:pt x="4982436" y="49982"/>
                  </a:lnTo>
                  <a:close/>
                </a:path>
                <a:path w="10895965" h="319405">
                  <a:moveTo>
                    <a:pt x="4978016" y="49982"/>
                  </a:moveTo>
                  <a:lnTo>
                    <a:pt x="4962261" y="49982"/>
                  </a:lnTo>
                  <a:lnTo>
                    <a:pt x="4962261" y="70924"/>
                  </a:lnTo>
                  <a:lnTo>
                    <a:pt x="4978016" y="70924"/>
                  </a:lnTo>
                  <a:lnTo>
                    <a:pt x="4978016" y="49982"/>
                  </a:lnTo>
                  <a:close/>
                </a:path>
                <a:path w="10895965" h="319405">
                  <a:moveTo>
                    <a:pt x="5059100" y="96832"/>
                  </a:moveTo>
                  <a:lnTo>
                    <a:pt x="5045310" y="112593"/>
                  </a:lnTo>
                  <a:lnTo>
                    <a:pt x="5067189" y="131736"/>
                  </a:lnTo>
                  <a:lnTo>
                    <a:pt x="5080979" y="115976"/>
                  </a:lnTo>
                  <a:lnTo>
                    <a:pt x="5059100" y="96832"/>
                  </a:lnTo>
                  <a:close/>
                </a:path>
                <a:path w="10895965" h="319405">
                  <a:moveTo>
                    <a:pt x="5102858" y="135120"/>
                  </a:moveTo>
                  <a:lnTo>
                    <a:pt x="5089068" y="150880"/>
                  </a:lnTo>
                  <a:lnTo>
                    <a:pt x="5110947" y="170024"/>
                  </a:lnTo>
                  <a:lnTo>
                    <a:pt x="5124737" y="154263"/>
                  </a:lnTo>
                  <a:lnTo>
                    <a:pt x="5102858" y="135120"/>
                  </a:lnTo>
                  <a:close/>
                </a:path>
                <a:path w="10895965" h="319405">
                  <a:moveTo>
                    <a:pt x="5146617" y="173407"/>
                  </a:moveTo>
                  <a:lnTo>
                    <a:pt x="5132827" y="189168"/>
                  </a:lnTo>
                  <a:lnTo>
                    <a:pt x="5154706" y="208311"/>
                  </a:lnTo>
                  <a:lnTo>
                    <a:pt x="5168496" y="192551"/>
                  </a:lnTo>
                  <a:lnTo>
                    <a:pt x="5146617" y="173407"/>
                  </a:lnTo>
                  <a:close/>
                </a:path>
                <a:path w="10895965" h="319405">
                  <a:moveTo>
                    <a:pt x="5190375" y="211695"/>
                  </a:moveTo>
                  <a:lnTo>
                    <a:pt x="5176585" y="227455"/>
                  </a:lnTo>
                  <a:lnTo>
                    <a:pt x="5198465" y="246599"/>
                  </a:lnTo>
                  <a:lnTo>
                    <a:pt x="5212255" y="230838"/>
                  </a:lnTo>
                  <a:lnTo>
                    <a:pt x="5190375" y="211695"/>
                  </a:lnTo>
                  <a:close/>
                </a:path>
                <a:path w="10895965" h="319405">
                  <a:moveTo>
                    <a:pt x="5234134" y="249982"/>
                  </a:moveTo>
                  <a:lnTo>
                    <a:pt x="5220344" y="265742"/>
                  </a:lnTo>
                  <a:lnTo>
                    <a:pt x="5242223" y="284886"/>
                  </a:lnTo>
                  <a:lnTo>
                    <a:pt x="5256013" y="269126"/>
                  </a:lnTo>
                  <a:lnTo>
                    <a:pt x="5234134" y="249982"/>
                  </a:lnTo>
                  <a:close/>
                </a:path>
                <a:path w="10895965" h="319405">
                  <a:moveTo>
                    <a:pt x="5343530" y="249982"/>
                  </a:moveTo>
                  <a:lnTo>
                    <a:pt x="5321651" y="269126"/>
                  </a:lnTo>
                  <a:lnTo>
                    <a:pt x="5335441" y="284886"/>
                  </a:lnTo>
                  <a:lnTo>
                    <a:pt x="5357320" y="265742"/>
                  </a:lnTo>
                  <a:lnTo>
                    <a:pt x="5343530" y="249982"/>
                  </a:lnTo>
                  <a:close/>
                </a:path>
                <a:path w="10895965" h="319405">
                  <a:moveTo>
                    <a:pt x="5387289" y="211695"/>
                  </a:moveTo>
                  <a:lnTo>
                    <a:pt x="5365410" y="230838"/>
                  </a:lnTo>
                  <a:lnTo>
                    <a:pt x="5379200" y="246599"/>
                  </a:lnTo>
                  <a:lnTo>
                    <a:pt x="5401079" y="227455"/>
                  </a:lnTo>
                  <a:lnTo>
                    <a:pt x="5387289" y="211695"/>
                  </a:lnTo>
                  <a:close/>
                </a:path>
                <a:path w="10895965" h="319405">
                  <a:moveTo>
                    <a:pt x="5431047" y="173407"/>
                  </a:moveTo>
                  <a:lnTo>
                    <a:pt x="5409168" y="192551"/>
                  </a:lnTo>
                  <a:lnTo>
                    <a:pt x="5422958" y="208311"/>
                  </a:lnTo>
                  <a:lnTo>
                    <a:pt x="5444838" y="189168"/>
                  </a:lnTo>
                  <a:lnTo>
                    <a:pt x="5431047" y="173407"/>
                  </a:lnTo>
                  <a:close/>
                </a:path>
                <a:path w="10895965" h="319405">
                  <a:moveTo>
                    <a:pt x="5474806" y="135120"/>
                  </a:moveTo>
                  <a:lnTo>
                    <a:pt x="5452927" y="154263"/>
                  </a:lnTo>
                  <a:lnTo>
                    <a:pt x="5466717" y="170024"/>
                  </a:lnTo>
                  <a:lnTo>
                    <a:pt x="5488596" y="150880"/>
                  </a:lnTo>
                  <a:lnTo>
                    <a:pt x="5474806" y="135120"/>
                  </a:lnTo>
                  <a:close/>
                </a:path>
                <a:path w="10895965" h="319405">
                  <a:moveTo>
                    <a:pt x="5518565" y="96832"/>
                  </a:moveTo>
                  <a:lnTo>
                    <a:pt x="5496685" y="115976"/>
                  </a:lnTo>
                  <a:lnTo>
                    <a:pt x="5510475" y="131737"/>
                  </a:lnTo>
                  <a:lnTo>
                    <a:pt x="5532354" y="112593"/>
                  </a:lnTo>
                  <a:lnTo>
                    <a:pt x="5518565" y="96832"/>
                  </a:lnTo>
                  <a:close/>
                </a:path>
                <a:path w="10895965" h="319405">
                  <a:moveTo>
                    <a:pt x="5599648" y="49982"/>
                  </a:moveTo>
                  <a:lnTo>
                    <a:pt x="5595228" y="49982"/>
                  </a:lnTo>
                  <a:lnTo>
                    <a:pt x="5590845" y="50382"/>
                  </a:lnTo>
                  <a:lnTo>
                    <a:pt x="5586547" y="51162"/>
                  </a:lnTo>
                  <a:lnTo>
                    <a:pt x="5590137" y="70924"/>
                  </a:lnTo>
                  <a:lnTo>
                    <a:pt x="5590189" y="71209"/>
                  </a:lnTo>
                  <a:lnTo>
                    <a:pt x="5590290" y="71767"/>
                  </a:lnTo>
                  <a:lnTo>
                    <a:pt x="5593359" y="71209"/>
                  </a:lnTo>
                  <a:lnTo>
                    <a:pt x="5596490" y="70924"/>
                  </a:lnTo>
                  <a:lnTo>
                    <a:pt x="5599648" y="70924"/>
                  </a:lnTo>
                  <a:lnTo>
                    <a:pt x="5599648" y="49982"/>
                  </a:lnTo>
                  <a:close/>
                </a:path>
                <a:path w="10895965" h="319405">
                  <a:moveTo>
                    <a:pt x="5615418" y="49982"/>
                  </a:moveTo>
                  <a:lnTo>
                    <a:pt x="5599648" y="49982"/>
                  </a:lnTo>
                  <a:lnTo>
                    <a:pt x="5599648" y="70924"/>
                  </a:lnTo>
                  <a:lnTo>
                    <a:pt x="5615418" y="70924"/>
                  </a:lnTo>
                  <a:lnTo>
                    <a:pt x="5615418" y="49982"/>
                  </a:lnTo>
                  <a:close/>
                </a:path>
                <a:path w="10895965" h="319405">
                  <a:moveTo>
                    <a:pt x="5678494" y="49982"/>
                  </a:moveTo>
                  <a:lnTo>
                    <a:pt x="5646956" y="49982"/>
                  </a:lnTo>
                  <a:lnTo>
                    <a:pt x="5646956" y="70924"/>
                  </a:lnTo>
                  <a:lnTo>
                    <a:pt x="5678494" y="70924"/>
                  </a:lnTo>
                  <a:lnTo>
                    <a:pt x="5678494" y="49982"/>
                  </a:lnTo>
                  <a:close/>
                </a:path>
                <a:path w="10895965" h="319405">
                  <a:moveTo>
                    <a:pt x="5741571" y="49982"/>
                  </a:moveTo>
                  <a:lnTo>
                    <a:pt x="5710032" y="49982"/>
                  </a:lnTo>
                  <a:lnTo>
                    <a:pt x="5710032" y="70924"/>
                  </a:lnTo>
                  <a:lnTo>
                    <a:pt x="5741571" y="70924"/>
                  </a:lnTo>
                  <a:lnTo>
                    <a:pt x="5741571" y="49982"/>
                  </a:lnTo>
                  <a:close/>
                </a:path>
                <a:path w="10895965" h="319405">
                  <a:moveTo>
                    <a:pt x="5804646" y="49982"/>
                  </a:moveTo>
                  <a:lnTo>
                    <a:pt x="5773109" y="49982"/>
                  </a:lnTo>
                  <a:lnTo>
                    <a:pt x="5773109" y="70924"/>
                  </a:lnTo>
                  <a:lnTo>
                    <a:pt x="5804646" y="70924"/>
                  </a:lnTo>
                  <a:lnTo>
                    <a:pt x="5804646" y="49982"/>
                  </a:lnTo>
                  <a:close/>
                </a:path>
                <a:path w="10895965" h="319405">
                  <a:moveTo>
                    <a:pt x="5867723" y="49982"/>
                  </a:moveTo>
                  <a:lnTo>
                    <a:pt x="5836185" y="49982"/>
                  </a:lnTo>
                  <a:lnTo>
                    <a:pt x="5836185" y="70924"/>
                  </a:lnTo>
                  <a:lnTo>
                    <a:pt x="5867723" y="70924"/>
                  </a:lnTo>
                  <a:lnTo>
                    <a:pt x="5867723" y="49982"/>
                  </a:lnTo>
                  <a:close/>
                </a:path>
                <a:path w="10895965" h="319405">
                  <a:moveTo>
                    <a:pt x="5930799" y="49982"/>
                  </a:moveTo>
                  <a:lnTo>
                    <a:pt x="5899261" y="49982"/>
                  </a:lnTo>
                  <a:lnTo>
                    <a:pt x="5899261" y="70924"/>
                  </a:lnTo>
                  <a:lnTo>
                    <a:pt x="5930799" y="70924"/>
                  </a:lnTo>
                  <a:lnTo>
                    <a:pt x="5930799" y="49982"/>
                  </a:lnTo>
                  <a:close/>
                </a:path>
                <a:path w="10895965" h="319405">
                  <a:moveTo>
                    <a:pt x="5993877" y="49982"/>
                  </a:moveTo>
                  <a:lnTo>
                    <a:pt x="5962338" y="49982"/>
                  </a:lnTo>
                  <a:lnTo>
                    <a:pt x="5962338" y="70924"/>
                  </a:lnTo>
                  <a:lnTo>
                    <a:pt x="5993877" y="70924"/>
                  </a:lnTo>
                  <a:lnTo>
                    <a:pt x="5993877" y="49982"/>
                  </a:lnTo>
                  <a:close/>
                </a:path>
                <a:path w="10895965" h="319405">
                  <a:moveTo>
                    <a:pt x="6056952" y="49982"/>
                  </a:moveTo>
                  <a:lnTo>
                    <a:pt x="6025414" y="49982"/>
                  </a:lnTo>
                  <a:lnTo>
                    <a:pt x="6025414" y="70924"/>
                  </a:lnTo>
                  <a:lnTo>
                    <a:pt x="6056952" y="70924"/>
                  </a:lnTo>
                  <a:lnTo>
                    <a:pt x="6056952" y="49982"/>
                  </a:lnTo>
                  <a:close/>
                </a:path>
                <a:path w="10895965" h="319405">
                  <a:moveTo>
                    <a:pt x="6120029" y="49982"/>
                  </a:moveTo>
                  <a:lnTo>
                    <a:pt x="6088491" y="49982"/>
                  </a:lnTo>
                  <a:lnTo>
                    <a:pt x="6088491" y="70924"/>
                  </a:lnTo>
                  <a:lnTo>
                    <a:pt x="6120029" y="70924"/>
                  </a:lnTo>
                  <a:lnTo>
                    <a:pt x="6120029" y="49982"/>
                  </a:lnTo>
                  <a:close/>
                </a:path>
                <a:path w="10895965" h="319405">
                  <a:moveTo>
                    <a:pt x="6183105" y="49982"/>
                  </a:moveTo>
                  <a:lnTo>
                    <a:pt x="6151567" y="49982"/>
                  </a:lnTo>
                  <a:lnTo>
                    <a:pt x="6151567" y="70924"/>
                  </a:lnTo>
                  <a:lnTo>
                    <a:pt x="6183105" y="70924"/>
                  </a:lnTo>
                  <a:lnTo>
                    <a:pt x="6183105" y="49982"/>
                  </a:lnTo>
                  <a:close/>
                </a:path>
                <a:path w="10895965" h="319405">
                  <a:moveTo>
                    <a:pt x="6246182" y="49982"/>
                  </a:moveTo>
                  <a:lnTo>
                    <a:pt x="6214644" y="49982"/>
                  </a:lnTo>
                  <a:lnTo>
                    <a:pt x="6214644" y="70924"/>
                  </a:lnTo>
                  <a:lnTo>
                    <a:pt x="6246182" y="70924"/>
                  </a:lnTo>
                  <a:lnTo>
                    <a:pt x="6246182" y="49982"/>
                  </a:lnTo>
                  <a:close/>
                </a:path>
                <a:path w="10895965" h="319405">
                  <a:moveTo>
                    <a:pt x="6309259" y="49982"/>
                  </a:moveTo>
                  <a:lnTo>
                    <a:pt x="6277720" y="49982"/>
                  </a:lnTo>
                  <a:lnTo>
                    <a:pt x="6277720" y="70924"/>
                  </a:lnTo>
                  <a:lnTo>
                    <a:pt x="6309259" y="70924"/>
                  </a:lnTo>
                  <a:lnTo>
                    <a:pt x="6309259" y="49982"/>
                  </a:lnTo>
                  <a:close/>
                </a:path>
                <a:path w="10895965" h="319405">
                  <a:moveTo>
                    <a:pt x="6372335" y="49982"/>
                  </a:moveTo>
                  <a:lnTo>
                    <a:pt x="6340797" y="49982"/>
                  </a:lnTo>
                  <a:lnTo>
                    <a:pt x="6340797" y="70924"/>
                  </a:lnTo>
                  <a:lnTo>
                    <a:pt x="6372335" y="70924"/>
                  </a:lnTo>
                  <a:lnTo>
                    <a:pt x="6372335" y="49982"/>
                  </a:lnTo>
                  <a:close/>
                </a:path>
                <a:path w="10895965" h="319405">
                  <a:moveTo>
                    <a:pt x="6435411" y="49982"/>
                  </a:moveTo>
                  <a:lnTo>
                    <a:pt x="6403873" y="49982"/>
                  </a:lnTo>
                  <a:lnTo>
                    <a:pt x="6403873" y="70924"/>
                  </a:lnTo>
                  <a:lnTo>
                    <a:pt x="6435411" y="70924"/>
                  </a:lnTo>
                  <a:lnTo>
                    <a:pt x="6435411" y="49982"/>
                  </a:lnTo>
                  <a:close/>
                </a:path>
                <a:path w="10895965" h="319405">
                  <a:moveTo>
                    <a:pt x="6498488" y="49982"/>
                  </a:moveTo>
                  <a:lnTo>
                    <a:pt x="6466950" y="49982"/>
                  </a:lnTo>
                  <a:lnTo>
                    <a:pt x="6466950" y="70924"/>
                  </a:lnTo>
                  <a:lnTo>
                    <a:pt x="6498488" y="70924"/>
                  </a:lnTo>
                  <a:lnTo>
                    <a:pt x="6498488" y="49982"/>
                  </a:lnTo>
                  <a:close/>
                </a:path>
                <a:path w="10895965" h="319405">
                  <a:moveTo>
                    <a:pt x="6561565" y="49982"/>
                  </a:moveTo>
                  <a:lnTo>
                    <a:pt x="6530026" y="49982"/>
                  </a:lnTo>
                  <a:lnTo>
                    <a:pt x="6530026" y="70924"/>
                  </a:lnTo>
                  <a:lnTo>
                    <a:pt x="6561565" y="70924"/>
                  </a:lnTo>
                  <a:lnTo>
                    <a:pt x="6561565" y="49982"/>
                  </a:lnTo>
                  <a:close/>
                </a:path>
                <a:path w="10895965" h="319405">
                  <a:moveTo>
                    <a:pt x="6624641" y="49982"/>
                  </a:moveTo>
                  <a:lnTo>
                    <a:pt x="6593103" y="49982"/>
                  </a:lnTo>
                  <a:lnTo>
                    <a:pt x="6593103" y="70924"/>
                  </a:lnTo>
                  <a:lnTo>
                    <a:pt x="6624641" y="70924"/>
                  </a:lnTo>
                  <a:lnTo>
                    <a:pt x="6624641" y="49982"/>
                  </a:lnTo>
                  <a:close/>
                </a:path>
                <a:path w="10895965" h="319405">
                  <a:moveTo>
                    <a:pt x="6687717" y="49982"/>
                  </a:moveTo>
                  <a:lnTo>
                    <a:pt x="6656179" y="49982"/>
                  </a:lnTo>
                  <a:lnTo>
                    <a:pt x="6656179" y="70924"/>
                  </a:lnTo>
                  <a:lnTo>
                    <a:pt x="6687717" y="70924"/>
                  </a:lnTo>
                  <a:lnTo>
                    <a:pt x="6687717" y="49982"/>
                  </a:lnTo>
                  <a:close/>
                </a:path>
                <a:path w="10895965" h="319405">
                  <a:moveTo>
                    <a:pt x="6750794" y="49982"/>
                  </a:moveTo>
                  <a:lnTo>
                    <a:pt x="6719256" y="49982"/>
                  </a:lnTo>
                  <a:lnTo>
                    <a:pt x="6719256" y="70924"/>
                  </a:lnTo>
                  <a:lnTo>
                    <a:pt x="6750794" y="70924"/>
                  </a:lnTo>
                  <a:lnTo>
                    <a:pt x="6750794" y="49982"/>
                  </a:lnTo>
                  <a:close/>
                </a:path>
                <a:path w="10895965" h="319405">
                  <a:moveTo>
                    <a:pt x="6813871" y="49982"/>
                  </a:moveTo>
                  <a:lnTo>
                    <a:pt x="6782332" y="49982"/>
                  </a:lnTo>
                  <a:lnTo>
                    <a:pt x="6782332" y="70924"/>
                  </a:lnTo>
                  <a:lnTo>
                    <a:pt x="6813871" y="70924"/>
                  </a:lnTo>
                  <a:lnTo>
                    <a:pt x="6813871" y="49982"/>
                  </a:lnTo>
                  <a:close/>
                </a:path>
                <a:path w="10895965" h="319405">
                  <a:moveTo>
                    <a:pt x="6876947" y="49982"/>
                  </a:moveTo>
                  <a:lnTo>
                    <a:pt x="6845409" y="49982"/>
                  </a:lnTo>
                  <a:lnTo>
                    <a:pt x="6845409" y="70924"/>
                  </a:lnTo>
                  <a:lnTo>
                    <a:pt x="6876947" y="70924"/>
                  </a:lnTo>
                  <a:lnTo>
                    <a:pt x="6876947" y="49982"/>
                  </a:lnTo>
                  <a:close/>
                </a:path>
                <a:path w="10895965" h="319405">
                  <a:moveTo>
                    <a:pt x="6940023" y="49982"/>
                  </a:moveTo>
                  <a:lnTo>
                    <a:pt x="6908485" y="49982"/>
                  </a:lnTo>
                  <a:lnTo>
                    <a:pt x="6908485" y="70924"/>
                  </a:lnTo>
                  <a:lnTo>
                    <a:pt x="6940023" y="70924"/>
                  </a:lnTo>
                  <a:lnTo>
                    <a:pt x="6940023" y="49982"/>
                  </a:lnTo>
                  <a:close/>
                </a:path>
                <a:path w="10895965" h="319405">
                  <a:moveTo>
                    <a:pt x="7003099" y="49982"/>
                  </a:moveTo>
                  <a:lnTo>
                    <a:pt x="6971562" y="49982"/>
                  </a:lnTo>
                  <a:lnTo>
                    <a:pt x="6971562" y="70924"/>
                  </a:lnTo>
                  <a:lnTo>
                    <a:pt x="7003099" y="70924"/>
                  </a:lnTo>
                  <a:lnTo>
                    <a:pt x="7003099" y="49982"/>
                  </a:lnTo>
                  <a:close/>
                </a:path>
                <a:path w="10895965" h="319405">
                  <a:moveTo>
                    <a:pt x="7066177" y="49982"/>
                  </a:moveTo>
                  <a:lnTo>
                    <a:pt x="7034638" y="49982"/>
                  </a:lnTo>
                  <a:lnTo>
                    <a:pt x="7034638" y="70924"/>
                  </a:lnTo>
                  <a:lnTo>
                    <a:pt x="7066177" y="70924"/>
                  </a:lnTo>
                  <a:lnTo>
                    <a:pt x="7066177" y="49982"/>
                  </a:lnTo>
                  <a:close/>
                </a:path>
                <a:path w="10895965" h="319405">
                  <a:moveTo>
                    <a:pt x="7129252" y="49982"/>
                  </a:moveTo>
                  <a:lnTo>
                    <a:pt x="7097714" y="49982"/>
                  </a:lnTo>
                  <a:lnTo>
                    <a:pt x="7097714" y="70924"/>
                  </a:lnTo>
                  <a:lnTo>
                    <a:pt x="7129252" y="70924"/>
                  </a:lnTo>
                  <a:lnTo>
                    <a:pt x="7129252" y="49982"/>
                  </a:lnTo>
                  <a:close/>
                </a:path>
                <a:path w="10895965" h="319405">
                  <a:moveTo>
                    <a:pt x="7192329" y="49982"/>
                  </a:moveTo>
                  <a:lnTo>
                    <a:pt x="7160791" y="49982"/>
                  </a:lnTo>
                  <a:lnTo>
                    <a:pt x="7160791" y="70924"/>
                  </a:lnTo>
                  <a:lnTo>
                    <a:pt x="7192329" y="70924"/>
                  </a:lnTo>
                  <a:lnTo>
                    <a:pt x="7192329" y="49982"/>
                  </a:lnTo>
                  <a:close/>
                </a:path>
                <a:path w="10895965" h="319405">
                  <a:moveTo>
                    <a:pt x="7255405" y="49982"/>
                  </a:moveTo>
                  <a:lnTo>
                    <a:pt x="7223867" y="49982"/>
                  </a:lnTo>
                  <a:lnTo>
                    <a:pt x="7223867" y="70924"/>
                  </a:lnTo>
                  <a:lnTo>
                    <a:pt x="7255405" y="70924"/>
                  </a:lnTo>
                  <a:lnTo>
                    <a:pt x="7255405" y="49982"/>
                  </a:lnTo>
                  <a:close/>
                </a:path>
                <a:path w="10895965" h="319405">
                  <a:moveTo>
                    <a:pt x="7318482" y="49982"/>
                  </a:moveTo>
                  <a:lnTo>
                    <a:pt x="7286944" y="49982"/>
                  </a:lnTo>
                  <a:lnTo>
                    <a:pt x="7286944" y="70924"/>
                  </a:lnTo>
                  <a:lnTo>
                    <a:pt x="7318482" y="70924"/>
                  </a:lnTo>
                  <a:lnTo>
                    <a:pt x="7318482" y="49982"/>
                  </a:lnTo>
                  <a:close/>
                </a:path>
                <a:path w="10895965" h="319405">
                  <a:moveTo>
                    <a:pt x="7381558" y="49982"/>
                  </a:moveTo>
                  <a:lnTo>
                    <a:pt x="7350020" y="49982"/>
                  </a:lnTo>
                  <a:lnTo>
                    <a:pt x="7350020" y="70924"/>
                  </a:lnTo>
                  <a:lnTo>
                    <a:pt x="7381558" y="70924"/>
                  </a:lnTo>
                  <a:lnTo>
                    <a:pt x="7381558" y="49982"/>
                  </a:lnTo>
                  <a:close/>
                </a:path>
                <a:path w="10895965" h="319405">
                  <a:moveTo>
                    <a:pt x="7444635" y="49982"/>
                  </a:moveTo>
                  <a:lnTo>
                    <a:pt x="7413097" y="49982"/>
                  </a:lnTo>
                  <a:lnTo>
                    <a:pt x="7413097" y="70924"/>
                  </a:lnTo>
                  <a:lnTo>
                    <a:pt x="7444635" y="70924"/>
                  </a:lnTo>
                  <a:lnTo>
                    <a:pt x="7444635" y="49982"/>
                  </a:lnTo>
                  <a:close/>
                </a:path>
                <a:path w="10895965" h="319405">
                  <a:moveTo>
                    <a:pt x="7507711" y="49982"/>
                  </a:moveTo>
                  <a:lnTo>
                    <a:pt x="7476173" y="49982"/>
                  </a:lnTo>
                  <a:lnTo>
                    <a:pt x="7476173" y="70924"/>
                  </a:lnTo>
                  <a:lnTo>
                    <a:pt x="7507711" y="70924"/>
                  </a:lnTo>
                  <a:lnTo>
                    <a:pt x="7507711" y="49982"/>
                  </a:lnTo>
                  <a:close/>
                </a:path>
                <a:path w="10895965" h="319405">
                  <a:moveTo>
                    <a:pt x="7570788" y="49982"/>
                  </a:moveTo>
                  <a:lnTo>
                    <a:pt x="7539250" y="49982"/>
                  </a:lnTo>
                  <a:lnTo>
                    <a:pt x="7539250" y="70924"/>
                  </a:lnTo>
                  <a:lnTo>
                    <a:pt x="7570788" y="70924"/>
                  </a:lnTo>
                  <a:lnTo>
                    <a:pt x="7570788" y="49982"/>
                  </a:lnTo>
                  <a:close/>
                </a:path>
                <a:path w="10895965" h="319405">
                  <a:moveTo>
                    <a:pt x="7633864" y="49982"/>
                  </a:moveTo>
                  <a:lnTo>
                    <a:pt x="7602326" y="49982"/>
                  </a:lnTo>
                  <a:lnTo>
                    <a:pt x="7602326" y="70924"/>
                  </a:lnTo>
                  <a:lnTo>
                    <a:pt x="7633864" y="70924"/>
                  </a:lnTo>
                  <a:lnTo>
                    <a:pt x="7633864" y="49982"/>
                  </a:lnTo>
                  <a:close/>
                </a:path>
                <a:path w="10895965" h="319405">
                  <a:moveTo>
                    <a:pt x="7696941" y="49982"/>
                  </a:moveTo>
                  <a:lnTo>
                    <a:pt x="7665403" y="49982"/>
                  </a:lnTo>
                  <a:lnTo>
                    <a:pt x="7665403" y="70924"/>
                  </a:lnTo>
                  <a:lnTo>
                    <a:pt x="7696941" y="70924"/>
                  </a:lnTo>
                  <a:lnTo>
                    <a:pt x="7696941" y="49982"/>
                  </a:lnTo>
                  <a:close/>
                </a:path>
                <a:path w="10895965" h="319405">
                  <a:moveTo>
                    <a:pt x="7760017" y="49982"/>
                  </a:moveTo>
                  <a:lnTo>
                    <a:pt x="7728479" y="49982"/>
                  </a:lnTo>
                  <a:lnTo>
                    <a:pt x="7728479" y="70924"/>
                  </a:lnTo>
                  <a:lnTo>
                    <a:pt x="7760017" y="70924"/>
                  </a:lnTo>
                  <a:lnTo>
                    <a:pt x="7760017" y="49982"/>
                  </a:lnTo>
                  <a:close/>
                </a:path>
                <a:path w="10895965" h="319405">
                  <a:moveTo>
                    <a:pt x="7823094" y="49982"/>
                  </a:moveTo>
                  <a:lnTo>
                    <a:pt x="7791556" y="49982"/>
                  </a:lnTo>
                  <a:lnTo>
                    <a:pt x="7791556" y="70924"/>
                  </a:lnTo>
                  <a:lnTo>
                    <a:pt x="7823094" y="70924"/>
                  </a:lnTo>
                  <a:lnTo>
                    <a:pt x="7823094" y="49982"/>
                  </a:lnTo>
                  <a:close/>
                </a:path>
                <a:path w="10895965" h="319405">
                  <a:moveTo>
                    <a:pt x="7886171" y="49982"/>
                  </a:moveTo>
                  <a:lnTo>
                    <a:pt x="7854632" y="49982"/>
                  </a:lnTo>
                  <a:lnTo>
                    <a:pt x="7854632" y="70924"/>
                  </a:lnTo>
                  <a:lnTo>
                    <a:pt x="7886171" y="70924"/>
                  </a:lnTo>
                  <a:lnTo>
                    <a:pt x="7886171" y="49982"/>
                  </a:lnTo>
                  <a:close/>
                </a:path>
                <a:path w="10895965" h="319405">
                  <a:moveTo>
                    <a:pt x="7949247" y="49982"/>
                  </a:moveTo>
                  <a:lnTo>
                    <a:pt x="7917709" y="49982"/>
                  </a:lnTo>
                  <a:lnTo>
                    <a:pt x="7917709" y="70924"/>
                  </a:lnTo>
                  <a:lnTo>
                    <a:pt x="7949247" y="70924"/>
                  </a:lnTo>
                  <a:lnTo>
                    <a:pt x="7949247" y="49982"/>
                  </a:lnTo>
                  <a:close/>
                </a:path>
                <a:path w="10895965" h="319405">
                  <a:moveTo>
                    <a:pt x="8012323" y="49982"/>
                  </a:moveTo>
                  <a:lnTo>
                    <a:pt x="7980785" y="49982"/>
                  </a:lnTo>
                  <a:lnTo>
                    <a:pt x="7980785" y="70924"/>
                  </a:lnTo>
                  <a:lnTo>
                    <a:pt x="8012323" y="70924"/>
                  </a:lnTo>
                  <a:lnTo>
                    <a:pt x="8012323" y="49982"/>
                  </a:lnTo>
                  <a:close/>
                </a:path>
                <a:path w="10895965" h="319405">
                  <a:moveTo>
                    <a:pt x="8075400" y="49982"/>
                  </a:moveTo>
                  <a:lnTo>
                    <a:pt x="8043862" y="49982"/>
                  </a:lnTo>
                  <a:lnTo>
                    <a:pt x="8043862" y="70924"/>
                  </a:lnTo>
                  <a:lnTo>
                    <a:pt x="8075400" y="70924"/>
                  </a:lnTo>
                  <a:lnTo>
                    <a:pt x="8075400" y="49982"/>
                  </a:lnTo>
                  <a:close/>
                </a:path>
                <a:path w="10895965" h="319405">
                  <a:moveTo>
                    <a:pt x="8138476" y="49982"/>
                  </a:moveTo>
                  <a:lnTo>
                    <a:pt x="8106938" y="49982"/>
                  </a:lnTo>
                  <a:lnTo>
                    <a:pt x="8106938" y="70924"/>
                  </a:lnTo>
                  <a:lnTo>
                    <a:pt x="8138476" y="70924"/>
                  </a:lnTo>
                  <a:lnTo>
                    <a:pt x="8138476" y="49982"/>
                  </a:lnTo>
                  <a:close/>
                </a:path>
                <a:path w="10895965" h="319405">
                  <a:moveTo>
                    <a:pt x="8201552" y="49982"/>
                  </a:moveTo>
                  <a:lnTo>
                    <a:pt x="8170015" y="49982"/>
                  </a:lnTo>
                  <a:lnTo>
                    <a:pt x="8170015" y="70924"/>
                  </a:lnTo>
                  <a:lnTo>
                    <a:pt x="8201552" y="70924"/>
                  </a:lnTo>
                  <a:lnTo>
                    <a:pt x="8201552" y="49982"/>
                  </a:lnTo>
                  <a:close/>
                </a:path>
                <a:path w="10895965" h="319405">
                  <a:moveTo>
                    <a:pt x="8264629" y="49982"/>
                  </a:moveTo>
                  <a:lnTo>
                    <a:pt x="8233091" y="49982"/>
                  </a:lnTo>
                  <a:lnTo>
                    <a:pt x="8233091" y="70924"/>
                  </a:lnTo>
                  <a:lnTo>
                    <a:pt x="8264629" y="70924"/>
                  </a:lnTo>
                  <a:lnTo>
                    <a:pt x="8264629" y="49982"/>
                  </a:lnTo>
                  <a:close/>
                </a:path>
                <a:path w="10895965" h="319405">
                  <a:moveTo>
                    <a:pt x="8327706" y="49982"/>
                  </a:moveTo>
                  <a:lnTo>
                    <a:pt x="8296168" y="49982"/>
                  </a:lnTo>
                  <a:lnTo>
                    <a:pt x="8296168" y="70924"/>
                  </a:lnTo>
                  <a:lnTo>
                    <a:pt x="8327706" y="70924"/>
                  </a:lnTo>
                  <a:lnTo>
                    <a:pt x="8327706" y="49982"/>
                  </a:lnTo>
                  <a:close/>
                </a:path>
                <a:path w="10895965" h="319405">
                  <a:moveTo>
                    <a:pt x="8390783" y="49982"/>
                  </a:moveTo>
                  <a:lnTo>
                    <a:pt x="8359244" y="49982"/>
                  </a:lnTo>
                  <a:lnTo>
                    <a:pt x="8359244" y="70924"/>
                  </a:lnTo>
                  <a:lnTo>
                    <a:pt x="8390783" y="70924"/>
                  </a:lnTo>
                  <a:lnTo>
                    <a:pt x="8390783" y="49982"/>
                  </a:lnTo>
                  <a:close/>
                </a:path>
                <a:path w="10895965" h="319405">
                  <a:moveTo>
                    <a:pt x="8453858" y="49982"/>
                  </a:moveTo>
                  <a:lnTo>
                    <a:pt x="8422320" y="49982"/>
                  </a:lnTo>
                  <a:lnTo>
                    <a:pt x="8422320" y="70924"/>
                  </a:lnTo>
                  <a:lnTo>
                    <a:pt x="8453858" y="70924"/>
                  </a:lnTo>
                  <a:lnTo>
                    <a:pt x="8453858" y="49982"/>
                  </a:lnTo>
                  <a:close/>
                </a:path>
                <a:path w="10895965" h="319405">
                  <a:moveTo>
                    <a:pt x="8516935" y="49982"/>
                  </a:moveTo>
                  <a:lnTo>
                    <a:pt x="8485397" y="49982"/>
                  </a:lnTo>
                  <a:lnTo>
                    <a:pt x="8485397" y="70924"/>
                  </a:lnTo>
                  <a:lnTo>
                    <a:pt x="8516935" y="70924"/>
                  </a:lnTo>
                  <a:lnTo>
                    <a:pt x="8516935" y="49982"/>
                  </a:lnTo>
                  <a:close/>
                </a:path>
                <a:path w="10895965" h="319405">
                  <a:moveTo>
                    <a:pt x="8580011" y="49982"/>
                  </a:moveTo>
                  <a:lnTo>
                    <a:pt x="8548473" y="49982"/>
                  </a:lnTo>
                  <a:lnTo>
                    <a:pt x="8548473" y="70924"/>
                  </a:lnTo>
                  <a:lnTo>
                    <a:pt x="8580011" y="70924"/>
                  </a:lnTo>
                  <a:lnTo>
                    <a:pt x="8580011" y="49982"/>
                  </a:lnTo>
                  <a:close/>
                </a:path>
                <a:path w="10895965" h="319405">
                  <a:moveTo>
                    <a:pt x="8643088" y="49982"/>
                  </a:moveTo>
                  <a:lnTo>
                    <a:pt x="8611550" y="49982"/>
                  </a:lnTo>
                  <a:lnTo>
                    <a:pt x="8611550" y="70924"/>
                  </a:lnTo>
                  <a:lnTo>
                    <a:pt x="8643088" y="70924"/>
                  </a:lnTo>
                  <a:lnTo>
                    <a:pt x="8643088" y="49982"/>
                  </a:lnTo>
                  <a:close/>
                </a:path>
                <a:path w="10895965" h="319405">
                  <a:moveTo>
                    <a:pt x="8706165" y="49982"/>
                  </a:moveTo>
                  <a:lnTo>
                    <a:pt x="8674626" y="49982"/>
                  </a:lnTo>
                  <a:lnTo>
                    <a:pt x="8674626" y="70924"/>
                  </a:lnTo>
                  <a:lnTo>
                    <a:pt x="8706165" y="70924"/>
                  </a:lnTo>
                  <a:lnTo>
                    <a:pt x="8706165" y="49982"/>
                  </a:lnTo>
                  <a:close/>
                </a:path>
                <a:path w="10895965" h="319405">
                  <a:moveTo>
                    <a:pt x="8769241" y="49982"/>
                  </a:moveTo>
                  <a:lnTo>
                    <a:pt x="8737703" y="49982"/>
                  </a:lnTo>
                  <a:lnTo>
                    <a:pt x="8737703" y="70924"/>
                  </a:lnTo>
                  <a:lnTo>
                    <a:pt x="8769241" y="70924"/>
                  </a:lnTo>
                  <a:lnTo>
                    <a:pt x="8769241" y="49982"/>
                  </a:lnTo>
                  <a:close/>
                </a:path>
                <a:path w="10895965" h="319405">
                  <a:moveTo>
                    <a:pt x="8832317" y="49982"/>
                  </a:moveTo>
                  <a:lnTo>
                    <a:pt x="8800779" y="49982"/>
                  </a:lnTo>
                  <a:lnTo>
                    <a:pt x="8800779" y="70924"/>
                  </a:lnTo>
                  <a:lnTo>
                    <a:pt x="8832317" y="70924"/>
                  </a:lnTo>
                  <a:lnTo>
                    <a:pt x="8832317" y="49982"/>
                  </a:lnTo>
                  <a:close/>
                </a:path>
                <a:path w="10895965" h="319405">
                  <a:moveTo>
                    <a:pt x="8895394" y="49982"/>
                  </a:moveTo>
                  <a:lnTo>
                    <a:pt x="8863856" y="49982"/>
                  </a:lnTo>
                  <a:lnTo>
                    <a:pt x="8863856" y="70924"/>
                  </a:lnTo>
                  <a:lnTo>
                    <a:pt x="8895394" y="70924"/>
                  </a:lnTo>
                  <a:lnTo>
                    <a:pt x="8895394" y="49982"/>
                  </a:lnTo>
                  <a:close/>
                </a:path>
                <a:path w="10895965" h="319405">
                  <a:moveTo>
                    <a:pt x="8958471" y="49982"/>
                  </a:moveTo>
                  <a:lnTo>
                    <a:pt x="8926932" y="49982"/>
                  </a:lnTo>
                  <a:lnTo>
                    <a:pt x="8926932" y="70924"/>
                  </a:lnTo>
                  <a:lnTo>
                    <a:pt x="8958471" y="70924"/>
                  </a:lnTo>
                  <a:lnTo>
                    <a:pt x="8958471" y="49982"/>
                  </a:lnTo>
                  <a:close/>
                </a:path>
                <a:path w="10895965" h="319405">
                  <a:moveTo>
                    <a:pt x="9021547" y="49982"/>
                  </a:moveTo>
                  <a:lnTo>
                    <a:pt x="8990009" y="49982"/>
                  </a:lnTo>
                  <a:lnTo>
                    <a:pt x="8990009" y="70924"/>
                  </a:lnTo>
                  <a:lnTo>
                    <a:pt x="9021547" y="70924"/>
                  </a:lnTo>
                  <a:lnTo>
                    <a:pt x="9021547" y="49982"/>
                  </a:lnTo>
                  <a:close/>
                </a:path>
                <a:path w="10895965" h="319405">
                  <a:moveTo>
                    <a:pt x="9084623" y="49982"/>
                  </a:moveTo>
                  <a:lnTo>
                    <a:pt x="9053085" y="49982"/>
                  </a:lnTo>
                  <a:lnTo>
                    <a:pt x="9053085" y="70924"/>
                  </a:lnTo>
                  <a:lnTo>
                    <a:pt x="9084623" y="70924"/>
                  </a:lnTo>
                  <a:lnTo>
                    <a:pt x="9084623" y="49982"/>
                  </a:lnTo>
                  <a:close/>
                </a:path>
                <a:path w="10895965" h="319405">
                  <a:moveTo>
                    <a:pt x="9147700" y="49982"/>
                  </a:moveTo>
                  <a:lnTo>
                    <a:pt x="9116162" y="49982"/>
                  </a:lnTo>
                  <a:lnTo>
                    <a:pt x="9116162" y="70924"/>
                  </a:lnTo>
                  <a:lnTo>
                    <a:pt x="9147700" y="70924"/>
                  </a:lnTo>
                  <a:lnTo>
                    <a:pt x="9147700" y="49982"/>
                  </a:lnTo>
                  <a:close/>
                </a:path>
                <a:path w="10895965" h="319405">
                  <a:moveTo>
                    <a:pt x="9210776" y="49982"/>
                  </a:moveTo>
                  <a:lnTo>
                    <a:pt x="9179238" y="49982"/>
                  </a:lnTo>
                  <a:lnTo>
                    <a:pt x="9179238" y="70924"/>
                  </a:lnTo>
                  <a:lnTo>
                    <a:pt x="9210776" y="70924"/>
                  </a:lnTo>
                  <a:lnTo>
                    <a:pt x="9210776" y="49982"/>
                  </a:lnTo>
                  <a:close/>
                </a:path>
                <a:path w="10895965" h="319405">
                  <a:moveTo>
                    <a:pt x="9273853" y="49982"/>
                  </a:moveTo>
                  <a:lnTo>
                    <a:pt x="9242315" y="49982"/>
                  </a:lnTo>
                  <a:lnTo>
                    <a:pt x="9242315" y="70924"/>
                  </a:lnTo>
                  <a:lnTo>
                    <a:pt x="9273853" y="70924"/>
                  </a:lnTo>
                  <a:lnTo>
                    <a:pt x="9273853" y="49982"/>
                  </a:lnTo>
                  <a:close/>
                </a:path>
                <a:path w="10895965" h="319405">
                  <a:moveTo>
                    <a:pt x="9336930" y="49982"/>
                  </a:moveTo>
                  <a:lnTo>
                    <a:pt x="9305391" y="49982"/>
                  </a:lnTo>
                  <a:lnTo>
                    <a:pt x="9305391" y="70924"/>
                  </a:lnTo>
                  <a:lnTo>
                    <a:pt x="9336930" y="70924"/>
                  </a:lnTo>
                  <a:lnTo>
                    <a:pt x="9336930" y="49982"/>
                  </a:lnTo>
                  <a:close/>
                </a:path>
                <a:path w="10895965" h="319405">
                  <a:moveTo>
                    <a:pt x="9400006" y="49982"/>
                  </a:moveTo>
                  <a:lnTo>
                    <a:pt x="9368468" y="49982"/>
                  </a:lnTo>
                  <a:lnTo>
                    <a:pt x="9368468" y="70924"/>
                  </a:lnTo>
                  <a:lnTo>
                    <a:pt x="9400006" y="70924"/>
                  </a:lnTo>
                  <a:lnTo>
                    <a:pt x="9400006" y="49982"/>
                  </a:lnTo>
                  <a:close/>
                </a:path>
                <a:path w="10895965" h="319405">
                  <a:moveTo>
                    <a:pt x="9463082" y="49982"/>
                  </a:moveTo>
                  <a:lnTo>
                    <a:pt x="9431544" y="49982"/>
                  </a:lnTo>
                  <a:lnTo>
                    <a:pt x="9431544" y="70924"/>
                  </a:lnTo>
                  <a:lnTo>
                    <a:pt x="9463082" y="70924"/>
                  </a:lnTo>
                  <a:lnTo>
                    <a:pt x="9463082" y="49982"/>
                  </a:lnTo>
                  <a:close/>
                </a:path>
                <a:path w="10895965" h="319405">
                  <a:moveTo>
                    <a:pt x="9526158" y="49982"/>
                  </a:moveTo>
                  <a:lnTo>
                    <a:pt x="9494621" y="49982"/>
                  </a:lnTo>
                  <a:lnTo>
                    <a:pt x="9494621" y="70924"/>
                  </a:lnTo>
                  <a:lnTo>
                    <a:pt x="9526158" y="70924"/>
                  </a:lnTo>
                  <a:lnTo>
                    <a:pt x="9526158" y="49982"/>
                  </a:lnTo>
                  <a:close/>
                </a:path>
                <a:path w="10895965" h="319405">
                  <a:moveTo>
                    <a:pt x="9589236" y="49982"/>
                  </a:moveTo>
                  <a:lnTo>
                    <a:pt x="9557697" y="49982"/>
                  </a:lnTo>
                  <a:lnTo>
                    <a:pt x="9557697" y="70924"/>
                  </a:lnTo>
                  <a:lnTo>
                    <a:pt x="9589236" y="70924"/>
                  </a:lnTo>
                  <a:lnTo>
                    <a:pt x="9589236" y="49982"/>
                  </a:lnTo>
                  <a:close/>
                </a:path>
                <a:path w="10895965" h="319405">
                  <a:moveTo>
                    <a:pt x="9652312" y="49982"/>
                  </a:moveTo>
                  <a:lnTo>
                    <a:pt x="9620774" y="49982"/>
                  </a:lnTo>
                  <a:lnTo>
                    <a:pt x="9620774" y="70924"/>
                  </a:lnTo>
                  <a:lnTo>
                    <a:pt x="9652312" y="70924"/>
                  </a:lnTo>
                  <a:lnTo>
                    <a:pt x="9652312" y="49982"/>
                  </a:lnTo>
                  <a:close/>
                </a:path>
                <a:path w="10895965" h="319405">
                  <a:moveTo>
                    <a:pt x="9715389" y="49982"/>
                  </a:moveTo>
                  <a:lnTo>
                    <a:pt x="9683850" y="49982"/>
                  </a:lnTo>
                  <a:lnTo>
                    <a:pt x="9683850" y="70924"/>
                  </a:lnTo>
                  <a:lnTo>
                    <a:pt x="9715389" y="70924"/>
                  </a:lnTo>
                  <a:lnTo>
                    <a:pt x="9715389" y="49982"/>
                  </a:lnTo>
                  <a:close/>
                </a:path>
                <a:path w="10895965" h="319405">
                  <a:moveTo>
                    <a:pt x="9778464" y="49982"/>
                  </a:moveTo>
                  <a:lnTo>
                    <a:pt x="9746926" y="49982"/>
                  </a:lnTo>
                  <a:lnTo>
                    <a:pt x="9746926" y="70924"/>
                  </a:lnTo>
                  <a:lnTo>
                    <a:pt x="9778464" y="70924"/>
                  </a:lnTo>
                  <a:lnTo>
                    <a:pt x="9778464" y="49982"/>
                  </a:lnTo>
                  <a:close/>
                </a:path>
                <a:path w="10895965" h="319405">
                  <a:moveTo>
                    <a:pt x="9841541" y="49982"/>
                  </a:moveTo>
                  <a:lnTo>
                    <a:pt x="9810003" y="49982"/>
                  </a:lnTo>
                  <a:lnTo>
                    <a:pt x="9810003" y="70924"/>
                  </a:lnTo>
                  <a:lnTo>
                    <a:pt x="9841541" y="70924"/>
                  </a:lnTo>
                  <a:lnTo>
                    <a:pt x="9841541" y="49982"/>
                  </a:lnTo>
                  <a:close/>
                </a:path>
                <a:path w="10895965" h="319405">
                  <a:moveTo>
                    <a:pt x="9904617" y="49982"/>
                  </a:moveTo>
                  <a:lnTo>
                    <a:pt x="9873079" y="49982"/>
                  </a:lnTo>
                  <a:lnTo>
                    <a:pt x="9873079" y="70924"/>
                  </a:lnTo>
                  <a:lnTo>
                    <a:pt x="9904617" y="70924"/>
                  </a:lnTo>
                  <a:lnTo>
                    <a:pt x="9904617" y="49982"/>
                  </a:lnTo>
                  <a:close/>
                </a:path>
                <a:path w="10895965" h="319405">
                  <a:moveTo>
                    <a:pt x="9967694" y="49982"/>
                  </a:moveTo>
                  <a:lnTo>
                    <a:pt x="9936156" y="49982"/>
                  </a:lnTo>
                  <a:lnTo>
                    <a:pt x="9936156" y="70924"/>
                  </a:lnTo>
                  <a:lnTo>
                    <a:pt x="9967694" y="70924"/>
                  </a:lnTo>
                  <a:lnTo>
                    <a:pt x="9967694" y="49982"/>
                  </a:lnTo>
                  <a:close/>
                </a:path>
                <a:path w="10895965" h="319405">
                  <a:moveTo>
                    <a:pt x="10030771" y="49982"/>
                  </a:moveTo>
                  <a:lnTo>
                    <a:pt x="9999232" y="49982"/>
                  </a:lnTo>
                  <a:lnTo>
                    <a:pt x="9999232" y="70924"/>
                  </a:lnTo>
                  <a:lnTo>
                    <a:pt x="10030771" y="70924"/>
                  </a:lnTo>
                  <a:lnTo>
                    <a:pt x="10030771" y="49982"/>
                  </a:lnTo>
                  <a:close/>
                </a:path>
                <a:path w="10895965" h="319405">
                  <a:moveTo>
                    <a:pt x="10093847" y="49982"/>
                  </a:moveTo>
                  <a:lnTo>
                    <a:pt x="10062309" y="49982"/>
                  </a:lnTo>
                  <a:lnTo>
                    <a:pt x="10062309" y="70924"/>
                  </a:lnTo>
                  <a:lnTo>
                    <a:pt x="10093847" y="70924"/>
                  </a:lnTo>
                  <a:lnTo>
                    <a:pt x="10093847" y="49982"/>
                  </a:lnTo>
                  <a:close/>
                </a:path>
                <a:path w="10895965" h="319405">
                  <a:moveTo>
                    <a:pt x="10156923" y="49982"/>
                  </a:moveTo>
                  <a:lnTo>
                    <a:pt x="10125385" y="49982"/>
                  </a:lnTo>
                  <a:lnTo>
                    <a:pt x="10125385" y="70924"/>
                  </a:lnTo>
                  <a:lnTo>
                    <a:pt x="10156923" y="70924"/>
                  </a:lnTo>
                  <a:lnTo>
                    <a:pt x="10156923" y="49982"/>
                  </a:lnTo>
                  <a:close/>
                </a:path>
                <a:path w="10895965" h="319405">
                  <a:moveTo>
                    <a:pt x="10220000" y="49982"/>
                  </a:moveTo>
                  <a:lnTo>
                    <a:pt x="10188462" y="49982"/>
                  </a:lnTo>
                  <a:lnTo>
                    <a:pt x="10188462" y="70924"/>
                  </a:lnTo>
                  <a:lnTo>
                    <a:pt x="10220000" y="70924"/>
                  </a:lnTo>
                  <a:lnTo>
                    <a:pt x="10220000" y="49982"/>
                  </a:lnTo>
                  <a:close/>
                </a:path>
                <a:path w="10895965" h="319405">
                  <a:moveTo>
                    <a:pt x="10283077" y="49982"/>
                  </a:moveTo>
                  <a:lnTo>
                    <a:pt x="10251538" y="49982"/>
                  </a:lnTo>
                  <a:lnTo>
                    <a:pt x="10251538" y="70924"/>
                  </a:lnTo>
                  <a:lnTo>
                    <a:pt x="10283077" y="70924"/>
                  </a:lnTo>
                  <a:lnTo>
                    <a:pt x="10283077" y="49982"/>
                  </a:lnTo>
                  <a:close/>
                </a:path>
                <a:path w="10895965" h="319405">
                  <a:moveTo>
                    <a:pt x="10346153" y="49982"/>
                  </a:moveTo>
                  <a:lnTo>
                    <a:pt x="10314615" y="49982"/>
                  </a:lnTo>
                  <a:lnTo>
                    <a:pt x="10314615" y="70924"/>
                  </a:lnTo>
                  <a:lnTo>
                    <a:pt x="10346153" y="70924"/>
                  </a:lnTo>
                  <a:lnTo>
                    <a:pt x="10346153" y="49982"/>
                  </a:lnTo>
                  <a:close/>
                </a:path>
                <a:path w="10895965" h="319405">
                  <a:moveTo>
                    <a:pt x="10409229" y="49982"/>
                  </a:moveTo>
                  <a:lnTo>
                    <a:pt x="10377691" y="49982"/>
                  </a:lnTo>
                  <a:lnTo>
                    <a:pt x="10377691" y="70924"/>
                  </a:lnTo>
                  <a:lnTo>
                    <a:pt x="10409229" y="70924"/>
                  </a:lnTo>
                  <a:lnTo>
                    <a:pt x="10409229" y="49982"/>
                  </a:lnTo>
                  <a:close/>
                </a:path>
                <a:path w="10895965" h="319405">
                  <a:moveTo>
                    <a:pt x="10472306" y="49982"/>
                  </a:moveTo>
                  <a:lnTo>
                    <a:pt x="10440768" y="49982"/>
                  </a:lnTo>
                  <a:lnTo>
                    <a:pt x="10440768" y="70924"/>
                  </a:lnTo>
                  <a:lnTo>
                    <a:pt x="10472306" y="70924"/>
                  </a:lnTo>
                  <a:lnTo>
                    <a:pt x="10472306" y="49982"/>
                  </a:lnTo>
                  <a:close/>
                </a:path>
                <a:path w="10895965" h="319405">
                  <a:moveTo>
                    <a:pt x="10535382" y="49982"/>
                  </a:moveTo>
                  <a:lnTo>
                    <a:pt x="10503844" y="49982"/>
                  </a:lnTo>
                  <a:lnTo>
                    <a:pt x="10503844" y="70924"/>
                  </a:lnTo>
                  <a:lnTo>
                    <a:pt x="10535382" y="70924"/>
                  </a:lnTo>
                  <a:lnTo>
                    <a:pt x="10535382" y="49982"/>
                  </a:lnTo>
                  <a:close/>
                </a:path>
                <a:path w="10895965" h="319405">
                  <a:moveTo>
                    <a:pt x="10598459" y="49982"/>
                  </a:moveTo>
                  <a:lnTo>
                    <a:pt x="10566921" y="49982"/>
                  </a:lnTo>
                  <a:lnTo>
                    <a:pt x="10566921" y="70924"/>
                  </a:lnTo>
                  <a:lnTo>
                    <a:pt x="10598459" y="70924"/>
                  </a:lnTo>
                  <a:lnTo>
                    <a:pt x="10598459" y="49982"/>
                  </a:lnTo>
                  <a:close/>
                </a:path>
                <a:path w="10895965" h="319405">
                  <a:moveTo>
                    <a:pt x="10661536" y="49982"/>
                  </a:moveTo>
                  <a:lnTo>
                    <a:pt x="10629997" y="49982"/>
                  </a:lnTo>
                  <a:lnTo>
                    <a:pt x="10629997" y="70924"/>
                  </a:lnTo>
                  <a:lnTo>
                    <a:pt x="10661536" y="70924"/>
                  </a:lnTo>
                  <a:lnTo>
                    <a:pt x="10661536" y="49982"/>
                  </a:lnTo>
                  <a:close/>
                </a:path>
                <a:path w="10895965" h="319405">
                  <a:moveTo>
                    <a:pt x="10724612" y="49982"/>
                  </a:moveTo>
                  <a:lnTo>
                    <a:pt x="10693074" y="49982"/>
                  </a:lnTo>
                  <a:lnTo>
                    <a:pt x="10693074" y="70924"/>
                  </a:lnTo>
                  <a:lnTo>
                    <a:pt x="10724612" y="70924"/>
                  </a:lnTo>
                  <a:lnTo>
                    <a:pt x="10724612" y="49982"/>
                  </a:lnTo>
                  <a:close/>
                </a:path>
              </a:pathLst>
            </a:custGeom>
            <a:solidFill>
              <a:srgbClr val="2C52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19331" y="2418774"/>
              <a:ext cx="17078325" cy="534035"/>
            </a:xfrm>
            <a:custGeom>
              <a:avLst/>
              <a:gdLst/>
              <a:ahLst/>
              <a:cxnLst/>
              <a:rect l="l" t="t" r="r" b="b"/>
              <a:pathLst>
                <a:path w="17078325" h="534035">
                  <a:moveTo>
                    <a:pt x="16826712" y="0"/>
                  </a:moveTo>
                  <a:lnTo>
                    <a:pt x="251301" y="0"/>
                  </a:lnTo>
                  <a:lnTo>
                    <a:pt x="206129" y="4048"/>
                  </a:lnTo>
                  <a:lnTo>
                    <a:pt x="163614" y="15722"/>
                  </a:lnTo>
                  <a:lnTo>
                    <a:pt x="124464" y="34309"/>
                  </a:lnTo>
                  <a:lnTo>
                    <a:pt x="89391" y="59102"/>
                  </a:lnTo>
                  <a:lnTo>
                    <a:pt x="59102" y="89391"/>
                  </a:lnTo>
                  <a:lnTo>
                    <a:pt x="34309" y="124464"/>
                  </a:lnTo>
                  <a:lnTo>
                    <a:pt x="15722" y="163614"/>
                  </a:lnTo>
                  <a:lnTo>
                    <a:pt x="4048" y="206129"/>
                  </a:lnTo>
                  <a:lnTo>
                    <a:pt x="0" y="251301"/>
                  </a:lnTo>
                  <a:lnTo>
                    <a:pt x="0" y="282713"/>
                  </a:lnTo>
                  <a:lnTo>
                    <a:pt x="4048" y="327885"/>
                  </a:lnTo>
                  <a:lnTo>
                    <a:pt x="15722" y="370401"/>
                  </a:lnTo>
                  <a:lnTo>
                    <a:pt x="34309" y="409550"/>
                  </a:lnTo>
                  <a:lnTo>
                    <a:pt x="59102" y="444624"/>
                  </a:lnTo>
                  <a:lnTo>
                    <a:pt x="89391" y="474912"/>
                  </a:lnTo>
                  <a:lnTo>
                    <a:pt x="124464" y="499705"/>
                  </a:lnTo>
                  <a:lnTo>
                    <a:pt x="163614" y="518293"/>
                  </a:lnTo>
                  <a:lnTo>
                    <a:pt x="206129" y="529966"/>
                  </a:lnTo>
                  <a:lnTo>
                    <a:pt x="251301" y="534015"/>
                  </a:lnTo>
                  <a:lnTo>
                    <a:pt x="16826712" y="534015"/>
                  </a:lnTo>
                  <a:lnTo>
                    <a:pt x="16871884" y="529966"/>
                  </a:lnTo>
                  <a:lnTo>
                    <a:pt x="16914400" y="518293"/>
                  </a:lnTo>
                  <a:lnTo>
                    <a:pt x="16953549" y="499705"/>
                  </a:lnTo>
                  <a:lnTo>
                    <a:pt x="16988623" y="474912"/>
                  </a:lnTo>
                  <a:lnTo>
                    <a:pt x="17018911" y="444624"/>
                  </a:lnTo>
                  <a:lnTo>
                    <a:pt x="17043704" y="409550"/>
                  </a:lnTo>
                  <a:lnTo>
                    <a:pt x="17062292" y="370401"/>
                  </a:lnTo>
                  <a:lnTo>
                    <a:pt x="17073965" y="327885"/>
                  </a:lnTo>
                  <a:lnTo>
                    <a:pt x="17078014" y="282713"/>
                  </a:lnTo>
                  <a:lnTo>
                    <a:pt x="17078014" y="251301"/>
                  </a:lnTo>
                  <a:lnTo>
                    <a:pt x="17073965" y="206129"/>
                  </a:lnTo>
                  <a:lnTo>
                    <a:pt x="17062292" y="163614"/>
                  </a:lnTo>
                  <a:lnTo>
                    <a:pt x="17043704" y="124464"/>
                  </a:lnTo>
                  <a:lnTo>
                    <a:pt x="17018911" y="89391"/>
                  </a:lnTo>
                  <a:lnTo>
                    <a:pt x="16988623" y="59102"/>
                  </a:lnTo>
                  <a:lnTo>
                    <a:pt x="16953549" y="34309"/>
                  </a:lnTo>
                  <a:lnTo>
                    <a:pt x="16914400" y="15722"/>
                  </a:lnTo>
                  <a:lnTo>
                    <a:pt x="16871884" y="4048"/>
                  </a:lnTo>
                  <a:lnTo>
                    <a:pt x="168267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19331" y="2418774"/>
              <a:ext cx="17078325" cy="534035"/>
            </a:xfrm>
            <a:custGeom>
              <a:avLst/>
              <a:gdLst/>
              <a:ahLst/>
              <a:cxnLst/>
              <a:rect l="l" t="t" r="r" b="b"/>
              <a:pathLst>
                <a:path w="17078325" h="534035">
                  <a:moveTo>
                    <a:pt x="251301" y="0"/>
                  </a:moveTo>
                  <a:lnTo>
                    <a:pt x="206129" y="4048"/>
                  </a:lnTo>
                  <a:lnTo>
                    <a:pt x="163614" y="15722"/>
                  </a:lnTo>
                  <a:lnTo>
                    <a:pt x="124464" y="34310"/>
                  </a:lnTo>
                  <a:lnTo>
                    <a:pt x="89391" y="59102"/>
                  </a:lnTo>
                  <a:lnTo>
                    <a:pt x="59102" y="89391"/>
                  </a:lnTo>
                  <a:lnTo>
                    <a:pt x="34309" y="124464"/>
                  </a:lnTo>
                  <a:lnTo>
                    <a:pt x="15722" y="163614"/>
                  </a:lnTo>
                  <a:lnTo>
                    <a:pt x="4048" y="206129"/>
                  </a:lnTo>
                  <a:lnTo>
                    <a:pt x="0" y="251301"/>
                  </a:lnTo>
                  <a:lnTo>
                    <a:pt x="0" y="282713"/>
                  </a:lnTo>
                  <a:lnTo>
                    <a:pt x="4048" y="327885"/>
                  </a:lnTo>
                  <a:lnTo>
                    <a:pt x="15722" y="370401"/>
                  </a:lnTo>
                  <a:lnTo>
                    <a:pt x="34309" y="409550"/>
                  </a:lnTo>
                  <a:lnTo>
                    <a:pt x="59102" y="444624"/>
                  </a:lnTo>
                  <a:lnTo>
                    <a:pt x="89391" y="474912"/>
                  </a:lnTo>
                  <a:lnTo>
                    <a:pt x="124464" y="499705"/>
                  </a:lnTo>
                  <a:lnTo>
                    <a:pt x="163614" y="518293"/>
                  </a:lnTo>
                  <a:lnTo>
                    <a:pt x="206129" y="529966"/>
                  </a:lnTo>
                  <a:lnTo>
                    <a:pt x="251301" y="534015"/>
                  </a:lnTo>
                  <a:lnTo>
                    <a:pt x="251301" y="523544"/>
                  </a:lnTo>
                  <a:lnTo>
                    <a:pt x="202765" y="518651"/>
                  </a:lnTo>
                  <a:lnTo>
                    <a:pt x="157559" y="504618"/>
                  </a:lnTo>
                  <a:lnTo>
                    <a:pt x="116650" y="482414"/>
                  </a:lnTo>
                  <a:lnTo>
                    <a:pt x="81008" y="453006"/>
                  </a:lnTo>
                  <a:lnTo>
                    <a:pt x="51600" y="417364"/>
                  </a:lnTo>
                  <a:lnTo>
                    <a:pt x="29396" y="376455"/>
                  </a:lnTo>
                  <a:lnTo>
                    <a:pt x="15363" y="331249"/>
                  </a:lnTo>
                  <a:lnTo>
                    <a:pt x="10470" y="282713"/>
                  </a:lnTo>
                  <a:lnTo>
                    <a:pt x="10470" y="251301"/>
                  </a:lnTo>
                  <a:lnTo>
                    <a:pt x="15363" y="202765"/>
                  </a:lnTo>
                  <a:lnTo>
                    <a:pt x="29396" y="157559"/>
                  </a:lnTo>
                  <a:lnTo>
                    <a:pt x="51600" y="116650"/>
                  </a:lnTo>
                  <a:lnTo>
                    <a:pt x="81008" y="81008"/>
                  </a:lnTo>
                  <a:lnTo>
                    <a:pt x="116650" y="51600"/>
                  </a:lnTo>
                  <a:lnTo>
                    <a:pt x="157559" y="29396"/>
                  </a:lnTo>
                  <a:lnTo>
                    <a:pt x="202765" y="15363"/>
                  </a:lnTo>
                  <a:lnTo>
                    <a:pt x="251301" y="10470"/>
                  </a:lnTo>
                  <a:lnTo>
                    <a:pt x="251301" y="0"/>
                  </a:lnTo>
                  <a:close/>
                </a:path>
                <a:path w="17078325" h="534035">
                  <a:moveTo>
                    <a:pt x="16826712" y="523544"/>
                  </a:moveTo>
                  <a:lnTo>
                    <a:pt x="251301" y="523544"/>
                  </a:lnTo>
                  <a:lnTo>
                    <a:pt x="251301" y="534015"/>
                  </a:lnTo>
                  <a:lnTo>
                    <a:pt x="16826712" y="534015"/>
                  </a:lnTo>
                  <a:lnTo>
                    <a:pt x="16826712" y="523544"/>
                  </a:lnTo>
                  <a:close/>
                </a:path>
                <a:path w="17078325" h="534035">
                  <a:moveTo>
                    <a:pt x="16826712" y="0"/>
                  </a:moveTo>
                  <a:lnTo>
                    <a:pt x="16826712" y="10470"/>
                  </a:lnTo>
                  <a:lnTo>
                    <a:pt x="16875248" y="15363"/>
                  </a:lnTo>
                  <a:lnTo>
                    <a:pt x="16920454" y="29396"/>
                  </a:lnTo>
                  <a:lnTo>
                    <a:pt x="16961363" y="51600"/>
                  </a:lnTo>
                  <a:lnTo>
                    <a:pt x="16997005" y="81008"/>
                  </a:lnTo>
                  <a:lnTo>
                    <a:pt x="17026413" y="116650"/>
                  </a:lnTo>
                  <a:lnTo>
                    <a:pt x="17048617" y="157559"/>
                  </a:lnTo>
                  <a:lnTo>
                    <a:pt x="17062650" y="202765"/>
                  </a:lnTo>
                  <a:lnTo>
                    <a:pt x="17067543" y="251301"/>
                  </a:lnTo>
                  <a:lnTo>
                    <a:pt x="17067543" y="282713"/>
                  </a:lnTo>
                  <a:lnTo>
                    <a:pt x="17062650" y="331249"/>
                  </a:lnTo>
                  <a:lnTo>
                    <a:pt x="17048617" y="376455"/>
                  </a:lnTo>
                  <a:lnTo>
                    <a:pt x="17026413" y="417364"/>
                  </a:lnTo>
                  <a:lnTo>
                    <a:pt x="16997005" y="453006"/>
                  </a:lnTo>
                  <a:lnTo>
                    <a:pt x="16961363" y="482414"/>
                  </a:lnTo>
                  <a:lnTo>
                    <a:pt x="16920454" y="504618"/>
                  </a:lnTo>
                  <a:lnTo>
                    <a:pt x="16875248" y="518651"/>
                  </a:lnTo>
                  <a:lnTo>
                    <a:pt x="16826712" y="523544"/>
                  </a:lnTo>
                  <a:lnTo>
                    <a:pt x="16826712" y="534015"/>
                  </a:lnTo>
                  <a:lnTo>
                    <a:pt x="16871884" y="529966"/>
                  </a:lnTo>
                  <a:lnTo>
                    <a:pt x="16914400" y="518293"/>
                  </a:lnTo>
                  <a:lnTo>
                    <a:pt x="16953549" y="499705"/>
                  </a:lnTo>
                  <a:lnTo>
                    <a:pt x="16988623" y="474912"/>
                  </a:lnTo>
                  <a:lnTo>
                    <a:pt x="17018911" y="444624"/>
                  </a:lnTo>
                  <a:lnTo>
                    <a:pt x="17043704" y="409550"/>
                  </a:lnTo>
                  <a:lnTo>
                    <a:pt x="17062292" y="370401"/>
                  </a:lnTo>
                  <a:lnTo>
                    <a:pt x="17073965" y="327885"/>
                  </a:lnTo>
                  <a:lnTo>
                    <a:pt x="17078014" y="282713"/>
                  </a:lnTo>
                  <a:lnTo>
                    <a:pt x="17078014" y="251301"/>
                  </a:lnTo>
                  <a:lnTo>
                    <a:pt x="17073965" y="206129"/>
                  </a:lnTo>
                  <a:lnTo>
                    <a:pt x="17062292" y="163614"/>
                  </a:lnTo>
                  <a:lnTo>
                    <a:pt x="17043704" y="124464"/>
                  </a:lnTo>
                  <a:lnTo>
                    <a:pt x="17018911" y="89391"/>
                  </a:lnTo>
                  <a:lnTo>
                    <a:pt x="16988623" y="59102"/>
                  </a:lnTo>
                  <a:lnTo>
                    <a:pt x="16953549" y="34310"/>
                  </a:lnTo>
                  <a:lnTo>
                    <a:pt x="16914400" y="15722"/>
                  </a:lnTo>
                  <a:lnTo>
                    <a:pt x="16871884" y="4048"/>
                  </a:lnTo>
                  <a:lnTo>
                    <a:pt x="16826712" y="0"/>
                  </a:lnTo>
                  <a:close/>
                </a:path>
                <a:path w="17078325" h="534035">
                  <a:moveTo>
                    <a:pt x="16826712" y="0"/>
                  </a:moveTo>
                  <a:lnTo>
                    <a:pt x="251301" y="0"/>
                  </a:lnTo>
                  <a:lnTo>
                    <a:pt x="251301" y="10470"/>
                  </a:lnTo>
                  <a:lnTo>
                    <a:pt x="16826712" y="10470"/>
                  </a:lnTo>
                  <a:lnTo>
                    <a:pt x="16826712" y="0"/>
                  </a:lnTo>
                  <a:close/>
                </a:path>
              </a:pathLst>
            </a:custGeom>
            <a:solidFill>
              <a:srgbClr val="2C52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6485" y="2533954"/>
              <a:ext cx="186954" cy="251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3234" y="2542858"/>
              <a:ext cx="173041" cy="22521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8992" y="2583185"/>
              <a:ext cx="12145349" cy="24585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19331" y="3162207"/>
              <a:ext cx="17078325" cy="5193665"/>
            </a:xfrm>
            <a:custGeom>
              <a:avLst/>
              <a:gdLst/>
              <a:ahLst/>
              <a:cxnLst/>
              <a:rect l="l" t="t" r="r" b="b"/>
              <a:pathLst>
                <a:path w="17078325" h="5193665">
                  <a:moveTo>
                    <a:pt x="16826712" y="0"/>
                  </a:moveTo>
                  <a:lnTo>
                    <a:pt x="251301" y="0"/>
                  </a:lnTo>
                  <a:lnTo>
                    <a:pt x="206129" y="4048"/>
                  </a:lnTo>
                  <a:lnTo>
                    <a:pt x="163614" y="15722"/>
                  </a:lnTo>
                  <a:lnTo>
                    <a:pt x="124464" y="34310"/>
                  </a:lnTo>
                  <a:lnTo>
                    <a:pt x="89391" y="59102"/>
                  </a:lnTo>
                  <a:lnTo>
                    <a:pt x="59102" y="89391"/>
                  </a:lnTo>
                  <a:lnTo>
                    <a:pt x="34309" y="124464"/>
                  </a:lnTo>
                  <a:lnTo>
                    <a:pt x="15722" y="163614"/>
                  </a:lnTo>
                  <a:lnTo>
                    <a:pt x="4048" y="206129"/>
                  </a:lnTo>
                  <a:lnTo>
                    <a:pt x="0" y="251301"/>
                  </a:lnTo>
                  <a:lnTo>
                    <a:pt x="0" y="4942257"/>
                  </a:lnTo>
                  <a:lnTo>
                    <a:pt x="4048" y="4987429"/>
                  </a:lnTo>
                  <a:lnTo>
                    <a:pt x="15722" y="5029944"/>
                  </a:lnTo>
                  <a:lnTo>
                    <a:pt x="34309" y="5069094"/>
                  </a:lnTo>
                  <a:lnTo>
                    <a:pt x="59102" y="5104168"/>
                  </a:lnTo>
                  <a:lnTo>
                    <a:pt x="89391" y="5134456"/>
                  </a:lnTo>
                  <a:lnTo>
                    <a:pt x="124464" y="5159249"/>
                  </a:lnTo>
                  <a:lnTo>
                    <a:pt x="163614" y="5177837"/>
                  </a:lnTo>
                  <a:lnTo>
                    <a:pt x="206129" y="5189510"/>
                  </a:lnTo>
                  <a:lnTo>
                    <a:pt x="251301" y="5193559"/>
                  </a:lnTo>
                  <a:lnTo>
                    <a:pt x="16826712" y="5193559"/>
                  </a:lnTo>
                  <a:lnTo>
                    <a:pt x="16871884" y="5189510"/>
                  </a:lnTo>
                  <a:lnTo>
                    <a:pt x="16914400" y="5177837"/>
                  </a:lnTo>
                  <a:lnTo>
                    <a:pt x="16953549" y="5159249"/>
                  </a:lnTo>
                  <a:lnTo>
                    <a:pt x="16988623" y="5134456"/>
                  </a:lnTo>
                  <a:lnTo>
                    <a:pt x="17018911" y="5104168"/>
                  </a:lnTo>
                  <a:lnTo>
                    <a:pt x="17043704" y="5069094"/>
                  </a:lnTo>
                  <a:lnTo>
                    <a:pt x="17062292" y="5029944"/>
                  </a:lnTo>
                  <a:lnTo>
                    <a:pt x="17073965" y="4987429"/>
                  </a:lnTo>
                  <a:lnTo>
                    <a:pt x="17078014" y="4942257"/>
                  </a:lnTo>
                  <a:lnTo>
                    <a:pt x="17078014" y="251301"/>
                  </a:lnTo>
                  <a:lnTo>
                    <a:pt x="17073965" y="206129"/>
                  </a:lnTo>
                  <a:lnTo>
                    <a:pt x="17062292" y="163614"/>
                  </a:lnTo>
                  <a:lnTo>
                    <a:pt x="17043704" y="124464"/>
                  </a:lnTo>
                  <a:lnTo>
                    <a:pt x="17018911" y="89391"/>
                  </a:lnTo>
                  <a:lnTo>
                    <a:pt x="16988623" y="59102"/>
                  </a:lnTo>
                  <a:lnTo>
                    <a:pt x="16953549" y="34310"/>
                  </a:lnTo>
                  <a:lnTo>
                    <a:pt x="16914400" y="15722"/>
                  </a:lnTo>
                  <a:lnTo>
                    <a:pt x="16871884" y="4048"/>
                  </a:lnTo>
                  <a:lnTo>
                    <a:pt x="168267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19331" y="3162207"/>
              <a:ext cx="17078325" cy="5193665"/>
            </a:xfrm>
            <a:custGeom>
              <a:avLst/>
              <a:gdLst/>
              <a:ahLst/>
              <a:cxnLst/>
              <a:rect l="l" t="t" r="r" b="b"/>
              <a:pathLst>
                <a:path w="17078325" h="5193665">
                  <a:moveTo>
                    <a:pt x="251301" y="0"/>
                  </a:moveTo>
                  <a:lnTo>
                    <a:pt x="206129" y="4048"/>
                  </a:lnTo>
                  <a:lnTo>
                    <a:pt x="163614" y="15722"/>
                  </a:lnTo>
                  <a:lnTo>
                    <a:pt x="124464" y="34310"/>
                  </a:lnTo>
                  <a:lnTo>
                    <a:pt x="89391" y="59102"/>
                  </a:lnTo>
                  <a:lnTo>
                    <a:pt x="59102" y="89391"/>
                  </a:lnTo>
                  <a:lnTo>
                    <a:pt x="34309" y="124464"/>
                  </a:lnTo>
                  <a:lnTo>
                    <a:pt x="15722" y="163614"/>
                  </a:lnTo>
                  <a:lnTo>
                    <a:pt x="4048" y="206129"/>
                  </a:lnTo>
                  <a:lnTo>
                    <a:pt x="0" y="251301"/>
                  </a:lnTo>
                  <a:lnTo>
                    <a:pt x="0" y="4942257"/>
                  </a:lnTo>
                  <a:lnTo>
                    <a:pt x="4048" y="4987429"/>
                  </a:lnTo>
                  <a:lnTo>
                    <a:pt x="15722" y="5029944"/>
                  </a:lnTo>
                  <a:lnTo>
                    <a:pt x="34309" y="5069094"/>
                  </a:lnTo>
                  <a:lnTo>
                    <a:pt x="59102" y="5104168"/>
                  </a:lnTo>
                  <a:lnTo>
                    <a:pt x="89391" y="5134456"/>
                  </a:lnTo>
                  <a:lnTo>
                    <a:pt x="124464" y="5159249"/>
                  </a:lnTo>
                  <a:lnTo>
                    <a:pt x="163614" y="5177837"/>
                  </a:lnTo>
                  <a:lnTo>
                    <a:pt x="206129" y="5189510"/>
                  </a:lnTo>
                  <a:lnTo>
                    <a:pt x="251301" y="5193559"/>
                  </a:lnTo>
                  <a:lnTo>
                    <a:pt x="251301" y="5183088"/>
                  </a:lnTo>
                  <a:lnTo>
                    <a:pt x="202765" y="5178195"/>
                  </a:lnTo>
                  <a:lnTo>
                    <a:pt x="157559" y="5164162"/>
                  </a:lnTo>
                  <a:lnTo>
                    <a:pt x="116650" y="5141958"/>
                  </a:lnTo>
                  <a:lnTo>
                    <a:pt x="81008" y="5112550"/>
                  </a:lnTo>
                  <a:lnTo>
                    <a:pt x="51600" y="5076908"/>
                  </a:lnTo>
                  <a:lnTo>
                    <a:pt x="29396" y="5035999"/>
                  </a:lnTo>
                  <a:lnTo>
                    <a:pt x="15363" y="4990793"/>
                  </a:lnTo>
                  <a:lnTo>
                    <a:pt x="10470" y="4942257"/>
                  </a:lnTo>
                  <a:lnTo>
                    <a:pt x="10470" y="251301"/>
                  </a:lnTo>
                  <a:lnTo>
                    <a:pt x="15363" y="202765"/>
                  </a:lnTo>
                  <a:lnTo>
                    <a:pt x="29396" y="157559"/>
                  </a:lnTo>
                  <a:lnTo>
                    <a:pt x="51600" y="116650"/>
                  </a:lnTo>
                  <a:lnTo>
                    <a:pt x="81008" y="81008"/>
                  </a:lnTo>
                  <a:lnTo>
                    <a:pt x="116650" y="51600"/>
                  </a:lnTo>
                  <a:lnTo>
                    <a:pt x="157559" y="29396"/>
                  </a:lnTo>
                  <a:lnTo>
                    <a:pt x="202765" y="15363"/>
                  </a:lnTo>
                  <a:lnTo>
                    <a:pt x="251301" y="10470"/>
                  </a:lnTo>
                  <a:lnTo>
                    <a:pt x="251301" y="0"/>
                  </a:lnTo>
                  <a:close/>
                </a:path>
                <a:path w="17078325" h="5193665">
                  <a:moveTo>
                    <a:pt x="16826712" y="5183088"/>
                  </a:moveTo>
                  <a:lnTo>
                    <a:pt x="251301" y="5183088"/>
                  </a:lnTo>
                  <a:lnTo>
                    <a:pt x="251301" y="5193559"/>
                  </a:lnTo>
                  <a:lnTo>
                    <a:pt x="16826712" y="5193559"/>
                  </a:lnTo>
                  <a:lnTo>
                    <a:pt x="16826712" y="5183088"/>
                  </a:lnTo>
                  <a:close/>
                </a:path>
                <a:path w="17078325" h="5193665">
                  <a:moveTo>
                    <a:pt x="16826712" y="0"/>
                  </a:moveTo>
                  <a:lnTo>
                    <a:pt x="16826712" y="10470"/>
                  </a:lnTo>
                  <a:lnTo>
                    <a:pt x="16875248" y="15363"/>
                  </a:lnTo>
                  <a:lnTo>
                    <a:pt x="16920454" y="29396"/>
                  </a:lnTo>
                  <a:lnTo>
                    <a:pt x="16961363" y="51600"/>
                  </a:lnTo>
                  <a:lnTo>
                    <a:pt x="16997005" y="81008"/>
                  </a:lnTo>
                  <a:lnTo>
                    <a:pt x="17026413" y="116650"/>
                  </a:lnTo>
                  <a:lnTo>
                    <a:pt x="17048617" y="157559"/>
                  </a:lnTo>
                  <a:lnTo>
                    <a:pt x="17062650" y="202765"/>
                  </a:lnTo>
                  <a:lnTo>
                    <a:pt x="17067543" y="251301"/>
                  </a:lnTo>
                  <a:lnTo>
                    <a:pt x="17067543" y="4942257"/>
                  </a:lnTo>
                  <a:lnTo>
                    <a:pt x="17062650" y="4990793"/>
                  </a:lnTo>
                  <a:lnTo>
                    <a:pt x="17048617" y="5035999"/>
                  </a:lnTo>
                  <a:lnTo>
                    <a:pt x="17026413" y="5076908"/>
                  </a:lnTo>
                  <a:lnTo>
                    <a:pt x="16997005" y="5112550"/>
                  </a:lnTo>
                  <a:lnTo>
                    <a:pt x="16961363" y="5141958"/>
                  </a:lnTo>
                  <a:lnTo>
                    <a:pt x="16920454" y="5164162"/>
                  </a:lnTo>
                  <a:lnTo>
                    <a:pt x="16875248" y="5178195"/>
                  </a:lnTo>
                  <a:lnTo>
                    <a:pt x="16826712" y="5183088"/>
                  </a:lnTo>
                  <a:lnTo>
                    <a:pt x="16826712" y="5193559"/>
                  </a:lnTo>
                  <a:lnTo>
                    <a:pt x="16871884" y="5189510"/>
                  </a:lnTo>
                  <a:lnTo>
                    <a:pt x="16914400" y="5177837"/>
                  </a:lnTo>
                  <a:lnTo>
                    <a:pt x="16953549" y="5159249"/>
                  </a:lnTo>
                  <a:lnTo>
                    <a:pt x="16988623" y="5134456"/>
                  </a:lnTo>
                  <a:lnTo>
                    <a:pt x="17018911" y="5104168"/>
                  </a:lnTo>
                  <a:lnTo>
                    <a:pt x="17043704" y="5069094"/>
                  </a:lnTo>
                  <a:lnTo>
                    <a:pt x="17062292" y="5029944"/>
                  </a:lnTo>
                  <a:lnTo>
                    <a:pt x="17073965" y="4987429"/>
                  </a:lnTo>
                  <a:lnTo>
                    <a:pt x="17078014" y="4942257"/>
                  </a:lnTo>
                  <a:lnTo>
                    <a:pt x="17078014" y="251301"/>
                  </a:lnTo>
                  <a:lnTo>
                    <a:pt x="17073965" y="206129"/>
                  </a:lnTo>
                  <a:lnTo>
                    <a:pt x="17062292" y="163614"/>
                  </a:lnTo>
                  <a:lnTo>
                    <a:pt x="17043704" y="124464"/>
                  </a:lnTo>
                  <a:lnTo>
                    <a:pt x="17018911" y="89391"/>
                  </a:lnTo>
                  <a:lnTo>
                    <a:pt x="16988623" y="59102"/>
                  </a:lnTo>
                  <a:lnTo>
                    <a:pt x="16953549" y="34310"/>
                  </a:lnTo>
                  <a:lnTo>
                    <a:pt x="16914400" y="15722"/>
                  </a:lnTo>
                  <a:lnTo>
                    <a:pt x="16871884" y="4048"/>
                  </a:lnTo>
                  <a:lnTo>
                    <a:pt x="16826712" y="0"/>
                  </a:lnTo>
                  <a:close/>
                </a:path>
                <a:path w="17078325" h="5193665">
                  <a:moveTo>
                    <a:pt x="16826712" y="0"/>
                  </a:moveTo>
                  <a:lnTo>
                    <a:pt x="251301" y="0"/>
                  </a:lnTo>
                  <a:lnTo>
                    <a:pt x="251301" y="10470"/>
                  </a:lnTo>
                  <a:lnTo>
                    <a:pt x="16826712" y="10470"/>
                  </a:lnTo>
                  <a:lnTo>
                    <a:pt x="16826712" y="0"/>
                  </a:lnTo>
                  <a:close/>
                </a:path>
              </a:pathLst>
            </a:custGeom>
            <a:solidFill>
              <a:srgbClr val="2C52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656485" y="3277387"/>
            <a:ext cx="187325" cy="251460"/>
            <a:chOff x="1656485" y="3277387"/>
            <a:chExt cx="187325" cy="25146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6485" y="3277387"/>
              <a:ext cx="186954" cy="25130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3234" y="3286291"/>
              <a:ext cx="173041" cy="225214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97023" y="3326618"/>
            <a:ext cx="2076187" cy="19436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72197" y="3738105"/>
            <a:ext cx="14788578" cy="449391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3184" y="356010"/>
            <a:ext cx="19517730" cy="10596535"/>
            <a:chOff x="293184" y="356010"/>
            <a:chExt cx="19517730" cy="105965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184" y="356010"/>
              <a:ext cx="19517730" cy="1059653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609561" y="1771951"/>
              <a:ext cx="10895965" cy="319405"/>
            </a:xfrm>
            <a:custGeom>
              <a:avLst/>
              <a:gdLst/>
              <a:ahLst/>
              <a:cxnLst/>
              <a:rect l="l" t="t" r="r" b="b"/>
              <a:pathLst>
                <a:path w="10895965" h="319405">
                  <a:moveTo>
                    <a:pt x="60453" y="0"/>
                  </a:moveTo>
                  <a:lnTo>
                    <a:pt x="0" y="60453"/>
                  </a:lnTo>
                  <a:lnTo>
                    <a:pt x="60453" y="120907"/>
                  </a:lnTo>
                  <a:lnTo>
                    <a:pt x="110436" y="70924"/>
                  </a:lnTo>
                  <a:lnTo>
                    <a:pt x="60453" y="70924"/>
                  </a:lnTo>
                  <a:lnTo>
                    <a:pt x="60453" y="49982"/>
                  </a:lnTo>
                  <a:lnTo>
                    <a:pt x="110436" y="49982"/>
                  </a:lnTo>
                  <a:lnTo>
                    <a:pt x="60453" y="0"/>
                  </a:lnTo>
                  <a:close/>
                </a:path>
                <a:path w="10895965" h="319405">
                  <a:moveTo>
                    <a:pt x="76215" y="49982"/>
                  </a:moveTo>
                  <a:lnTo>
                    <a:pt x="60453" y="49982"/>
                  </a:lnTo>
                  <a:lnTo>
                    <a:pt x="60453" y="70924"/>
                  </a:lnTo>
                  <a:lnTo>
                    <a:pt x="76215" y="70924"/>
                  </a:lnTo>
                  <a:lnTo>
                    <a:pt x="76215" y="49982"/>
                  </a:lnTo>
                  <a:close/>
                </a:path>
                <a:path w="10895965" h="319405">
                  <a:moveTo>
                    <a:pt x="107737" y="49982"/>
                  </a:moveTo>
                  <a:lnTo>
                    <a:pt x="76215" y="49982"/>
                  </a:lnTo>
                  <a:lnTo>
                    <a:pt x="76215" y="70924"/>
                  </a:lnTo>
                  <a:lnTo>
                    <a:pt x="107737" y="70924"/>
                  </a:lnTo>
                  <a:lnTo>
                    <a:pt x="107737" y="49982"/>
                  </a:lnTo>
                  <a:close/>
                </a:path>
                <a:path w="10895965" h="319405">
                  <a:moveTo>
                    <a:pt x="110436" y="49982"/>
                  </a:moveTo>
                  <a:lnTo>
                    <a:pt x="107737" y="49982"/>
                  </a:lnTo>
                  <a:lnTo>
                    <a:pt x="107737" y="70924"/>
                  </a:lnTo>
                  <a:lnTo>
                    <a:pt x="110436" y="70924"/>
                  </a:lnTo>
                  <a:lnTo>
                    <a:pt x="120907" y="60453"/>
                  </a:lnTo>
                  <a:lnTo>
                    <a:pt x="110436" y="49982"/>
                  </a:lnTo>
                  <a:close/>
                </a:path>
                <a:path w="10895965" h="319405">
                  <a:moveTo>
                    <a:pt x="139260" y="49982"/>
                  </a:moveTo>
                  <a:lnTo>
                    <a:pt x="110436" y="49982"/>
                  </a:lnTo>
                  <a:lnTo>
                    <a:pt x="120907" y="60453"/>
                  </a:lnTo>
                  <a:lnTo>
                    <a:pt x="110436" y="70924"/>
                  </a:lnTo>
                  <a:lnTo>
                    <a:pt x="139260" y="70924"/>
                  </a:lnTo>
                  <a:lnTo>
                    <a:pt x="139260" y="49982"/>
                  </a:lnTo>
                  <a:close/>
                </a:path>
                <a:path w="10895965" h="319405">
                  <a:moveTo>
                    <a:pt x="10834994" y="0"/>
                  </a:moveTo>
                  <a:lnTo>
                    <a:pt x="10774541" y="60453"/>
                  </a:lnTo>
                  <a:lnTo>
                    <a:pt x="10834994" y="120907"/>
                  </a:lnTo>
                  <a:lnTo>
                    <a:pt x="10884978" y="70924"/>
                  </a:lnTo>
                  <a:lnTo>
                    <a:pt x="10787689" y="70924"/>
                  </a:lnTo>
                  <a:lnTo>
                    <a:pt x="10787689" y="49982"/>
                  </a:lnTo>
                  <a:lnTo>
                    <a:pt x="10884978" y="49982"/>
                  </a:lnTo>
                  <a:lnTo>
                    <a:pt x="10834994" y="0"/>
                  </a:lnTo>
                  <a:close/>
                </a:path>
                <a:path w="10895965" h="319405">
                  <a:moveTo>
                    <a:pt x="10785011" y="49982"/>
                  </a:moveTo>
                  <a:lnTo>
                    <a:pt x="10756150" y="49982"/>
                  </a:lnTo>
                  <a:lnTo>
                    <a:pt x="10756150" y="70924"/>
                  </a:lnTo>
                  <a:lnTo>
                    <a:pt x="10785011" y="70924"/>
                  </a:lnTo>
                  <a:lnTo>
                    <a:pt x="10774541" y="60453"/>
                  </a:lnTo>
                  <a:lnTo>
                    <a:pt x="10785011" y="49982"/>
                  </a:lnTo>
                  <a:close/>
                </a:path>
                <a:path w="10895965" h="319405">
                  <a:moveTo>
                    <a:pt x="10819227" y="49982"/>
                  </a:moveTo>
                  <a:lnTo>
                    <a:pt x="10787689" y="49982"/>
                  </a:lnTo>
                  <a:lnTo>
                    <a:pt x="10787689" y="70924"/>
                  </a:lnTo>
                  <a:lnTo>
                    <a:pt x="10819227" y="70924"/>
                  </a:lnTo>
                  <a:lnTo>
                    <a:pt x="10819227" y="49982"/>
                  </a:lnTo>
                  <a:close/>
                </a:path>
                <a:path w="10895965" h="319405">
                  <a:moveTo>
                    <a:pt x="10834994" y="49982"/>
                  </a:moveTo>
                  <a:lnTo>
                    <a:pt x="10819227" y="49982"/>
                  </a:lnTo>
                  <a:lnTo>
                    <a:pt x="10819227" y="70924"/>
                  </a:lnTo>
                  <a:lnTo>
                    <a:pt x="10834994" y="70924"/>
                  </a:lnTo>
                  <a:lnTo>
                    <a:pt x="10834994" y="49982"/>
                  </a:lnTo>
                  <a:close/>
                </a:path>
                <a:path w="10895965" h="319405">
                  <a:moveTo>
                    <a:pt x="10884978" y="49982"/>
                  </a:moveTo>
                  <a:lnTo>
                    <a:pt x="10834994" y="49982"/>
                  </a:lnTo>
                  <a:lnTo>
                    <a:pt x="10834994" y="70924"/>
                  </a:lnTo>
                  <a:lnTo>
                    <a:pt x="10884978" y="70924"/>
                  </a:lnTo>
                  <a:lnTo>
                    <a:pt x="10895449" y="60453"/>
                  </a:lnTo>
                  <a:lnTo>
                    <a:pt x="10884978" y="49982"/>
                  </a:lnTo>
                  <a:close/>
                </a:path>
                <a:path w="10895965" h="319405">
                  <a:moveTo>
                    <a:pt x="5288832" y="297841"/>
                  </a:moveTo>
                  <a:lnTo>
                    <a:pt x="5275042" y="313602"/>
                  </a:lnTo>
                  <a:lnTo>
                    <a:pt x="5281572" y="317488"/>
                  </a:lnTo>
                  <a:lnTo>
                    <a:pt x="5288832" y="318783"/>
                  </a:lnTo>
                  <a:lnTo>
                    <a:pt x="5296092" y="317488"/>
                  </a:lnTo>
                  <a:lnTo>
                    <a:pt x="5302622" y="313602"/>
                  </a:lnTo>
                  <a:lnTo>
                    <a:pt x="5288832" y="297841"/>
                  </a:lnTo>
                  <a:close/>
                </a:path>
                <a:path w="10895965" h="319405">
                  <a:moveTo>
                    <a:pt x="5277893" y="288269"/>
                  </a:moveTo>
                  <a:lnTo>
                    <a:pt x="5264103" y="304030"/>
                  </a:lnTo>
                  <a:lnTo>
                    <a:pt x="5275042" y="313602"/>
                  </a:lnTo>
                  <a:lnTo>
                    <a:pt x="5288832" y="297841"/>
                  </a:lnTo>
                  <a:lnTo>
                    <a:pt x="5277893" y="288269"/>
                  </a:lnTo>
                  <a:close/>
                </a:path>
                <a:path w="10895965" h="319405">
                  <a:moveTo>
                    <a:pt x="5299772" y="288269"/>
                  </a:moveTo>
                  <a:lnTo>
                    <a:pt x="5288832" y="297841"/>
                  </a:lnTo>
                  <a:lnTo>
                    <a:pt x="5302622" y="313602"/>
                  </a:lnTo>
                  <a:lnTo>
                    <a:pt x="5313562" y="304030"/>
                  </a:lnTo>
                  <a:lnTo>
                    <a:pt x="5299772" y="288269"/>
                  </a:lnTo>
                  <a:close/>
                </a:path>
                <a:path w="10895965" h="319405">
                  <a:moveTo>
                    <a:pt x="5026281" y="68117"/>
                  </a:moveTo>
                  <a:lnTo>
                    <a:pt x="5012491" y="83877"/>
                  </a:lnTo>
                  <a:lnTo>
                    <a:pt x="5023430" y="93449"/>
                  </a:lnTo>
                  <a:lnTo>
                    <a:pt x="5037220" y="77689"/>
                  </a:lnTo>
                  <a:lnTo>
                    <a:pt x="5026281" y="68117"/>
                  </a:lnTo>
                  <a:close/>
                </a:path>
                <a:path w="10895965" h="319405">
                  <a:moveTo>
                    <a:pt x="5015644" y="60378"/>
                  </a:moveTo>
                  <a:lnTo>
                    <a:pt x="5004893" y="78350"/>
                  </a:lnTo>
                  <a:lnTo>
                    <a:pt x="5007570" y="79951"/>
                  </a:lnTo>
                  <a:lnTo>
                    <a:pt x="5010114" y="81798"/>
                  </a:lnTo>
                  <a:lnTo>
                    <a:pt x="5012491" y="83877"/>
                  </a:lnTo>
                  <a:lnTo>
                    <a:pt x="5026281" y="68117"/>
                  </a:lnTo>
                  <a:lnTo>
                    <a:pt x="5022954" y="65206"/>
                  </a:lnTo>
                  <a:lnTo>
                    <a:pt x="5019392" y="62620"/>
                  </a:lnTo>
                  <a:lnTo>
                    <a:pt x="5015644" y="60378"/>
                  </a:lnTo>
                  <a:close/>
                </a:path>
                <a:path w="10895965" h="319405">
                  <a:moveTo>
                    <a:pt x="5551383" y="68117"/>
                  </a:moveTo>
                  <a:lnTo>
                    <a:pt x="5540444" y="77689"/>
                  </a:lnTo>
                  <a:lnTo>
                    <a:pt x="5554234" y="93449"/>
                  </a:lnTo>
                  <a:lnTo>
                    <a:pt x="5565174" y="83877"/>
                  </a:lnTo>
                  <a:lnTo>
                    <a:pt x="5551383" y="68117"/>
                  </a:lnTo>
                  <a:close/>
                </a:path>
                <a:path w="10895965" h="319405">
                  <a:moveTo>
                    <a:pt x="5562020" y="60378"/>
                  </a:moveTo>
                  <a:lnTo>
                    <a:pt x="5558272" y="62620"/>
                  </a:lnTo>
                  <a:lnTo>
                    <a:pt x="5554710" y="65206"/>
                  </a:lnTo>
                  <a:lnTo>
                    <a:pt x="5551383" y="68117"/>
                  </a:lnTo>
                  <a:lnTo>
                    <a:pt x="5565174" y="83877"/>
                  </a:lnTo>
                  <a:lnTo>
                    <a:pt x="5567550" y="81798"/>
                  </a:lnTo>
                  <a:lnTo>
                    <a:pt x="5570094" y="79951"/>
                  </a:lnTo>
                  <a:lnTo>
                    <a:pt x="5572771" y="78350"/>
                  </a:lnTo>
                  <a:lnTo>
                    <a:pt x="5562020" y="60378"/>
                  </a:lnTo>
                  <a:close/>
                </a:path>
                <a:path w="10895965" h="319405">
                  <a:moveTo>
                    <a:pt x="202306" y="49982"/>
                  </a:moveTo>
                  <a:lnTo>
                    <a:pt x="170783" y="49982"/>
                  </a:lnTo>
                  <a:lnTo>
                    <a:pt x="170783" y="70924"/>
                  </a:lnTo>
                  <a:lnTo>
                    <a:pt x="202306" y="70924"/>
                  </a:lnTo>
                  <a:lnTo>
                    <a:pt x="202306" y="49982"/>
                  </a:lnTo>
                  <a:close/>
                </a:path>
                <a:path w="10895965" h="319405">
                  <a:moveTo>
                    <a:pt x="265352" y="49982"/>
                  </a:moveTo>
                  <a:lnTo>
                    <a:pt x="233829" y="49982"/>
                  </a:lnTo>
                  <a:lnTo>
                    <a:pt x="233829" y="70924"/>
                  </a:lnTo>
                  <a:lnTo>
                    <a:pt x="265352" y="70924"/>
                  </a:lnTo>
                  <a:lnTo>
                    <a:pt x="265352" y="49982"/>
                  </a:lnTo>
                  <a:close/>
                </a:path>
                <a:path w="10895965" h="319405">
                  <a:moveTo>
                    <a:pt x="328397" y="49982"/>
                  </a:moveTo>
                  <a:lnTo>
                    <a:pt x="296874" y="49982"/>
                  </a:lnTo>
                  <a:lnTo>
                    <a:pt x="296874" y="70924"/>
                  </a:lnTo>
                  <a:lnTo>
                    <a:pt x="328397" y="70924"/>
                  </a:lnTo>
                  <a:lnTo>
                    <a:pt x="328397" y="49982"/>
                  </a:lnTo>
                  <a:close/>
                </a:path>
                <a:path w="10895965" h="319405">
                  <a:moveTo>
                    <a:pt x="391443" y="49982"/>
                  </a:moveTo>
                  <a:lnTo>
                    <a:pt x="359920" y="49982"/>
                  </a:lnTo>
                  <a:lnTo>
                    <a:pt x="359920" y="70924"/>
                  </a:lnTo>
                  <a:lnTo>
                    <a:pt x="391443" y="70924"/>
                  </a:lnTo>
                  <a:lnTo>
                    <a:pt x="391443" y="49982"/>
                  </a:lnTo>
                  <a:close/>
                </a:path>
                <a:path w="10895965" h="319405">
                  <a:moveTo>
                    <a:pt x="454489" y="49982"/>
                  </a:moveTo>
                  <a:lnTo>
                    <a:pt x="422966" y="49982"/>
                  </a:lnTo>
                  <a:lnTo>
                    <a:pt x="422966" y="70924"/>
                  </a:lnTo>
                  <a:lnTo>
                    <a:pt x="454489" y="70924"/>
                  </a:lnTo>
                  <a:lnTo>
                    <a:pt x="454489" y="49982"/>
                  </a:lnTo>
                  <a:close/>
                </a:path>
                <a:path w="10895965" h="319405">
                  <a:moveTo>
                    <a:pt x="517534" y="49982"/>
                  </a:moveTo>
                  <a:lnTo>
                    <a:pt x="486011" y="49982"/>
                  </a:lnTo>
                  <a:lnTo>
                    <a:pt x="486011" y="70924"/>
                  </a:lnTo>
                  <a:lnTo>
                    <a:pt x="517534" y="70924"/>
                  </a:lnTo>
                  <a:lnTo>
                    <a:pt x="517534" y="49982"/>
                  </a:lnTo>
                  <a:close/>
                </a:path>
                <a:path w="10895965" h="319405">
                  <a:moveTo>
                    <a:pt x="580580" y="49982"/>
                  </a:moveTo>
                  <a:lnTo>
                    <a:pt x="549057" y="49982"/>
                  </a:lnTo>
                  <a:lnTo>
                    <a:pt x="549057" y="70924"/>
                  </a:lnTo>
                  <a:lnTo>
                    <a:pt x="580580" y="70924"/>
                  </a:lnTo>
                  <a:lnTo>
                    <a:pt x="580580" y="49982"/>
                  </a:lnTo>
                  <a:close/>
                </a:path>
                <a:path w="10895965" h="319405">
                  <a:moveTo>
                    <a:pt x="643626" y="49982"/>
                  </a:moveTo>
                  <a:lnTo>
                    <a:pt x="612103" y="49982"/>
                  </a:lnTo>
                  <a:lnTo>
                    <a:pt x="612103" y="70924"/>
                  </a:lnTo>
                  <a:lnTo>
                    <a:pt x="643626" y="70924"/>
                  </a:lnTo>
                  <a:lnTo>
                    <a:pt x="643626" y="49982"/>
                  </a:lnTo>
                  <a:close/>
                </a:path>
                <a:path w="10895965" h="319405">
                  <a:moveTo>
                    <a:pt x="706671" y="49982"/>
                  </a:moveTo>
                  <a:lnTo>
                    <a:pt x="675148" y="49982"/>
                  </a:lnTo>
                  <a:lnTo>
                    <a:pt x="675148" y="70924"/>
                  </a:lnTo>
                  <a:lnTo>
                    <a:pt x="706671" y="70924"/>
                  </a:lnTo>
                  <a:lnTo>
                    <a:pt x="706671" y="49982"/>
                  </a:lnTo>
                  <a:close/>
                </a:path>
                <a:path w="10895965" h="319405">
                  <a:moveTo>
                    <a:pt x="769717" y="49982"/>
                  </a:moveTo>
                  <a:lnTo>
                    <a:pt x="738194" y="49982"/>
                  </a:lnTo>
                  <a:lnTo>
                    <a:pt x="738194" y="70924"/>
                  </a:lnTo>
                  <a:lnTo>
                    <a:pt x="769717" y="70924"/>
                  </a:lnTo>
                  <a:lnTo>
                    <a:pt x="769717" y="49982"/>
                  </a:lnTo>
                  <a:close/>
                </a:path>
                <a:path w="10895965" h="319405">
                  <a:moveTo>
                    <a:pt x="832762" y="49982"/>
                  </a:moveTo>
                  <a:lnTo>
                    <a:pt x="801240" y="49982"/>
                  </a:lnTo>
                  <a:lnTo>
                    <a:pt x="801240" y="70924"/>
                  </a:lnTo>
                  <a:lnTo>
                    <a:pt x="832762" y="70924"/>
                  </a:lnTo>
                  <a:lnTo>
                    <a:pt x="832762" y="49982"/>
                  </a:lnTo>
                  <a:close/>
                </a:path>
                <a:path w="10895965" h="319405">
                  <a:moveTo>
                    <a:pt x="895808" y="49982"/>
                  </a:moveTo>
                  <a:lnTo>
                    <a:pt x="864285" y="49982"/>
                  </a:lnTo>
                  <a:lnTo>
                    <a:pt x="864285" y="70924"/>
                  </a:lnTo>
                  <a:lnTo>
                    <a:pt x="895808" y="70924"/>
                  </a:lnTo>
                  <a:lnTo>
                    <a:pt x="895808" y="49982"/>
                  </a:lnTo>
                  <a:close/>
                </a:path>
                <a:path w="10895965" h="319405">
                  <a:moveTo>
                    <a:pt x="958854" y="49982"/>
                  </a:moveTo>
                  <a:lnTo>
                    <a:pt x="927331" y="49982"/>
                  </a:lnTo>
                  <a:lnTo>
                    <a:pt x="927331" y="70924"/>
                  </a:lnTo>
                  <a:lnTo>
                    <a:pt x="958854" y="70924"/>
                  </a:lnTo>
                  <a:lnTo>
                    <a:pt x="958854" y="49982"/>
                  </a:lnTo>
                  <a:close/>
                </a:path>
                <a:path w="10895965" h="319405">
                  <a:moveTo>
                    <a:pt x="1021899" y="49982"/>
                  </a:moveTo>
                  <a:lnTo>
                    <a:pt x="990377" y="49982"/>
                  </a:lnTo>
                  <a:lnTo>
                    <a:pt x="990377" y="70924"/>
                  </a:lnTo>
                  <a:lnTo>
                    <a:pt x="1021899" y="70924"/>
                  </a:lnTo>
                  <a:lnTo>
                    <a:pt x="1021899" y="49982"/>
                  </a:lnTo>
                  <a:close/>
                </a:path>
                <a:path w="10895965" h="319405">
                  <a:moveTo>
                    <a:pt x="1084945" y="49982"/>
                  </a:moveTo>
                  <a:lnTo>
                    <a:pt x="1053422" y="49982"/>
                  </a:lnTo>
                  <a:lnTo>
                    <a:pt x="1053422" y="70924"/>
                  </a:lnTo>
                  <a:lnTo>
                    <a:pt x="1084945" y="70924"/>
                  </a:lnTo>
                  <a:lnTo>
                    <a:pt x="1084945" y="49982"/>
                  </a:lnTo>
                  <a:close/>
                </a:path>
                <a:path w="10895965" h="319405">
                  <a:moveTo>
                    <a:pt x="1147991" y="49982"/>
                  </a:moveTo>
                  <a:lnTo>
                    <a:pt x="1116468" y="49982"/>
                  </a:lnTo>
                  <a:lnTo>
                    <a:pt x="1116468" y="70924"/>
                  </a:lnTo>
                  <a:lnTo>
                    <a:pt x="1147991" y="70924"/>
                  </a:lnTo>
                  <a:lnTo>
                    <a:pt x="1147991" y="49982"/>
                  </a:lnTo>
                  <a:close/>
                </a:path>
                <a:path w="10895965" h="319405">
                  <a:moveTo>
                    <a:pt x="1211036" y="49982"/>
                  </a:moveTo>
                  <a:lnTo>
                    <a:pt x="1179513" y="49982"/>
                  </a:lnTo>
                  <a:lnTo>
                    <a:pt x="1179513" y="70924"/>
                  </a:lnTo>
                  <a:lnTo>
                    <a:pt x="1211036" y="70924"/>
                  </a:lnTo>
                  <a:lnTo>
                    <a:pt x="1211036" y="49982"/>
                  </a:lnTo>
                  <a:close/>
                </a:path>
                <a:path w="10895965" h="319405">
                  <a:moveTo>
                    <a:pt x="1274082" y="49982"/>
                  </a:moveTo>
                  <a:lnTo>
                    <a:pt x="1242559" y="49982"/>
                  </a:lnTo>
                  <a:lnTo>
                    <a:pt x="1242559" y="70924"/>
                  </a:lnTo>
                  <a:lnTo>
                    <a:pt x="1274082" y="70924"/>
                  </a:lnTo>
                  <a:lnTo>
                    <a:pt x="1274082" y="49982"/>
                  </a:lnTo>
                  <a:close/>
                </a:path>
                <a:path w="10895965" h="319405">
                  <a:moveTo>
                    <a:pt x="1337128" y="49982"/>
                  </a:moveTo>
                  <a:lnTo>
                    <a:pt x="1305605" y="49982"/>
                  </a:lnTo>
                  <a:lnTo>
                    <a:pt x="1305605" y="70924"/>
                  </a:lnTo>
                  <a:lnTo>
                    <a:pt x="1337128" y="70924"/>
                  </a:lnTo>
                  <a:lnTo>
                    <a:pt x="1337128" y="49982"/>
                  </a:lnTo>
                  <a:close/>
                </a:path>
                <a:path w="10895965" h="319405">
                  <a:moveTo>
                    <a:pt x="1400173" y="49982"/>
                  </a:moveTo>
                  <a:lnTo>
                    <a:pt x="1368650" y="49982"/>
                  </a:lnTo>
                  <a:lnTo>
                    <a:pt x="1368650" y="70924"/>
                  </a:lnTo>
                  <a:lnTo>
                    <a:pt x="1400173" y="70924"/>
                  </a:lnTo>
                  <a:lnTo>
                    <a:pt x="1400173" y="49982"/>
                  </a:lnTo>
                  <a:close/>
                </a:path>
                <a:path w="10895965" h="319405">
                  <a:moveTo>
                    <a:pt x="1463219" y="49982"/>
                  </a:moveTo>
                  <a:lnTo>
                    <a:pt x="1431696" y="49982"/>
                  </a:lnTo>
                  <a:lnTo>
                    <a:pt x="1431696" y="70924"/>
                  </a:lnTo>
                  <a:lnTo>
                    <a:pt x="1463219" y="70924"/>
                  </a:lnTo>
                  <a:lnTo>
                    <a:pt x="1463219" y="49982"/>
                  </a:lnTo>
                  <a:close/>
                </a:path>
                <a:path w="10895965" h="319405">
                  <a:moveTo>
                    <a:pt x="1526265" y="49982"/>
                  </a:moveTo>
                  <a:lnTo>
                    <a:pt x="1494742" y="49982"/>
                  </a:lnTo>
                  <a:lnTo>
                    <a:pt x="1494742" y="70924"/>
                  </a:lnTo>
                  <a:lnTo>
                    <a:pt x="1526265" y="70924"/>
                  </a:lnTo>
                  <a:lnTo>
                    <a:pt x="1526265" y="49982"/>
                  </a:lnTo>
                  <a:close/>
                </a:path>
                <a:path w="10895965" h="319405">
                  <a:moveTo>
                    <a:pt x="1589311" y="49982"/>
                  </a:moveTo>
                  <a:lnTo>
                    <a:pt x="1557788" y="49982"/>
                  </a:lnTo>
                  <a:lnTo>
                    <a:pt x="1557788" y="70924"/>
                  </a:lnTo>
                  <a:lnTo>
                    <a:pt x="1589311" y="70924"/>
                  </a:lnTo>
                  <a:lnTo>
                    <a:pt x="1589311" y="49982"/>
                  </a:lnTo>
                  <a:close/>
                </a:path>
                <a:path w="10895965" h="319405">
                  <a:moveTo>
                    <a:pt x="1652356" y="49982"/>
                  </a:moveTo>
                  <a:lnTo>
                    <a:pt x="1620834" y="49982"/>
                  </a:lnTo>
                  <a:lnTo>
                    <a:pt x="1620834" y="70924"/>
                  </a:lnTo>
                  <a:lnTo>
                    <a:pt x="1652356" y="70924"/>
                  </a:lnTo>
                  <a:lnTo>
                    <a:pt x="1652356" y="49982"/>
                  </a:lnTo>
                  <a:close/>
                </a:path>
                <a:path w="10895965" h="319405">
                  <a:moveTo>
                    <a:pt x="1715402" y="49982"/>
                  </a:moveTo>
                  <a:lnTo>
                    <a:pt x="1683879" y="49982"/>
                  </a:lnTo>
                  <a:lnTo>
                    <a:pt x="1683879" y="70924"/>
                  </a:lnTo>
                  <a:lnTo>
                    <a:pt x="1715402" y="70924"/>
                  </a:lnTo>
                  <a:lnTo>
                    <a:pt x="1715402" y="49982"/>
                  </a:lnTo>
                  <a:close/>
                </a:path>
                <a:path w="10895965" h="319405">
                  <a:moveTo>
                    <a:pt x="1778448" y="49982"/>
                  </a:moveTo>
                  <a:lnTo>
                    <a:pt x="1746925" y="49982"/>
                  </a:lnTo>
                  <a:lnTo>
                    <a:pt x="1746925" y="70924"/>
                  </a:lnTo>
                  <a:lnTo>
                    <a:pt x="1778448" y="70924"/>
                  </a:lnTo>
                  <a:lnTo>
                    <a:pt x="1778448" y="49982"/>
                  </a:lnTo>
                  <a:close/>
                </a:path>
                <a:path w="10895965" h="319405">
                  <a:moveTo>
                    <a:pt x="1841494" y="49982"/>
                  </a:moveTo>
                  <a:lnTo>
                    <a:pt x="1809971" y="49982"/>
                  </a:lnTo>
                  <a:lnTo>
                    <a:pt x="1809971" y="70924"/>
                  </a:lnTo>
                  <a:lnTo>
                    <a:pt x="1841494" y="70924"/>
                  </a:lnTo>
                  <a:lnTo>
                    <a:pt x="1841494" y="49982"/>
                  </a:lnTo>
                  <a:close/>
                </a:path>
                <a:path w="10895965" h="319405">
                  <a:moveTo>
                    <a:pt x="1904540" y="49982"/>
                  </a:moveTo>
                  <a:lnTo>
                    <a:pt x="1873017" y="49982"/>
                  </a:lnTo>
                  <a:lnTo>
                    <a:pt x="1873017" y="70924"/>
                  </a:lnTo>
                  <a:lnTo>
                    <a:pt x="1904540" y="70924"/>
                  </a:lnTo>
                  <a:lnTo>
                    <a:pt x="1904540" y="49982"/>
                  </a:lnTo>
                  <a:close/>
                </a:path>
                <a:path w="10895965" h="319405">
                  <a:moveTo>
                    <a:pt x="1967585" y="49982"/>
                  </a:moveTo>
                  <a:lnTo>
                    <a:pt x="1936063" y="49982"/>
                  </a:lnTo>
                  <a:lnTo>
                    <a:pt x="1936063" y="70924"/>
                  </a:lnTo>
                  <a:lnTo>
                    <a:pt x="1967585" y="70924"/>
                  </a:lnTo>
                  <a:lnTo>
                    <a:pt x="1967585" y="49982"/>
                  </a:lnTo>
                  <a:close/>
                </a:path>
                <a:path w="10895965" h="319405">
                  <a:moveTo>
                    <a:pt x="2030631" y="49982"/>
                  </a:moveTo>
                  <a:lnTo>
                    <a:pt x="1999108" y="49982"/>
                  </a:lnTo>
                  <a:lnTo>
                    <a:pt x="1999108" y="70924"/>
                  </a:lnTo>
                  <a:lnTo>
                    <a:pt x="2030631" y="70924"/>
                  </a:lnTo>
                  <a:lnTo>
                    <a:pt x="2030631" y="49982"/>
                  </a:lnTo>
                  <a:close/>
                </a:path>
                <a:path w="10895965" h="319405">
                  <a:moveTo>
                    <a:pt x="2093677" y="49982"/>
                  </a:moveTo>
                  <a:lnTo>
                    <a:pt x="2062154" y="49982"/>
                  </a:lnTo>
                  <a:lnTo>
                    <a:pt x="2062154" y="70924"/>
                  </a:lnTo>
                  <a:lnTo>
                    <a:pt x="2093677" y="70924"/>
                  </a:lnTo>
                  <a:lnTo>
                    <a:pt x="2093677" y="49982"/>
                  </a:lnTo>
                  <a:close/>
                </a:path>
                <a:path w="10895965" h="319405">
                  <a:moveTo>
                    <a:pt x="2156723" y="49982"/>
                  </a:moveTo>
                  <a:lnTo>
                    <a:pt x="2125200" y="49982"/>
                  </a:lnTo>
                  <a:lnTo>
                    <a:pt x="2125200" y="70924"/>
                  </a:lnTo>
                  <a:lnTo>
                    <a:pt x="2156723" y="70924"/>
                  </a:lnTo>
                  <a:lnTo>
                    <a:pt x="2156723" y="49982"/>
                  </a:lnTo>
                  <a:close/>
                </a:path>
                <a:path w="10895965" h="319405">
                  <a:moveTo>
                    <a:pt x="2219769" y="49982"/>
                  </a:moveTo>
                  <a:lnTo>
                    <a:pt x="2188246" y="49982"/>
                  </a:lnTo>
                  <a:lnTo>
                    <a:pt x="2188246" y="70924"/>
                  </a:lnTo>
                  <a:lnTo>
                    <a:pt x="2219769" y="70924"/>
                  </a:lnTo>
                  <a:lnTo>
                    <a:pt x="2219769" y="49982"/>
                  </a:lnTo>
                  <a:close/>
                </a:path>
                <a:path w="10895965" h="319405">
                  <a:moveTo>
                    <a:pt x="2282814" y="49982"/>
                  </a:moveTo>
                  <a:lnTo>
                    <a:pt x="2251292" y="49982"/>
                  </a:lnTo>
                  <a:lnTo>
                    <a:pt x="2251292" y="70924"/>
                  </a:lnTo>
                  <a:lnTo>
                    <a:pt x="2282814" y="70924"/>
                  </a:lnTo>
                  <a:lnTo>
                    <a:pt x="2282814" y="49982"/>
                  </a:lnTo>
                  <a:close/>
                </a:path>
                <a:path w="10895965" h="319405">
                  <a:moveTo>
                    <a:pt x="2345860" y="49982"/>
                  </a:moveTo>
                  <a:lnTo>
                    <a:pt x="2314337" y="49982"/>
                  </a:lnTo>
                  <a:lnTo>
                    <a:pt x="2314337" y="70924"/>
                  </a:lnTo>
                  <a:lnTo>
                    <a:pt x="2345860" y="70924"/>
                  </a:lnTo>
                  <a:lnTo>
                    <a:pt x="2345860" y="49982"/>
                  </a:lnTo>
                  <a:close/>
                </a:path>
                <a:path w="10895965" h="319405">
                  <a:moveTo>
                    <a:pt x="2408906" y="49982"/>
                  </a:moveTo>
                  <a:lnTo>
                    <a:pt x="2377383" y="49982"/>
                  </a:lnTo>
                  <a:lnTo>
                    <a:pt x="2377383" y="70924"/>
                  </a:lnTo>
                  <a:lnTo>
                    <a:pt x="2408906" y="70924"/>
                  </a:lnTo>
                  <a:lnTo>
                    <a:pt x="2408906" y="49982"/>
                  </a:lnTo>
                  <a:close/>
                </a:path>
                <a:path w="10895965" h="319405">
                  <a:moveTo>
                    <a:pt x="2471952" y="49982"/>
                  </a:moveTo>
                  <a:lnTo>
                    <a:pt x="2440429" y="49982"/>
                  </a:lnTo>
                  <a:lnTo>
                    <a:pt x="2440429" y="70924"/>
                  </a:lnTo>
                  <a:lnTo>
                    <a:pt x="2471952" y="70924"/>
                  </a:lnTo>
                  <a:lnTo>
                    <a:pt x="2471952" y="49982"/>
                  </a:lnTo>
                  <a:close/>
                </a:path>
                <a:path w="10895965" h="319405">
                  <a:moveTo>
                    <a:pt x="2534998" y="49982"/>
                  </a:moveTo>
                  <a:lnTo>
                    <a:pt x="2503475" y="49982"/>
                  </a:lnTo>
                  <a:lnTo>
                    <a:pt x="2503475" y="70924"/>
                  </a:lnTo>
                  <a:lnTo>
                    <a:pt x="2534998" y="70924"/>
                  </a:lnTo>
                  <a:lnTo>
                    <a:pt x="2534998" y="49982"/>
                  </a:lnTo>
                  <a:close/>
                </a:path>
                <a:path w="10895965" h="319405">
                  <a:moveTo>
                    <a:pt x="2598043" y="49982"/>
                  </a:moveTo>
                  <a:lnTo>
                    <a:pt x="2566521" y="49982"/>
                  </a:lnTo>
                  <a:lnTo>
                    <a:pt x="2566521" y="70924"/>
                  </a:lnTo>
                  <a:lnTo>
                    <a:pt x="2598043" y="70924"/>
                  </a:lnTo>
                  <a:lnTo>
                    <a:pt x="2598043" y="49982"/>
                  </a:lnTo>
                  <a:close/>
                </a:path>
                <a:path w="10895965" h="319405">
                  <a:moveTo>
                    <a:pt x="2661089" y="49982"/>
                  </a:moveTo>
                  <a:lnTo>
                    <a:pt x="2629566" y="49982"/>
                  </a:lnTo>
                  <a:lnTo>
                    <a:pt x="2629566" y="70924"/>
                  </a:lnTo>
                  <a:lnTo>
                    <a:pt x="2661089" y="70924"/>
                  </a:lnTo>
                  <a:lnTo>
                    <a:pt x="2661089" y="49982"/>
                  </a:lnTo>
                  <a:close/>
                </a:path>
                <a:path w="10895965" h="319405">
                  <a:moveTo>
                    <a:pt x="2724135" y="49982"/>
                  </a:moveTo>
                  <a:lnTo>
                    <a:pt x="2692612" y="49982"/>
                  </a:lnTo>
                  <a:lnTo>
                    <a:pt x="2692612" y="70924"/>
                  </a:lnTo>
                  <a:lnTo>
                    <a:pt x="2724135" y="70924"/>
                  </a:lnTo>
                  <a:lnTo>
                    <a:pt x="2724135" y="49982"/>
                  </a:lnTo>
                  <a:close/>
                </a:path>
                <a:path w="10895965" h="319405">
                  <a:moveTo>
                    <a:pt x="2787181" y="49982"/>
                  </a:moveTo>
                  <a:lnTo>
                    <a:pt x="2755658" y="49982"/>
                  </a:lnTo>
                  <a:lnTo>
                    <a:pt x="2755658" y="70924"/>
                  </a:lnTo>
                  <a:lnTo>
                    <a:pt x="2787181" y="70924"/>
                  </a:lnTo>
                  <a:lnTo>
                    <a:pt x="2787181" y="49982"/>
                  </a:lnTo>
                  <a:close/>
                </a:path>
                <a:path w="10895965" h="319405">
                  <a:moveTo>
                    <a:pt x="2850226" y="49982"/>
                  </a:moveTo>
                  <a:lnTo>
                    <a:pt x="2818704" y="49982"/>
                  </a:lnTo>
                  <a:lnTo>
                    <a:pt x="2818704" y="70924"/>
                  </a:lnTo>
                  <a:lnTo>
                    <a:pt x="2850226" y="70924"/>
                  </a:lnTo>
                  <a:lnTo>
                    <a:pt x="2850226" y="49982"/>
                  </a:lnTo>
                  <a:close/>
                </a:path>
                <a:path w="10895965" h="319405">
                  <a:moveTo>
                    <a:pt x="2913272" y="49982"/>
                  </a:moveTo>
                  <a:lnTo>
                    <a:pt x="2881749" y="49982"/>
                  </a:lnTo>
                  <a:lnTo>
                    <a:pt x="2881749" y="70924"/>
                  </a:lnTo>
                  <a:lnTo>
                    <a:pt x="2913272" y="70924"/>
                  </a:lnTo>
                  <a:lnTo>
                    <a:pt x="2913272" y="49982"/>
                  </a:lnTo>
                  <a:close/>
                </a:path>
                <a:path w="10895965" h="319405">
                  <a:moveTo>
                    <a:pt x="2976318" y="49982"/>
                  </a:moveTo>
                  <a:lnTo>
                    <a:pt x="2944795" y="49982"/>
                  </a:lnTo>
                  <a:lnTo>
                    <a:pt x="2944795" y="70924"/>
                  </a:lnTo>
                  <a:lnTo>
                    <a:pt x="2976318" y="70924"/>
                  </a:lnTo>
                  <a:lnTo>
                    <a:pt x="2976318" y="49982"/>
                  </a:lnTo>
                  <a:close/>
                </a:path>
                <a:path w="10895965" h="319405">
                  <a:moveTo>
                    <a:pt x="3039364" y="49982"/>
                  </a:moveTo>
                  <a:lnTo>
                    <a:pt x="3007841" y="49982"/>
                  </a:lnTo>
                  <a:lnTo>
                    <a:pt x="3007841" y="70924"/>
                  </a:lnTo>
                  <a:lnTo>
                    <a:pt x="3039364" y="70924"/>
                  </a:lnTo>
                  <a:lnTo>
                    <a:pt x="3039364" y="49982"/>
                  </a:lnTo>
                  <a:close/>
                </a:path>
                <a:path w="10895965" h="319405">
                  <a:moveTo>
                    <a:pt x="3102410" y="49982"/>
                  </a:moveTo>
                  <a:lnTo>
                    <a:pt x="3070887" y="49982"/>
                  </a:lnTo>
                  <a:lnTo>
                    <a:pt x="3070887" y="70924"/>
                  </a:lnTo>
                  <a:lnTo>
                    <a:pt x="3102410" y="70924"/>
                  </a:lnTo>
                  <a:lnTo>
                    <a:pt x="3102410" y="49982"/>
                  </a:lnTo>
                  <a:close/>
                </a:path>
                <a:path w="10895965" h="319405">
                  <a:moveTo>
                    <a:pt x="3165455" y="49982"/>
                  </a:moveTo>
                  <a:lnTo>
                    <a:pt x="3133933" y="49982"/>
                  </a:lnTo>
                  <a:lnTo>
                    <a:pt x="3133933" y="70924"/>
                  </a:lnTo>
                  <a:lnTo>
                    <a:pt x="3165455" y="70924"/>
                  </a:lnTo>
                  <a:lnTo>
                    <a:pt x="3165455" y="49982"/>
                  </a:lnTo>
                  <a:close/>
                </a:path>
                <a:path w="10895965" h="319405">
                  <a:moveTo>
                    <a:pt x="3228501" y="49982"/>
                  </a:moveTo>
                  <a:lnTo>
                    <a:pt x="3196978" y="49982"/>
                  </a:lnTo>
                  <a:lnTo>
                    <a:pt x="3196978" y="70924"/>
                  </a:lnTo>
                  <a:lnTo>
                    <a:pt x="3228501" y="70924"/>
                  </a:lnTo>
                  <a:lnTo>
                    <a:pt x="3228501" y="49982"/>
                  </a:lnTo>
                  <a:close/>
                </a:path>
                <a:path w="10895965" h="319405">
                  <a:moveTo>
                    <a:pt x="3291547" y="49982"/>
                  </a:moveTo>
                  <a:lnTo>
                    <a:pt x="3260024" y="49982"/>
                  </a:lnTo>
                  <a:lnTo>
                    <a:pt x="3260024" y="70924"/>
                  </a:lnTo>
                  <a:lnTo>
                    <a:pt x="3291547" y="70924"/>
                  </a:lnTo>
                  <a:lnTo>
                    <a:pt x="3291547" y="49982"/>
                  </a:lnTo>
                  <a:close/>
                </a:path>
                <a:path w="10895965" h="319405">
                  <a:moveTo>
                    <a:pt x="3354593" y="49982"/>
                  </a:moveTo>
                  <a:lnTo>
                    <a:pt x="3323070" y="49982"/>
                  </a:lnTo>
                  <a:lnTo>
                    <a:pt x="3323070" y="70924"/>
                  </a:lnTo>
                  <a:lnTo>
                    <a:pt x="3354593" y="70924"/>
                  </a:lnTo>
                  <a:lnTo>
                    <a:pt x="3354593" y="49982"/>
                  </a:lnTo>
                  <a:close/>
                </a:path>
                <a:path w="10895965" h="319405">
                  <a:moveTo>
                    <a:pt x="3417639" y="49982"/>
                  </a:moveTo>
                  <a:lnTo>
                    <a:pt x="3386116" y="49982"/>
                  </a:lnTo>
                  <a:lnTo>
                    <a:pt x="3386116" y="70924"/>
                  </a:lnTo>
                  <a:lnTo>
                    <a:pt x="3417639" y="70924"/>
                  </a:lnTo>
                  <a:lnTo>
                    <a:pt x="3417639" y="49982"/>
                  </a:lnTo>
                  <a:close/>
                </a:path>
                <a:path w="10895965" h="319405">
                  <a:moveTo>
                    <a:pt x="3480684" y="49982"/>
                  </a:moveTo>
                  <a:lnTo>
                    <a:pt x="3449162" y="49982"/>
                  </a:lnTo>
                  <a:lnTo>
                    <a:pt x="3449162" y="70924"/>
                  </a:lnTo>
                  <a:lnTo>
                    <a:pt x="3480684" y="70924"/>
                  </a:lnTo>
                  <a:lnTo>
                    <a:pt x="3480684" y="49982"/>
                  </a:lnTo>
                  <a:close/>
                </a:path>
                <a:path w="10895965" h="319405">
                  <a:moveTo>
                    <a:pt x="3543730" y="49982"/>
                  </a:moveTo>
                  <a:lnTo>
                    <a:pt x="3512207" y="49982"/>
                  </a:lnTo>
                  <a:lnTo>
                    <a:pt x="3512207" y="70924"/>
                  </a:lnTo>
                  <a:lnTo>
                    <a:pt x="3543730" y="70924"/>
                  </a:lnTo>
                  <a:lnTo>
                    <a:pt x="3543730" y="49982"/>
                  </a:lnTo>
                  <a:close/>
                </a:path>
                <a:path w="10895965" h="319405">
                  <a:moveTo>
                    <a:pt x="3606776" y="49982"/>
                  </a:moveTo>
                  <a:lnTo>
                    <a:pt x="3575253" y="49982"/>
                  </a:lnTo>
                  <a:lnTo>
                    <a:pt x="3575253" y="70924"/>
                  </a:lnTo>
                  <a:lnTo>
                    <a:pt x="3606776" y="70924"/>
                  </a:lnTo>
                  <a:lnTo>
                    <a:pt x="3606776" y="49982"/>
                  </a:lnTo>
                  <a:close/>
                </a:path>
                <a:path w="10895965" h="319405">
                  <a:moveTo>
                    <a:pt x="3669822" y="49982"/>
                  </a:moveTo>
                  <a:lnTo>
                    <a:pt x="3638299" y="49982"/>
                  </a:lnTo>
                  <a:lnTo>
                    <a:pt x="3638299" y="70924"/>
                  </a:lnTo>
                  <a:lnTo>
                    <a:pt x="3669822" y="70924"/>
                  </a:lnTo>
                  <a:lnTo>
                    <a:pt x="3669822" y="49982"/>
                  </a:lnTo>
                  <a:close/>
                </a:path>
                <a:path w="10895965" h="319405">
                  <a:moveTo>
                    <a:pt x="3732868" y="49982"/>
                  </a:moveTo>
                  <a:lnTo>
                    <a:pt x="3701345" y="49982"/>
                  </a:lnTo>
                  <a:lnTo>
                    <a:pt x="3701345" y="70924"/>
                  </a:lnTo>
                  <a:lnTo>
                    <a:pt x="3732868" y="70924"/>
                  </a:lnTo>
                  <a:lnTo>
                    <a:pt x="3732868" y="49982"/>
                  </a:lnTo>
                  <a:close/>
                </a:path>
                <a:path w="10895965" h="319405">
                  <a:moveTo>
                    <a:pt x="3795913" y="49982"/>
                  </a:moveTo>
                  <a:lnTo>
                    <a:pt x="3764391" y="49982"/>
                  </a:lnTo>
                  <a:lnTo>
                    <a:pt x="3764391" y="70924"/>
                  </a:lnTo>
                  <a:lnTo>
                    <a:pt x="3795913" y="70924"/>
                  </a:lnTo>
                  <a:lnTo>
                    <a:pt x="3795913" y="49982"/>
                  </a:lnTo>
                  <a:close/>
                </a:path>
                <a:path w="10895965" h="319405">
                  <a:moveTo>
                    <a:pt x="3858959" y="49982"/>
                  </a:moveTo>
                  <a:lnTo>
                    <a:pt x="3827436" y="49982"/>
                  </a:lnTo>
                  <a:lnTo>
                    <a:pt x="3827436" y="70924"/>
                  </a:lnTo>
                  <a:lnTo>
                    <a:pt x="3858959" y="70924"/>
                  </a:lnTo>
                  <a:lnTo>
                    <a:pt x="3858959" y="49982"/>
                  </a:lnTo>
                  <a:close/>
                </a:path>
                <a:path w="10895965" h="319405">
                  <a:moveTo>
                    <a:pt x="3922005" y="49982"/>
                  </a:moveTo>
                  <a:lnTo>
                    <a:pt x="3890482" y="49982"/>
                  </a:lnTo>
                  <a:lnTo>
                    <a:pt x="3890482" y="70924"/>
                  </a:lnTo>
                  <a:lnTo>
                    <a:pt x="3922005" y="70924"/>
                  </a:lnTo>
                  <a:lnTo>
                    <a:pt x="3922005" y="49982"/>
                  </a:lnTo>
                  <a:close/>
                </a:path>
                <a:path w="10895965" h="319405">
                  <a:moveTo>
                    <a:pt x="3985051" y="49982"/>
                  </a:moveTo>
                  <a:lnTo>
                    <a:pt x="3953528" y="49982"/>
                  </a:lnTo>
                  <a:lnTo>
                    <a:pt x="3953528" y="70924"/>
                  </a:lnTo>
                  <a:lnTo>
                    <a:pt x="3985051" y="70924"/>
                  </a:lnTo>
                  <a:lnTo>
                    <a:pt x="3985051" y="49982"/>
                  </a:lnTo>
                  <a:close/>
                </a:path>
                <a:path w="10895965" h="319405">
                  <a:moveTo>
                    <a:pt x="4048097" y="49982"/>
                  </a:moveTo>
                  <a:lnTo>
                    <a:pt x="4016574" y="49982"/>
                  </a:lnTo>
                  <a:lnTo>
                    <a:pt x="4016574" y="70924"/>
                  </a:lnTo>
                  <a:lnTo>
                    <a:pt x="4048097" y="70924"/>
                  </a:lnTo>
                  <a:lnTo>
                    <a:pt x="4048097" y="49982"/>
                  </a:lnTo>
                  <a:close/>
                </a:path>
                <a:path w="10895965" h="319405">
                  <a:moveTo>
                    <a:pt x="4111142" y="49982"/>
                  </a:moveTo>
                  <a:lnTo>
                    <a:pt x="4079620" y="49982"/>
                  </a:lnTo>
                  <a:lnTo>
                    <a:pt x="4079620" y="70924"/>
                  </a:lnTo>
                  <a:lnTo>
                    <a:pt x="4111142" y="70924"/>
                  </a:lnTo>
                  <a:lnTo>
                    <a:pt x="4111142" y="49982"/>
                  </a:lnTo>
                  <a:close/>
                </a:path>
                <a:path w="10895965" h="319405">
                  <a:moveTo>
                    <a:pt x="4174188" y="49982"/>
                  </a:moveTo>
                  <a:lnTo>
                    <a:pt x="4142665" y="49982"/>
                  </a:lnTo>
                  <a:lnTo>
                    <a:pt x="4142665" y="70924"/>
                  </a:lnTo>
                  <a:lnTo>
                    <a:pt x="4174188" y="70924"/>
                  </a:lnTo>
                  <a:lnTo>
                    <a:pt x="4174188" y="49982"/>
                  </a:lnTo>
                  <a:close/>
                </a:path>
                <a:path w="10895965" h="319405">
                  <a:moveTo>
                    <a:pt x="4237234" y="49982"/>
                  </a:moveTo>
                  <a:lnTo>
                    <a:pt x="4205711" y="49982"/>
                  </a:lnTo>
                  <a:lnTo>
                    <a:pt x="4205711" y="70924"/>
                  </a:lnTo>
                  <a:lnTo>
                    <a:pt x="4237234" y="70924"/>
                  </a:lnTo>
                  <a:lnTo>
                    <a:pt x="4237234" y="49982"/>
                  </a:lnTo>
                  <a:close/>
                </a:path>
                <a:path w="10895965" h="319405">
                  <a:moveTo>
                    <a:pt x="4300280" y="49982"/>
                  </a:moveTo>
                  <a:lnTo>
                    <a:pt x="4268757" y="49982"/>
                  </a:lnTo>
                  <a:lnTo>
                    <a:pt x="4268757" y="70924"/>
                  </a:lnTo>
                  <a:lnTo>
                    <a:pt x="4300280" y="70924"/>
                  </a:lnTo>
                  <a:lnTo>
                    <a:pt x="4300280" y="49982"/>
                  </a:lnTo>
                  <a:close/>
                </a:path>
                <a:path w="10895965" h="319405">
                  <a:moveTo>
                    <a:pt x="4363326" y="49982"/>
                  </a:moveTo>
                  <a:lnTo>
                    <a:pt x="4331803" y="49982"/>
                  </a:lnTo>
                  <a:lnTo>
                    <a:pt x="4331803" y="70924"/>
                  </a:lnTo>
                  <a:lnTo>
                    <a:pt x="4363326" y="70924"/>
                  </a:lnTo>
                  <a:lnTo>
                    <a:pt x="4363326" y="49982"/>
                  </a:lnTo>
                  <a:close/>
                </a:path>
                <a:path w="10895965" h="319405">
                  <a:moveTo>
                    <a:pt x="4426371" y="49982"/>
                  </a:moveTo>
                  <a:lnTo>
                    <a:pt x="4394849" y="49982"/>
                  </a:lnTo>
                  <a:lnTo>
                    <a:pt x="4394849" y="70924"/>
                  </a:lnTo>
                  <a:lnTo>
                    <a:pt x="4426371" y="70924"/>
                  </a:lnTo>
                  <a:lnTo>
                    <a:pt x="4426371" y="49982"/>
                  </a:lnTo>
                  <a:close/>
                </a:path>
                <a:path w="10895965" h="319405">
                  <a:moveTo>
                    <a:pt x="4489417" y="49982"/>
                  </a:moveTo>
                  <a:lnTo>
                    <a:pt x="4457894" y="49982"/>
                  </a:lnTo>
                  <a:lnTo>
                    <a:pt x="4457894" y="70924"/>
                  </a:lnTo>
                  <a:lnTo>
                    <a:pt x="4489417" y="70924"/>
                  </a:lnTo>
                  <a:lnTo>
                    <a:pt x="4489417" y="49982"/>
                  </a:lnTo>
                  <a:close/>
                </a:path>
                <a:path w="10895965" h="319405">
                  <a:moveTo>
                    <a:pt x="4552463" y="49982"/>
                  </a:moveTo>
                  <a:lnTo>
                    <a:pt x="4520940" y="49982"/>
                  </a:lnTo>
                  <a:lnTo>
                    <a:pt x="4520940" y="70924"/>
                  </a:lnTo>
                  <a:lnTo>
                    <a:pt x="4552463" y="70924"/>
                  </a:lnTo>
                  <a:lnTo>
                    <a:pt x="4552463" y="49982"/>
                  </a:lnTo>
                  <a:close/>
                </a:path>
                <a:path w="10895965" h="319405">
                  <a:moveTo>
                    <a:pt x="4615509" y="49982"/>
                  </a:moveTo>
                  <a:lnTo>
                    <a:pt x="4583986" y="49982"/>
                  </a:lnTo>
                  <a:lnTo>
                    <a:pt x="4583986" y="70924"/>
                  </a:lnTo>
                  <a:lnTo>
                    <a:pt x="4615509" y="70924"/>
                  </a:lnTo>
                  <a:lnTo>
                    <a:pt x="4615509" y="49982"/>
                  </a:lnTo>
                  <a:close/>
                </a:path>
                <a:path w="10895965" h="319405">
                  <a:moveTo>
                    <a:pt x="4678555" y="49982"/>
                  </a:moveTo>
                  <a:lnTo>
                    <a:pt x="4647032" y="49982"/>
                  </a:lnTo>
                  <a:lnTo>
                    <a:pt x="4647032" y="70924"/>
                  </a:lnTo>
                  <a:lnTo>
                    <a:pt x="4678555" y="70924"/>
                  </a:lnTo>
                  <a:lnTo>
                    <a:pt x="4678555" y="49982"/>
                  </a:lnTo>
                  <a:close/>
                </a:path>
                <a:path w="10895965" h="319405">
                  <a:moveTo>
                    <a:pt x="4741600" y="49982"/>
                  </a:moveTo>
                  <a:lnTo>
                    <a:pt x="4710078" y="49982"/>
                  </a:lnTo>
                  <a:lnTo>
                    <a:pt x="4710078" y="70924"/>
                  </a:lnTo>
                  <a:lnTo>
                    <a:pt x="4741600" y="70924"/>
                  </a:lnTo>
                  <a:lnTo>
                    <a:pt x="4741600" y="49982"/>
                  </a:lnTo>
                  <a:close/>
                </a:path>
                <a:path w="10895965" h="319405">
                  <a:moveTo>
                    <a:pt x="4804646" y="49982"/>
                  </a:moveTo>
                  <a:lnTo>
                    <a:pt x="4773123" y="49982"/>
                  </a:lnTo>
                  <a:lnTo>
                    <a:pt x="4773123" y="70924"/>
                  </a:lnTo>
                  <a:lnTo>
                    <a:pt x="4804646" y="70924"/>
                  </a:lnTo>
                  <a:lnTo>
                    <a:pt x="4804646" y="49982"/>
                  </a:lnTo>
                  <a:close/>
                </a:path>
                <a:path w="10895965" h="319405">
                  <a:moveTo>
                    <a:pt x="4867692" y="49982"/>
                  </a:moveTo>
                  <a:lnTo>
                    <a:pt x="4836169" y="49982"/>
                  </a:lnTo>
                  <a:lnTo>
                    <a:pt x="4836169" y="70924"/>
                  </a:lnTo>
                  <a:lnTo>
                    <a:pt x="4867692" y="70924"/>
                  </a:lnTo>
                  <a:lnTo>
                    <a:pt x="4867692" y="49982"/>
                  </a:lnTo>
                  <a:close/>
                </a:path>
                <a:path w="10895965" h="319405">
                  <a:moveTo>
                    <a:pt x="4930738" y="49982"/>
                  </a:moveTo>
                  <a:lnTo>
                    <a:pt x="4899215" y="49982"/>
                  </a:lnTo>
                  <a:lnTo>
                    <a:pt x="4899215" y="70924"/>
                  </a:lnTo>
                  <a:lnTo>
                    <a:pt x="4930738" y="70924"/>
                  </a:lnTo>
                  <a:lnTo>
                    <a:pt x="4930738" y="49982"/>
                  </a:lnTo>
                  <a:close/>
                </a:path>
                <a:path w="10895965" h="319405">
                  <a:moveTo>
                    <a:pt x="4982436" y="49982"/>
                  </a:moveTo>
                  <a:lnTo>
                    <a:pt x="4978016" y="49982"/>
                  </a:lnTo>
                  <a:lnTo>
                    <a:pt x="4978016" y="70924"/>
                  </a:lnTo>
                  <a:lnTo>
                    <a:pt x="4981174" y="70924"/>
                  </a:lnTo>
                  <a:lnTo>
                    <a:pt x="4984305" y="71209"/>
                  </a:lnTo>
                  <a:lnTo>
                    <a:pt x="4987373" y="71767"/>
                  </a:lnTo>
                  <a:lnTo>
                    <a:pt x="4991117" y="51162"/>
                  </a:lnTo>
                  <a:lnTo>
                    <a:pt x="4986819" y="50382"/>
                  </a:lnTo>
                  <a:lnTo>
                    <a:pt x="4982436" y="49982"/>
                  </a:lnTo>
                  <a:close/>
                </a:path>
                <a:path w="10895965" h="319405">
                  <a:moveTo>
                    <a:pt x="4978016" y="49982"/>
                  </a:moveTo>
                  <a:lnTo>
                    <a:pt x="4962261" y="49982"/>
                  </a:lnTo>
                  <a:lnTo>
                    <a:pt x="4962261" y="70924"/>
                  </a:lnTo>
                  <a:lnTo>
                    <a:pt x="4978016" y="70924"/>
                  </a:lnTo>
                  <a:lnTo>
                    <a:pt x="4978016" y="49982"/>
                  </a:lnTo>
                  <a:close/>
                </a:path>
                <a:path w="10895965" h="319405">
                  <a:moveTo>
                    <a:pt x="5059100" y="96832"/>
                  </a:moveTo>
                  <a:lnTo>
                    <a:pt x="5045310" y="112593"/>
                  </a:lnTo>
                  <a:lnTo>
                    <a:pt x="5067189" y="131736"/>
                  </a:lnTo>
                  <a:lnTo>
                    <a:pt x="5080979" y="115976"/>
                  </a:lnTo>
                  <a:lnTo>
                    <a:pt x="5059100" y="96832"/>
                  </a:lnTo>
                  <a:close/>
                </a:path>
                <a:path w="10895965" h="319405">
                  <a:moveTo>
                    <a:pt x="5102858" y="135120"/>
                  </a:moveTo>
                  <a:lnTo>
                    <a:pt x="5089068" y="150880"/>
                  </a:lnTo>
                  <a:lnTo>
                    <a:pt x="5110947" y="170024"/>
                  </a:lnTo>
                  <a:lnTo>
                    <a:pt x="5124737" y="154263"/>
                  </a:lnTo>
                  <a:lnTo>
                    <a:pt x="5102858" y="135120"/>
                  </a:lnTo>
                  <a:close/>
                </a:path>
                <a:path w="10895965" h="319405">
                  <a:moveTo>
                    <a:pt x="5146617" y="173407"/>
                  </a:moveTo>
                  <a:lnTo>
                    <a:pt x="5132827" y="189168"/>
                  </a:lnTo>
                  <a:lnTo>
                    <a:pt x="5154706" y="208311"/>
                  </a:lnTo>
                  <a:lnTo>
                    <a:pt x="5168496" y="192551"/>
                  </a:lnTo>
                  <a:lnTo>
                    <a:pt x="5146617" y="173407"/>
                  </a:lnTo>
                  <a:close/>
                </a:path>
                <a:path w="10895965" h="319405">
                  <a:moveTo>
                    <a:pt x="5190375" y="211695"/>
                  </a:moveTo>
                  <a:lnTo>
                    <a:pt x="5176585" y="227455"/>
                  </a:lnTo>
                  <a:lnTo>
                    <a:pt x="5198465" y="246599"/>
                  </a:lnTo>
                  <a:lnTo>
                    <a:pt x="5212255" y="230838"/>
                  </a:lnTo>
                  <a:lnTo>
                    <a:pt x="5190375" y="211695"/>
                  </a:lnTo>
                  <a:close/>
                </a:path>
                <a:path w="10895965" h="319405">
                  <a:moveTo>
                    <a:pt x="5234134" y="249982"/>
                  </a:moveTo>
                  <a:lnTo>
                    <a:pt x="5220344" y="265742"/>
                  </a:lnTo>
                  <a:lnTo>
                    <a:pt x="5242223" y="284886"/>
                  </a:lnTo>
                  <a:lnTo>
                    <a:pt x="5256013" y="269126"/>
                  </a:lnTo>
                  <a:lnTo>
                    <a:pt x="5234134" y="249982"/>
                  </a:lnTo>
                  <a:close/>
                </a:path>
                <a:path w="10895965" h="319405">
                  <a:moveTo>
                    <a:pt x="5343530" y="249982"/>
                  </a:moveTo>
                  <a:lnTo>
                    <a:pt x="5321651" y="269126"/>
                  </a:lnTo>
                  <a:lnTo>
                    <a:pt x="5335441" y="284886"/>
                  </a:lnTo>
                  <a:lnTo>
                    <a:pt x="5357320" y="265742"/>
                  </a:lnTo>
                  <a:lnTo>
                    <a:pt x="5343530" y="249982"/>
                  </a:lnTo>
                  <a:close/>
                </a:path>
                <a:path w="10895965" h="319405">
                  <a:moveTo>
                    <a:pt x="5387289" y="211695"/>
                  </a:moveTo>
                  <a:lnTo>
                    <a:pt x="5365410" y="230838"/>
                  </a:lnTo>
                  <a:lnTo>
                    <a:pt x="5379200" y="246599"/>
                  </a:lnTo>
                  <a:lnTo>
                    <a:pt x="5401079" y="227455"/>
                  </a:lnTo>
                  <a:lnTo>
                    <a:pt x="5387289" y="211695"/>
                  </a:lnTo>
                  <a:close/>
                </a:path>
                <a:path w="10895965" h="319405">
                  <a:moveTo>
                    <a:pt x="5431047" y="173407"/>
                  </a:moveTo>
                  <a:lnTo>
                    <a:pt x="5409168" y="192551"/>
                  </a:lnTo>
                  <a:lnTo>
                    <a:pt x="5422958" y="208311"/>
                  </a:lnTo>
                  <a:lnTo>
                    <a:pt x="5444838" y="189168"/>
                  </a:lnTo>
                  <a:lnTo>
                    <a:pt x="5431047" y="173407"/>
                  </a:lnTo>
                  <a:close/>
                </a:path>
                <a:path w="10895965" h="319405">
                  <a:moveTo>
                    <a:pt x="5474806" y="135120"/>
                  </a:moveTo>
                  <a:lnTo>
                    <a:pt x="5452927" y="154263"/>
                  </a:lnTo>
                  <a:lnTo>
                    <a:pt x="5466717" y="170024"/>
                  </a:lnTo>
                  <a:lnTo>
                    <a:pt x="5488596" y="150880"/>
                  </a:lnTo>
                  <a:lnTo>
                    <a:pt x="5474806" y="135120"/>
                  </a:lnTo>
                  <a:close/>
                </a:path>
                <a:path w="10895965" h="319405">
                  <a:moveTo>
                    <a:pt x="5518565" y="96832"/>
                  </a:moveTo>
                  <a:lnTo>
                    <a:pt x="5496685" y="115976"/>
                  </a:lnTo>
                  <a:lnTo>
                    <a:pt x="5510475" y="131737"/>
                  </a:lnTo>
                  <a:lnTo>
                    <a:pt x="5532354" y="112593"/>
                  </a:lnTo>
                  <a:lnTo>
                    <a:pt x="5518565" y="96832"/>
                  </a:lnTo>
                  <a:close/>
                </a:path>
                <a:path w="10895965" h="319405">
                  <a:moveTo>
                    <a:pt x="5599648" y="49982"/>
                  </a:moveTo>
                  <a:lnTo>
                    <a:pt x="5595228" y="49982"/>
                  </a:lnTo>
                  <a:lnTo>
                    <a:pt x="5590845" y="50382"/>
                  </a:lnTo>
                  <a:lnTo>
                    <a:pt x="5586547" y="51162"/>
                  </a:lnTo>
                  <a:lnTo>
                    <a:pt x="5590137" y="70924"/>
                  </a:lnTo>
                  <a:lnTo>
                    <a:pt x="5590189" y="71209"/>
                  </a:lnTo>
                  <a:lnTo>
                    <a:pt x="5590290" y="71767"/>
                  </a:lnTo>
                  <a:lnTo>
                    <a:pt x="5593359" y="71209"/>
                  </a:lnTo>
                  <a:lnTo>
                    <a:pt x="5596490" y="70924"/>
                  </a:lnTo>
                  <a:lnTo>
                    <a:pt x="5599648" y="70924"/>
                  </a:lnTo>
                  <a:lnTo>
                    <a:pt x="5599648" y="49982"/>
                  </a:lnTo>
                  <a:close/>
                </a:path>
                <a:path w="10895965" h="319405">
                  <a:moveTo>
                    <a:pt x="5615418" y="49982"/>
                  </a:moveTo>
                  <a:lnTo>
                    <a:pt x="5599648" y="49982"/>
                  </a:lnTo>
                  <a:lnTo>
                    <a:pt x="5599648" y="70924"/>
                  </a:lnTo>
                  <a:lnTo>
                    <a:pt x="5615418" y="70924"/>
                  </a:lnTo>
                  <a:lnTo>
                    <a:pt x="5615418" y="49982"/>
                  </a:lnTo>
                  <a:close/>
                </a:path>
                <a:path w="10895965" h="319405">
                  <a:moveTo>
                    <a:pt x="5678494" y="49982"/>
                  </a:moveTo>
                  <a:lnTo>
                    <a:pt x="5646956" y="49982"/>
                  </a:lnTo>
                  <a:lnTo>
                    <a:pt x="5646956" y="70924"/>
                  </a:lnTo>
                  <a:lnTo>
                    <a:pt x="5678494" y="70924"/>
                  </a:lnTo>
                  <a:lnTo>
                    <a:pt x="5678494" y="49982"/>
                  </a:lnTo>
                  <a:close/>
                </a:path>
                <a:path w="10895965" h="319405">
                  <a:moveTo>
                    <a:pt x="5741571" y="49982"/>
                  </a:moveTo>
                  <a:lnTo>
                    <a:pt x="5710032" y="49982"/>
                  </a:lnTo>
                  <a:lnTo>
                    <a:pt x="5710032" y="70924"/>
                  </a:lnTo>
                  <a:lnTo>
                    <a:pt x="5741571" y="70924"/>
                  </a:lnTo>
                  <a:lnTo>
                    <a:pt x="5741571" y="49982"/>
                  </a:lnTo>
                  <a:close/>
                </a:path>
                <a:path w="10895965" h="319405">
                  <a:moveTo>
                    <a:pt x="5804646" y="49982"/>
                  </a:moveTo>
                  <a:lnTo>
                    <a:pt x="5773109" y="49982"/>
                  </a:lnTo>
                  <a:lnTo>
                    <a:pt x="5773109" y="70924"/>
                  </a:lnTo>
                  <a:lnTo>
                    <a:pt x="5804646" y="70924"/>
                  </a:lnTo>
                  <a:lnTo>
                    <a:pt x="5804646" y="49982"/>
                  </a:lnTo>
                  <a:close/>
                </a:path>
                <a:path w="10895965" h="319405">
                  <a:moveTo>
                    <a:pt x="5867723" y="49982"/>
                  </a:moveTo>
                  <a:lnTo>
                    <a:pt x="5836185" y="49982"/>
                  </a:lnTo>
                  <a:lnTo>
                    <a:pt x="5836185" y="70924"/>
                  </a:lnTo>
                  <a:lnTo>
                    <a:pt x="5867723" y="70924"/>
                  </a:lnTo>
                  <a:lnTo>
                    <a:pt x="5867723" y="49982"/>
                  </a:lnTo>
                  <a:close/>
                </a:path>
                <a:path w="10895965" h="319405">
                  <a:moveTo>
                    <a:pt x="5930799" y="49982"/>
                  </a:moveTo>
                  <a:lnTo>
                    <a:pt x="5899261" y="49982"/>
                  </a:lnTo>
                  <a:lnTo>
                    <a:pt x="5899261" y="70924"/>
                  </a:lnTo>
                  <a:lnTo>
                    <a:pt x="5930799" y="70924"/>
                  </a:lnTo>
                  <a:lnTo>
                    <a:pt x="5930799" y="49982"/>
                  </a:lnTo>
                  <a:close/>
                </a:path>
                <a:path w="10895965" h="319405">
                  <a:moveTo>
                    <a:pt x="5993877" y="49982"/>
                  </a:moveTo>
                  <a:lnTo>
                    <a:pt x="5962338" y="49982"/>
                  </a:lnTo>
                  <a:lnTo>
                    <a:pt x="5962338" y="70924"/>
                  </a:lnTo>
                  <a:lnTo>
                    <a:pt x="5993877" y="70924"/>
                  </a:lnTo>
                  <a:lnTo>
                    <a:pt x="5993877" y="49982"/>
                  </a:lnTo>
                  <a:close/>
                </a:path>
                <a:path w="10895965" h="319405">
                  <a:moveTo>
                    <a:pt x="6056952" y="49982"/>
                  </a:moveTo>
                  <a:lnTo>
                    <a:pt x="6025414" y="49982"/>
                  </a:lnTo>
                  <a:lnTo>
                    <a:pt x="6025414" y="70924"/>
                  </a:lnTo>
                  <a:lnTo>
                    <a:pt x="6056952" y="70924"/>
                  </a:lnTo>
                  <a:lnTo>
                    <a:pt x="6056952" y="49982"/>
                  </a:lnTo>
                  <a:close/>
                </a:path>
                <a:path w="10895965" h="319405">
                  <a:moveTo>
                    <a:pt x="6120029" y="49982"/>
                  </a:moveTo>
                  <a:lnTo>
                    <a:pt x="6088491" y="49982"/>
                  </a:lnTo>
                  <a:lnTo>
                    <a:pt x="6088491" y="70924"/>
                  </a:lnTo>
                  <a:lnTo>
                    <a:pt x="6120029" y="70924"/>
                  </a:lnTo>
                  <a:lnTo>
                    <a:pt x="6120029" y="49982"/>
                  </a:lnTo>
                  <a:close/>
                </a:path>
                <a:path w="10895965" h="319405">
                  <a:moveTo>
                    <a:pt x="6183105" y="49982"/>
                  </a:moveTo>
                  <a:lnTo>
                    <a:pt x="6151567" y="49982"/>
                  </a:lnTo>
                  <a:lnTo>
                    <a:pt x="6151567" y="70924"/>
                  </a:lnTo>
                  <a:lnTo>
                    <a:pt x="6183105" y="70924"/>
                  </a:lnTo>
                  <a:lnTo>
                    <a:pt x="6183105" y="49982"/>
                  </a:lnTo>
                  <a:close/>
                </a:path>
                <a:path w="10895965" h="319405">
                  <a:moveTo>
                    <a:pt x="6246182" y="49982"/>
                  </a:moveTo>
                  <a:lnTo>
                    <a:pt x="6214644" y="49982"/>
                  </a:lnTo>
                  <a:lnTo>
                    <a:pt x="6214644" y="70924"/>
                  </a:lnTo>
                  <a:lnTo>
                    <a:pt x="6246182" y="70924"/>
                  </a:lnTo>
                  <a:lnTo>
                    <a:pt x="6246182" y="49982"/>
                  </a:lnTo>
                  <a:close/>
                </a:path>
                <a:path w="10895965" h="319405">
                  <a:moveTo>
                    <a:pt x="6309259" y="49982"/>
                  </a:moveTo>
                  <a:lnTo>
                    <a:pt x="6277720" y="49982"/>
                  </a:lnTo>
                  <a:lnTo>
                    <a:pt x="6277720" y="70924"/>
                  </a:lnTo>
                  <a:lnTo>
                    <a:pt x="6309259" y="70924"/>
                  </a:lnTo>
                  <a:lnTo>
                    <a:pt x="6309259" y="49982"/>
                  </a:lnTo>
                  <a:close/>
                </a:path>
                <a:path w="10895965" h="319405">
                  <a:moveTo>
                    <a:pt x="6372335" y="49982"/>
                  </a:moveTo>
                  <a:lnTo>
                    <a:pt x="6340797" y="49982"/>
                  </a:lnTo>
                  <a:lnTo>
                    <a:pt x="6340797" y="70924"/>
                  </a:lnTo>
                  <a:lnTo>
                    <a:pt x="6372335" y="70924"/>
                  </a:lnTo>
                  <a:lnTo>
                    <a:pt x="6372335" y="49982"/>
                  </a:lnTo>
                  <a:close/>
                </a:path>
                <a:path w="10895965" h="319405">
                  <a:moveTo>
                    <a:pt x="6435411" y="49982"/>
                  </a:moveTo>
                  <a:lnTo>
                    <a:pt x="6403873" y="49982"/>
                  </a:lnTo>
                  <a:lnTo>
                    <a:pt x="6403873" y="70924"/>
                  </a:lnTo>
                  <a:lnTo>
                    <a:pt x="6435411" y="70924"/>
                  </a:lnTo>
                  <a:lnTo>
                    <a:pt x="6435411" y="49982"/>
                  </a:lnTo>
                  <a:close/>
                </a:path>
                <a:path w="10895965" h="319405">
                  <a:moveTo>
                    <a:pt x="6498488" y="49982"/>
                  </a:moveTo>
                  <a:lnTo>
                    <a:pt x="6466950" y="49982"/>
                  </a:lnTo>
                  <a:lnTo>
                    <a:pt x="6466950" y="70924"/>
                  </a:lnTo>
                  <a:lnTo>
                    <a:pt x="6498488" y="70924"/>
                  </a:lnTo>
                  <a:lnTo>
                    <a:pt x="6498488" y="49982"/>
                  </a:lnTo>
                  <a:close/>
                </a:path>
                <a:path w="10895965" h="319405">
                  <a:moveTo>
                    <a:pt x="6561565" y="49982"/>
                  </a:moveTo>
                  <a:lnTo>
                    <a:pt x="6530026" y="49982"/>
                  </a:lnTo>
                  <a:lnTo>
                    <a:pt x="6530026" y="70924"/>
                  </a:lnTo>
                  <a:lnTo>
                    <a:pt x="6561565" y="70924"/>
                  </a:lnTo>
                  <a:lnTo>
                    <a:pt x="6561565" y="49982"/>
                  </a:lnTo>
                  <a:close/>
                </a:path>
                <a:path w="10895965" h="319405">
                  <a:moveTo>
                    <a:pt x="6624641" y="49982"/>
                  </a:moveTo>
                  <a:lnTo>
                    <a:pt x="6593103" y="49982"/>
                  </a:lnTo>
                  <a:lnTo>
                    <a:pt x="6593103" y="70924"/>
                  </a:lnTo>
                  <a:lnTo>
                    <a:pt x="6624641" y="70924"/>
                  </a:lnTo>
                  <a:lnTo>
                    <a:pt x="6624641" y="49982"/>
                  </a:lnTo>
                  <a:close/>
                </a:path>
                <a:path w="10895965" h="319405">
                  <a:moveTo>
                    <a:pt x="6687717" y="49982"/>
                  </a:moveTo>
                  <a:lnTo>
                    <a:pt x="6656179" y="49982"/>
                  </a:lnTo>
                  <a:lnTo>
                    <a:pt x="6656179" y="70924"/>
                  </a:lnTo>
                  <a:lnTo>
                    <a:pt x="6687717" y="70924"/>
                  </a:lnTo>
                  <a:lnTo>
                    <a:pt x="6687717" y="49982"/>
                  </a:lnTo>
                  <a:close/>
                </a:path>
                <a:path w="10895965" h="319405">
                  <a:moveTo>
                    <a:pt x="6750794" y="49982"/>
                  </a:moveTo>
                  <a:lnTo>
                    <a:pt x="6719256" y="49982"/>
                  </a:lnTo>
                  <a:lnTo>
                    <a:pt x="6719256" y="70924"/>
                  </a:lnTo>
                  <a:lnTo>
                    <a:pt x="6750794" y="70924"/>
                  </a:lnTo>
                  <a:lnTo>
                    <a:pt x="6750794" y="49982"/>
                  </a:lnTo>
                  <a:close/>
                </a:path>
                <a:path w="10895965" h="319405">
                  <a:moveTo>
                    <a:pt x="6813871" y="49982"/>
                  </a:moveTo>
                  <a:lnTo>
                    <a:pt x="6782332" y="49982"/>
                  </a:lnTo>
                  <a:lnTo>
                    <a:pt x="6782332" y="70924"/>
                  </a:lnTo>
                  <a:lnTo>
                    <a:pt x="6813871" y="70924"/>
                  </a:lnTo>
                  <a:lnTo>
                    <a:pt x="6813871" y="49982"/>
                  </a:lnTo>
                  <a:close/>
                </a:path>
                <a:path w="10895965" h="319405">
                  <a:moveTo>
                    <a:pt x="6876947" y="49982"/>
                  </a:moveTo>
                  <a:lnTo>
                    <a:pt x="6845409" y="49982"/>
                  </a:lnTo>
                  <a:lnTo>
                    <a:pt x="6845409" y="70924"/>
                  </a:lnTo>
                  <a:lnTo>
                    <a:pt x="6876947" y="70924"/>
                  </a:lnTo>
                  <a:lnTo>
                    <a:pt x="6876947" y="49982"/>
                  </a:lnTo>
                  <a:close/>
                </a:path>
                <a:path w="10895965" h="319405">
                  <a:moveTo>
                    <a:pt x="6940023" y="49982"/>
                  </a:moveTo>
                  <a:lnTo>
                    <a:pt x="6908485" y="49982"/>
                  </a:lnTo>
                  <a:lnTo>
                    <a:pt x="6908485" y="70924"/>
                  </a:lnTo>
                  <a:lnTo>
                    <a:pt x="6940023" y="70924"/>
                  </a:lnTo>
                  <a:lnTo>
                    <a:pt x="6940023" y="49982"/>
                  </a:lnTo>
                  <a:close/>
                </a:path>
                <a:path w="10895965" h="319405">
                  <a:moveTo>
                    <a:pt x="7003099" y="49982"/>
                  </a:moveTo>
                  <a:lnTo>
                    <a:pt x="6971562" y="49982"/>
                  </a:lnTo>
                  <a:lnTo>
                    <a:pt x="6971562" y="70924"/>
                  </a:lnTo>
                  <a:lnTo>
                    <a:pt x="7003099" y="70924"/>
                  </a:lnTo>
                  <a:lnTo>
                    <a:pt x="7003099" y="49982"/>
                  </a:lnTo>
                  <a:close/>
                </a:path>
                <a:path w="10895965" h="319405">
                  <a:moveTo>
                    <a:pt x="7066177" y="49982"/>
                  </a:moveTo>
                  <a:lnTo>
                    <a:pt x="7034638" y="49982"/>
                  </a:lnTo>
                  <a:lnTo>
                    <a:pt x="7034638" y="70924"/>
                  </a:lnTo>
                  <a:lnTo>
                    <a:pt x="7066177" y="70924"/>
                  </a:lnTo>
                  <a:lnTo>
                    <a:pt x="7066177" y="49982"/>
                  </a:lnTo>
                  <a:close/>
                </a:path>
                <a:path w="10895965" h="319405">
                  <a:moveTo>
                    <a:pt x="7129252" y="49982"/>
                  </a:moveTo>
                  <a:lnTo>
                    <a:pt x="7097714" y="49982"/>
                  </a:lnTo>
                  <a:lnTo>
                    <a:pt x="7097714" y="70924"/>
                  </a:lnTo>
                  <a:lnTo>
                    <a:pt x="7129252" y="70924"/>
                  </a:lnTo>
                  <a:lnTo>
                    <a:pt x="7129252" y="49982"/>
                  </a:lnTo>
                  <a:close/>
                </a:path>
                <a:path w="10895965" h="319405">
                  <a:moveTo>
                    <a:pt x="7192329" y="49982"/>
                  </a:moveTo>
                  <a:lnTo>
                    <a:pt x="7160791" y="49982"/>
                  </a:lnTo>
                  <a:lnTo>
                    <a:pt x="7160791" y="70924"/>
                  </a:lnTo>
                  <a:lnTo>
                    <a:pt x="7192329" y="70924"/>
                  </a:lnTo>
                  <a:lnTo>
                    <a:pt x="7192329" y="49982"/>
                  </a:lnTo>
                  <a:close/>
                </a:path>
                <a:path w="10895965" h="319405">
                  <a:moveTo>
                    <a:pt x="7255405" y="49982"/>
                  </a:moveTo>
                  <a:lnTo>
                    <a:pt x="7223867" y="49982"/>
                  </a:lnTo>
                  <a:lnTo>
                    <a:pt x="7223867" y="70924"/>
                  </a:lnTo>
                  <a:lnTo>
                    <a:pt x="7255405" y="70924"/>
                  </a:lnTo>
                  <a:lnTo>
                    <a:pt x="7255405" y="49982"/>
                  </a:lnTo>
                  <a:close/>
                </a:path>
                <a:path w="10895965" h="319405">
                  <a:moveTo>
                    <a:pt x="7318482" y="49982"/>
                  </a:moveTo>
                  <a:lnTo>
                    <a:pt x="7286944" y="49982"/>
                  </a:lnTo>
                  <a:lnTo>
                    <a:pt x="7286944" y="70924"/>
                  </a:lnTo>
                  <a:lnTo>
                    <a:pt x="7318482" y="70924"/>
                  </a:lnTo>
                  <a:lnTo>
                    <a:pt x="7318482" y="49982"/>
                  </a:lnTo>
                  <a:close/>
                </a:path>
                <a:path w="10895965" h="319405">
                  <a:moveTo>
                    <a:pt x="7381558" y="49982"/>
                  </a:moveTo>
                  <a:lnTo>
                    <a:pt x="7350020" y="49982"/>
                  </a:lnTo>
                  <a:lnTo>
                    <a:pt x="7350020" y="70924"/>
                  </a:lnTo>
                  <a:lnTo>
                    <a:pt x="7381558" y="70924"/>
                  </a:lnTo>
                  <a:lnTo>
                    <a:pt x="7381558" y="49982"/>
                  </a:lnTo>
                  <a:close/>
                </a:path>
                <a:path w="10895965" h="319405">
                  <a:moveTo>
                    <a:pt x="7444635" y="49982"/>
                  </a:moveTo>
                  <a:lnTo>
                    <a:pt x="7413097" y="49982"/>
                  </a:lnTo>
                  <a:lnTo>
                    <a:pt x="7413097" y="70924"/>
                  </a:lnTo>
                  <a:lnTo>
                    <a:pt x="7444635" y="70924"/>
                  </a:lnTo>
                  <a:lnTo>
                    <a:pt x="7444635" y="49982"/>
                  </a:lnTo>
                  <a:close/>
                </a:path>
                <a:path w="10895965" h="319405">
                  <a:moveTo>
                    <a:pt x="7507711" y="49982"/>
                  </a:moveTo>
                  <a:lnTo>
                    <a:pt x="7476173" y="49982"/>
                  </a:lnTo>
                  <a:lnTo>
                    <a:pt x="7476173" y="70924"/>
                  </a:lnTo>
                  <a:lnTo>
                    <a:pt x="7507711" y="70924"/>
                  </a:lnTo>
                  <a:lnTo>
                    <a:pt x="7507711" y="49982"/>
                  </a:lnTo>
                  <a:close/>
                </a:path>
                <a:path w="10895965" h="319405">
                  <a:moveTo>
                    <a:pt x="7570788" y="49982"/>
                  </a:moveTo>
                  <a:lnTo>
                    <a:pt x="7539250" y="49982"/>
                  </a:lnTo>
                  <a:lnTo>
                    <a:pt x="7539250" y="70924"/>
                  </a:lnTo>
                  <a:lnTo>
                    <a:pt x="7570788" y="70924"/>
                  </a:lnTo>
                  <a:lnTo>
                    <a:pt x="7570788" y="49982"/>
                  </a:lnTo>
                  <a:close/>
                </a:path>
                <a:path w="10895965" h="319405">
                  <a:moveTo>
                    <a:pt x="7633864" y="49982"/>
                  </a:moveTo>
                  <a:lnTo>
                    <a:pt x="7602326" y="49982"/>
                  </a:lnTo>
                  <a:lnTo>
                    <a:pt x="7602326" y="70924"/>
                  </a:lnTo>
                  <a:lnTo>
                    <a:pt x="7633864" y="70924"/>
                  </a:lnTo>
                  <a:lnTo>
                    <a:pt x="7633864" y="49982"/>
                  </a:lnTo>
                  <a:close/>
                </a:path>
                <a:path w="10895965" h="319405">
                  <a:moveTo>
                    <a:pt x="7696941" y="49982"/>
                  </a:moveTo>
                  <a:lnTo>
                    <a:pt x="7665403" y="49982"/>
                  </a:lnTo>
                  <a:lnTo>
                    <a:pt x="7665403" y="70924"/>
                  </a:lnTo>
                  <a:lnTo>
                    <a:pt x="7696941" y="70924"/>
                  </a:lnTo>
                  <a:lnTo>
                    <a:pt x="7696941" y="49982"/>
                  </a:lnTo>
                  <a:close/>
                </a:path>
                <a:path w="10895965" h="319405">
                  <a:moveTo>
                    <a:pt x="7760017" y="49982"/>
                  </a:moveTo>
                  <a:lnTo>
                    <a:pt x="7728479" y="49982"/>
                  </a:lnTo>
                  <a:lnTo>
                    <a:pt x="7728479" y="70924"/>
                  </a:lnTo>
                  <a:lnTo>
                    <a:pt x="7760017" y="70924"/>
                  </a:lnTo>
                  <a:lnTo>
                    <a:pt x="7760017" y="49982"/>
                  </a:lnTo>
                  <a:close/>
                </a:path>
                <a:path w="10895965" h="319405">
                  <a:moveTo>
                    <a:pt x="7823094" y="49982"/>
                  </a:moveTo>
                  <a:lnTo>
                    <a:pt x="7791556" y="49982"/>
                  </a:lnTo>
                  <a:lnTo>
                    <a:pt x="7791556" y="70924"/>
                  </a:lnTo>
                  <a:lnTo>
                    <a:pt x="7823094" y="70924"/>
                  </a:lnTo>
                  <a:lnTo>
                    <a:pt x="7823094" y="49982"/>
                  </a:lnTo>
                  <a:close/>
                </a:path>
                <a:path w="10895965" h="319405">
                  <a:moveTo>
                    <a:pt x="7886171" y="49982"/>
                  </a:moveTo>
                  <a:lnTo>
                    <a:pt x="7854632" y="49982"/>
                  </a:lnTo>
                  <a:lnTo>
                    <a:pt x="7854632" y="70924"/>
                  </a:lnTo>
                  <a:lnTo>
                    <a:pt x="7886171" y="70924"/>
                  </a:lnTo>
                  <a:lnTo>
                    <a:pt x="7886171" y="49982"/>
                  </a:lnTo>
                  <a:close/>
                </a:path>
                <a:path w="10895965" h="319405">
                  <a:moveTo>
                    <a:pt x="7949247" y="49982"/>
                  </a:moveTo>
                  <a:lnTo>
                    <a:pt x="7917709" y="49982"/>
                  </a:lnTo>
                  <a:lnTo>
                    <a:pt x="7917709" y="70924"/>
                  </a:lnTo>
                  <a:lnTo>
                    <a:pt x="7949247" y="70924"/>
                  </a:lnTo>
                  <a:lnTo>
                    <a:pt x="7949247" y="49982"/>
                  </a:lnTo>
                  <a:close/>
                </a:path>
                <a:path w="10895965" h="319405">
                  <a:moveTo>
                    <a:pt x="8012323" y="49982"/>
                  </a:moveTo>
                  <a:lnTo>
                    <a:pt x="7980785" y="49982"/>
                  </a:lnTo>
                  <a:lnTo>
                    <a:pt x="7980785" y="70924"/>
                  </a:lnTo>
                  <a:lnTo>
                    <a:pt x="8012323" y="70924"/>
                  </a:lnTo>
                  <a:lnTo>
                    <a:pt x="8012323" y="49982"/>
                  </a:lnTo>
                  <a:close/>
                </a:path>
                <a:path w="10895965" h="319405">
                  <a:moveTo>
                    <a:pt x="8075400" y="49982"/>
                  </a:moveTo>
                  <a:lnTo>
                    <a:pt x="8043862" y="49982"/>
                  </a:lnTo>
                  <a:lnTo>
                    <a:pt x="8043862" y="70924"/>
                  </a:lnTo>
                  <a:lnTo>
                    <a:pt x="8075400" y="70924"/>
                  </a:lnTo>
                  <a:lnTo>
                    <a:pt x="8075400" y="49982"/>
                  </a:lnTo>
                  <a:close/>
                </a:path>
                <a:path w="10895965" h="319405">
                  <a:moveTo>
                    <a:pt x="8138476" y="49982"/>
                  </a:moveTo>
                  <a:lnTo>
                    <a:pt x="8106938" y="49982"/>
                  </a:lnTo>
                  <a:lnTo>
                    <a:pt x="8106938" y="70924"/>
                  </a:lnTo>
                  <a:lnTo>
                    <a:pt x="8138476" y="70924"/>
                  </a:lnTo>
                  <a:lnTo>
                    <a:pt x="8138476" y="49982"/>
                  </a:lnTo>
                  <a:close/>
                </a:path>
                <a:path w="10895965" h="319405">
                  <a:moveTo>
                    <a:pt x="8201552" y="49982"/>
                  </a:moveTo>
                  <a:lnTo>
                    <a:pt x="8170015" y="49982"/>
                  </a:lnTo>
                  <a:lnTo>
                    <a:pt x="8170015" y="70924"/>
                  </a:lnTo>
                  <a:lnTo>
                    <a:pt x="8201552" y="70924"/>
                  </a:lnTo>
                  <a:lnTo>
                    <a:pt x="8201552" y="49982"/>
                  </a:lnTo>
                  <a:close/>
                </a:path>
                <a:path w="10895965" h="319405">
                  <a:moveTo>
                    <a:pt x="8264629" y="49982"/>
                  </a:moveTo>
                  <a:lnTo>
                    <a:pt x="8233091" y="49982"/>
                  </a:lnTo>
                  <a:lnTo>
                    <a:pt x="8233091" y="70924"/>
                  </a:lnTo>
                  <a:lnTo>
                    <a:pt x="8264629" y="70924"/>
                  </a:lnTo>
                  <a:lnTo>
                    <a:pt x="8264629" y="49982"/>
                  </a:lnTo>
                  <a:close/>
                </a:path>
                <a:path w="10895965" h="319405">
                  <a:moveTo>
                    <a:pt x="8327706" y="49982"/>
                  </a:moveTo>
                  <a:lnTo>
                    <a:pt x="8296168" y="49982"/>
                  </a:lnTo>
                  <a:lnTo>
                    <a:pt x="8296168" y="70924"/>
                  </a:lnTo>
                  <a:lnTo>
                    <a:pt x="8327706" y="70924"/>
                  </a:lnTo>
                  <a:lnTo>
                    <a:pt x="8327706" y="49982"/>
                  </a:lnTo>
                  <a:close/>
                </a:path>
                <a:path w="10895965" h="319405">
                  <a:moveTo>
                    <a:pt x="8390783" y="49982"/>
                  </a:moveTo>
                  <a:lnTo>
                    <a:pt x="8359244" y="49982"/>
                  </a:lnTo>
                  <a:lnTo>
                    <a:pt x="8359244" y="70924"/>
                  </a:lnTo>
                  <a:lnTo>
                    <a:pt x="8390783" y="70924"/>
                  </a:lnTo>
                  <a:lnTo>
                    <a:pt x="8390783" y="49982"/>
                  </a:lnTo>
                  <a:close/>
                </a:path>
                <a:path w="10895965" h="319405">
                  <a:moveTo>
                    <a:pt x="8453858" y="49982"/>
                  </a:moveTo>
                  <a:lnTo>
                    <a:pt x="8422320" y="49982"/>
                  </a:lnTo>
                  <a:lnTo>
                    <a:pt x="8422320" y="70924"/>
                  </a:lnTo>
                  <a:lnTo>
                    <a:pt x="8453858" y="70924"/>
                  </a:lnTo>
                  <a:lnTo>
                    <a:pt x="8453858" y="49982"/>
                  </a:lnTo>
                  <a:close/>
                </a:path>
                <a:path w="10895965" h="319405">
                  <a:moveTo>
                    <a:pt x="8516935" y="49982"/>
                  </a:moveTo>
                  <a:lnTo>
                    <a:pt x="8485397" y="49982"/>
                  </a:lnTo>
                  <a:lnTo>
                    <a:pt x="8485397" y="70924"/>
                  </a:lnTo>
                  <a:lnTo>
                    <a:pt x="8516935" y="70924"/>
                  </a:lnTo>
                  <a:lnTo>
                    <a:pt x="8516935" y="49982"/>
                  </a:lnTo>
                  <a:close/>
                </a:path>
                <a:path w="10895965" h="319405">
                  <a:moveTo>
                    <a:pt x="8580011" y="49982"/>
                  </a:moveTo>
                  <a:lnTo>
                    <a:pt x="8548473" y="49982"/>
                  </a:lnTo>
                  <a:lnTo>
                    <a:pt x="8548473" y="70924"/>
                  </a:lnTo>
                  <a:lnTo>
                    <a:pt x="8580011" y="70924"/>
                  </a:lnTo>
                  <a:lnTo>
                    <a:pt x="8580011" y="49982"/>
                  </a:lnTo>
                  <a:close/>
                </a:path>
                <a:path w="10895965" h="319405">
                  <a:moveTo>
                    <a:pt x="8643088" y="49982"/>
                  </a:moveTo>
                  <a:lnTo>
                    <a:pt x="8611550" y="49982"/>
                  </a:lnTo>
                  <a:lnTo>
                    <a:pt x="8611550" y="70924"/>
                  </a:lnTo>
                  <a:lnTo>
                    <a:pt x="8643088" y="70924"/>
                  </a:lnTo>
                  <a:lnTo>
                    <a:pt x="8643088" y="49982"/>
                  </a:lnTo>
                  <a:close/>
                </a:path>
                <a:path w="10895965" h="319405">
                  <a:moveTo>
                    <a:pt x="8706165" y="49982"/>
                  </a:moveTo>
                  <a:lnTo>
                    <a:pt x="8674626" y="49982"/>
                  </a:lnTo>
                  <a:lnTo>
                    <a:pt x="8674626" y="70924"/>
                  </a:lnTo>
                  <a:lnTo>
                    <a:pt x="8706165" y="70924"/>
                  </a:lnTo>
                  <a:lnTo>
                    <a:pt x="8706165" y="49982"/>
                  </a:lnTo>
                  <a:close/>
                </a:path>
                <a:path w="10895965" h="319405">
                  <a:moveTo>
                    <a:pt x="8769241" y="49982"/>
                  </a:moveTo>
                  <a:lnTo>
                    <a:pt x="8737703" y="49982"/>
                  </a:lnTo>
                  <a:lnTo>
                    <a:pt x="8737703" y="70924"/>
                  </a:lnTo>
                  <a:lnTo>
                    <a:pt x="8769241" y="70924"/>
                  </a:lnTo>
                  <a:lnTo>
                    <a:pt x="8769241" y="49982"/>
                  </a:lnTo>
                  <a:close/>
                </a:path>
                <a:path w="10895965" h="319405">
                  <a:moveTo>
                    <a:pt x="8832317" y="49982"/>
                  </a:moveTo>
                  <a:lnTo>
                    <a:pt x="8800779" y="49982"/>
                  </a:lnTo>
                  <a:lnTo>
                    <a:pt x="8800779" y="70924"/>
                  </a:lnTo>
                  <a:lnTo>
                    <a:pt x="8832317" y="70924"/>
                  </a:lnTo>
                  <a:lnTo>
                    <a:pt x="8832317" y="49982"/>
                  </a:lnTo>
                  <a:close/>
                </a:path>
                <a:path w="10895965" h="319405">
                  <a:moveTo>
                    <a:pt x="8895394" y="49982"/>
                  </a:moveTo>
                  <a:lnTo>
                    <a:pt x="8863856" y="49982"/>
                  </a:lnTo>
                  <a:lnTo>
                    <a:pt x="8863856" y="70924"/>
                  </a:lnTo>
                  <a:lnTo>
                    <a:pt x="8895394" y="70924"/>
                  </a:lnTo>
                  <a:lnTo>
                    <a:pt x="8895394" y="49982"/>
                  </a:lnTo>
                  <a:close/>
                </a:path>
                <a:path w="10895965" h="319405">
                  <a:moveTo>
                    <a:pt x="8958471" y="49982"/>
                  </a:moveTo>
                  <a:lnTo>
                    <a:pt x="8926932" y="49982"/>
                  </a:lnTo>
                  <a:lnTo>
                    <a:pt x="8926932" y="70924"/>
                  </a:lnTo>
                  <a:lnTo>
                    <a:pt x="8958471" y="70924"/>
                  </a:lnTo>
                  <a:lnTo>
                    <a:pt x="8958471" y="49982"/>
                  </a:lnTo>
                  <a:close/>
                </a:path>
                <a:path w="10895965" h="319405">
                  <a:moveTo>
                    <a:pt x="9021547" y="49982"/>
                  </a:moveTo>
                  <a:lnTo>
                    <a:pt x="8990009" y="49982"/>
                  </a:lnTo>
                  <a:lnTo>
                    <a:pt x="8990009" y="70924"/>
                  </a:lnTo>
                  <a:lnTo>
                    <a:pt x="9021547" y="70924"/>
                  </a:lnTo>
                  <a:lnTo>
                    <a:pt x="9021547" y="49982"/>
                  </a:lnTo>
                  <a:close/>
                </a:path>
                <a:path w="10895965" h="319405">
                  <a:moveTo>
                    <a:pt x="9084623" y="49982"/>
                  </a:moveTo>
                  <a:lnTo>
                    <a:pt x="9053085" y="49982"/>
                  </a:lnTo>
                  <a:lnTo>
                    <a:pt x="9053085" y="70924"/>
                  </a:lnTo>
                  <a:lnTo>
                    <a:pt x="9084623" y="70924"/>
                  </a:lnTo>
                  <a:lnTo>
                    <a:pt x="9084623" y="49982"/>
                  </a:lnTo>
                  <a:close/>
                </a:path>
                <a:path w="10895965" h="319405">
                  <a:moveTo>
                    <a:pt x="9147700" y="49982"/>
                  </a:moveTo>
                  <a:lnTo>
                    <a:pt x="9116162" y="49982"/>
                  </a:lnTo>
                  <a:lnTo>
                    <a:pt x="9116162" y="70924"/>
                  </a:lnTo>
                  <a:lnTo>
                    <a:pt x="9147700" y="70924"/>
                  </a:lnTo>
                  <a:lnTo>
                    <a:pt x="9147700" y="49982"/>
                  </a:lnTo>
                  <a:close/>
                </a:path>
                <a:path w="10895965" h="319405">
                  <a:moveTo>
                    <a:pt x="9210776" y="49982"/>
                  </a:moveTo>
                  <a:lnTo>
                    <a:pt x="9179238" y="49982"/>
                  </a:lnTo>
                  <a:lnTo>
                    <a:pt x="9179238" y="70924"/>
                  </a:lnTo>
                  <a:lnTo>
                    <a:pt x="9210776" y="70924"/>
                  </a:lnTo>
                  <a:lnTo>
                    <a:pt x="9210776" y="49982"/>
                  </a:lnTo>
                  <a:close/>
                </a:path>
                <a:path w="10895965" h="319405">
                  <a:moveTo>
                    <a:pt x="9273853" y="49982"/>
                  </a:moveTo>
                  <a:lnTo>
                    <a:pt x="9242315" y="49982"/>
                  </a:lnTo>
                  <a:lnTo>
                    <a:pt x="9242315" y="70924"/>
                  </a:lnTo>
                  <a:lnTo>
                    <a:pt x="9273853" y="70924"/>
                  </a:lnTo>
                  <a:lnTo>
                    <a:pt x="9273853" y="49982"/>
                  </a:lnTo>
                  <a:close/>
                </a:path>
                <a:path w="10895965" h="319405">
                  <a:moveTo>
                    <a:pt x="9336930" y="49982"/>
                  </a:moveTo>
                  <a:lnTo>
                    <a:pt x="9305391" y="49982"/>
                  </a:lnTo>
                  <a:lnTo>
                    <a:pt x="9305391" y="70924"/>
                  </a:lnTo>
                  <a:lnTo>
                    <a:pt x="9336930" y="70924"/>
                  </a:lnTo>
                  <a:lnTo>
                    <a:pt x="9336930" y="49982"/>
                  </a:lnTo>
                  <a:close/>
                </a:path>
                <a:path w="10895965" h="319405">
                  <a:moveTo>
                    <a:pt x="9400006" y="49982"/>
                  </a:moveTo>
                  <a:lnTo>
                    <a:pt x="9368468" y="49982"/>
                  </a:lnTo>
                  <a:lnTo>
                    <a:pt x="9368468" y="70924"/>
                  </a:lnTo>
                  <a:lnTo>
                    <a:pt x="9400006" y="70924"/>
                  </a:lnTo>
                  <a:lnTo>
                    <a:pt x="9400006" y="49982"/>
                  </a:lnTo>
                  <a:close/>
                </a:path>
                <a:path w="10895965" h="319405">
                  <a:moveTo>
                    <a:pt x="9463082" y="49982"/>
                  </a:moveTo>
                  <a:lnTo>
                    <a:pt x="9431544" y="49982"/>
                  </a:lnTo>
                  <a:lnTo>
                    <a:pt x="9431544" y="70924"/>
                  </a:lnTo>
                  <a:lnTo>
                    <a:pt x="9463082" y="70924"/>
                  </a:lnTo>
                  <a:lnTo>
                    <a:pt x="9463082" y="49982"/>
                  </a:lnTo>
                  <a:close/>
                </a:path>
                <a:path w="10895965" h="319405">
                  <a:moveTo>
                    <a:pt x="9526158" y="49982"/>
                  </a:moveTo>
                  <a:lnTo>
                    <a:pt x="9494621" y="49982"/>
                  </a:lnTo>
                  <a:lnTo>
                    <a:pt x="9494621" y="70924"/>
                  </a:lnTo>
                  <a:lnTo>
                    <a:pt x="9526158" y="70924"/>
                  </a:lnTo>
                  <a:lnTo>
                    <a:pt x="9526158" y="49982"/>
                  </a:lnTo>
                  <a:close/>
                </a:path>
                <a:path w="10895965" h="319405">
                  <a:moveTo>
                    <a:pt x="9589236" y="49982"/>
                  </a:moveTo>
                  <a:lnTo>
                    <a:pt x="9557697" y="49982"/>
                  </a:lnTo>
                  <a:lnTo>
                    <a:pt x="9557697" y="70924"/>
                  </a:lnTo>
                  <a:lnTo>
                    <a:pt x="9589236" y="70924"/>
                  </a:lnTo>
                  <a:lnTo>
                    <a:pt x="9589236" y="49982"/>
                  </a:lnTo>
                  <a:close/>
                </a:path>
                <a:path w="10895965" h="319405">
                  <a:moveTo>
                    <a:pt x="9652312" y="49982"/>
                  </a:moveTo>
                  <a:lnTo>
                    <a:pt x="9620774" y="49982"/>
                  </a:lnTo>
                  <a:lnTo>
                    <a:pt x="9620774" y="70924"/>
                  </a:lnTo>
                  <a:lnTo>
                    <a:pt x="9652312" y="70924"/>
                  </a:lnTo>
                  <a:lnTo>
                    <a:pt x="9652312" y="49982"/>
                  </a:lnTo>
                  <a:close/>
                </a:path>
                <a:path w="10895965" h="319405">
                  <a:moveTo>
                    <a:pt x="9715389" y="49982"/>
                  </a:moveTo>
                  <a:lnTo>
                    <a:pt x="9683850" y="49982"/>
                  </a:lnTo>
                  <a:lnTo>
                    <a:pt x="9683850" y="70924"/>
                  </a:lnTo>
                  <a:lnTo>
                    <a:pt x="9715389" y="70924"/>
                  </a:lnTo>
                  <a:lnTo>
                    <a:pt x="9715389" y="49982"/>
                  </a:lnTo>
                  <a:close/>
                </a:path>
                <a:path w="10895965" h="319405">
                  <a:moveTo>
                    <a:pt x="9778464" y="49982"/>
                  </a:moveTo>
                  <a:lnTo>
                    <a:pt x="9746926" y="49982"/>
                  </a:lnTo>
                  <a:lnTo>
                    <a:pt x="9746926" y="70924"/>
                  </a:lnTo>
                  <a:lnTo>
                    <a:pt x="9778464" y="70924"/>
                  </a:lnTo>
                  <a:lnTo>
                    <a:pt x="9778464" y="49982"/>
                  </a:lnTo>
                  <a:close/>
                </a:path>
                <a:path w="10895965" h="319405">
                  <a:moveTo>
                    <a:pt x="9841541" y="49982"/>
                  </a:moveTo>
                  <a:lnTo>
                    <a:pt x="9810003" y="49982"/>
                  </a:lnTo>
                  <a:lnTo>
                    <a:pt x="9810003" y="70924"/>
                  </a:lnTo>
                  <a:lnTo>
                    <a:pt x="9841541" y="70924"/>
                  </a:lnTo>
                  <a:lnTo>
                    <a:pt x="9841541" y="49982"/>
                  </a:lnTo>
                  <a:close/>
                </a:path>
                <a:path w="10895965" h="319405">
                  <a:moveTo>
                    <a:pt x="9904617" y="49982"/>
                  </a:moveTo>
                  <a:lnTo>
                    <a:pt x="9873079" y="49982"/>
                  </a:lnTo>
                  <a:lnTo>
                    <a:pt x="9873079" y="70924"/>
                  </a:lnTo>
                  <a:lnTo>
                    <a:pt x="9904617" y="70924"/>
                  </a:lnTo>
                  <a:lnTo>
                    <a:pt x="9904617" y="49982"/>
                  </a:lnTo>
                  <a:close/>
                </a:path>
                <a:path w="10895965" h="319405">
                  <a:moveTo>
                    <a:pt x="9967694" y="49982"/>
                  </a:moveTo>
                  <a:lnTo>
                    <a:pt x="9936156" y="49982"/>
                  </a:lnTo>
                  <a:lnTo>
                    <a:pt x="9936156" y="70924"/>
                  </a:lnTo>
                  <a:lnTo>
                    <a:pt x="9967694" y="70924"/>
                  </a:lnTo>
                  <a:lnTo>
                    <a:pt x="9967694" y="49982"/>
                  </a:lnTo>
                  <a:close/>
                </a:path>
                <a:path w="10895965" h="319405">
                  <a:moveTo>
                    <a:pt x="10030771" y="49982"/>
                  </a:moveTo>
                  <a:lnTo>
                    <a:pt x="9999232" y="49982"/>
                  </a:lnTo>
                  <a:lnTo>
                    <a:pt x="9999232" y="70924"/>
                  </a:lnTo>
                  <a:lnTo>
                    <a:pt x="10030771" y="70924"/>
                  </a:lnTo>
                  <a:lnTo>
                    <a:pt x="10030771" y="49982"/>
                  </a:lnTo>
                  <a:close/>
                </a:path>
                <a:path w="10895965" h="319405">
                  <a:moveTo>
                    <a:pt x="10093847" y="49982"/>
                  </a:moveTo>
                  <a:lnTo>
                    <a:pt x="10062309" y="49982"/>
                  </a:lnTo>
                  <a:lnTo>
                    <a:pt x="10062309" y="70924"/>
                  </a:lnTo>
                  <a:lnTo>
                    <a:pt x="10093847" y="70924"/>
                  </a:lnTo>
                  <a:lnTo>
                    <a:pt x="10093847" y="49982"/>
                  </a:lnTo>
                  <a:close/>
                </a:path>
                <a:path w="10895965" h="319405">
                  <a:moveTo>
                    <a:pt x="10156923" y="49982"/>
                  </a:moveTo>
                  <a:lnTo>
                    <a:pt x="10125385" y="49982"/>
                  </a:lnTo>
                  <a:lnTo>
                    <a:pt x="10125385" y="70924"/>
                  </a:lnTo>
                  <a:lnTo>
                    <a:pt x="10156923" y="70924"/>
                  </a:lnTo>
                  <a:lnTo>
                    <a:pt x="10156923" y="49982"/>
                  </a:lnTo>
                  <a:close/>
                </a:path>
                <a:path w="10895965" h="319405">
                  <a:moveTo>
                    <a:pt x="10220000" y="49982"/>
                  </a:moveTo>
                  <a:lnTo>
                    <a:pt x="10188462" y="49982"/>
                  </a:lnTo>
                  <a:lnTo>
                    <a:pt x="10188462" y="70924"/>
                  </a:lnTo>
                  <a:lnTo>
                    <a:pt x="10220000" y="70924"/>
                  </a:lnTo>
                  <a:lnTo>
                    <a:pt x="10220000" y="49982"/>
                  </a:lnTo>
                  <a:close/>
                </a:path>
                <a:path w="10895965" h="319405">
                  <a:moveTo>
                    <a:pt x="10283077" y="49982"/>
                  </a:moveTo>
                  <a:lnTo>
                    <a:pt x="10251538" y="49982"/>
                  </a:lnTo>
                  <a:lnTo>
                    <a:pt x="10251538" y="70924"/>
                  </a:lnTo>
                  <a:lnTo>
                    <a:pt x="10283077" y="70924"/>
                  </a:lnTo>
                  <a:lnTo>
                    <a:pt x="10283077" y="49982"/>
                  </a:lnTo>
                  <a:close/>
                </a:path>
                <a:path w="10895965" h="319405">
                  <a:moveTo>
                    <a:pt x="10346153" y="49982"/>
                  </a:moveTo>
                  <a:lnTo>
                    <a:pt x="10314615" y="49982"/>
                  </a:lnTo>
                  <a:lnTo>
                    <a:pt x="10314615" y="70924"/>
                  </a:lnTo>
                  <a:lnTo>
                    <a:pt x="10346153" y="70924"/>
                  </a:lnTo>
                  <a:lnTo>
                    <a:pt x="10346153" y="49982"/>
                  </a:lnTo>
                  <a:close/>
                </a:path>
                <a:path w="10895965" h="319405">
                  <a:moveTo>
                    <a:pt x="10409229" y="49982"/>
                  </a:moveTo>
                  <a:lnTo>
                    <a:pt x="10377691" y="49982"/>
                  </a:lnTo>
                  <a:lnTo>
                    <a:pt x="10377691" y="70924"/>
                  </a:lnTo>
                  <a:lnTo>
                    <a:pt x="10409229" y="70924"/>
                  </a:lnTo>
                  <a:lnTo>
                    <a:pt x="10409229" y="49982"/>
                  </a:lnTo>
                  <a:close/>
                </a:path>
                <a:path w="10895965" h="319405">
                  <a:moveTo>
                    <a:pt x="10472306" y="49982"/>
                  </a:moveTo>
                  <a:lnTo>
                    <a:pt x="10440768" y="49982"/>
                  </a:lnTo>
                  <a:lnTo>
                    <a:pt x="10440768" y="70924"/>
                  </a:lnTo>
                  <a:lnTo>
                    <a:pt x="10472306" y="70924"/>
                  </a:lnTo>
                  <a:lnTo>
                    <a:pt x="10472306" y="49982"/>
                  </a:lnTo>
                  <a:close/>
                </a:path>
                <a:path w="10895965" h="319405">
                  <a:moveTo>
                    <a:pt x="10535382" y="49982"/>
                  </a:moveTo>
                  <a:lnTo>
                    <a:pt x="10503844" y="49982"/>
                  </a:lnTo>
                  <a:lnTo>
                    <a:pt x="10503844" y="70924"/>
                  </a:lnTo>
                  <a:lnTo>
                    <a:pt x="10535382" y="70924"/>
                  </a:lnTo>
                  <a:lnTo>
                    <a:pt x="10535382" y="49982"/>
                  </a:lnTo>
                  <a:close/>
                </a:path>
                <a:path w="10895965" h="319405">
                  <a:moveTo>
                    <a:pt x="10598459" y="49982"/>
                  </a:moveTo>
                  <a:lnTo>
                    <a:pt x="10566921" y="49982"/>
                  </a:lnTo>
                  <a:lnTo>
                    <a:pt x="10566921" y="70924"/>
                  </a:lnTo>
                  <a:lnTo>
                    <a:pt x="10598459" y="70924"/>
                  </a:lnTo>
                  <a:lnTo>
                    <a:pt x="10598459" y="49982"/>
                  </a:lnTo>
                  <a:close/>
                </a:path>
                <a:path w="10895965" h="319405">
                  <a:moveTo>
                    <a:pt x="10661536" y="49982"/>
                  </a:moveTo>
                  <a:lnTo>
                    <a:pt x="10629997" y="49982"/>
                  </a:lnTo>
                  <a:lnTo>
                    <a:pt x="10629997" y="70924"/>
                  </a:lnTo>
                  <a:lnTo>
                    <a:pt x="10661536" y="70924"/>
                  </a:lnTo>
                  <a:lnTo>
                    <a:pt x="10661536" y="49982"/>
                  </a:lnTo>
                  <a:close/>
                </a:path>
                <a:path w="10895965" h="319405">
                  <a:moveTo>
                    <a:pt x="10724612" y="49982"/>
                  </a:moveTo>
                  <a:lnTo>
                    <a:pt x="10693074" y="49982"/>
                  </a:lnTo>
                  <a:lnTo>
                    <a:pt x="10693074" y="70924"/>
                  </a:lnTo>
                  <a:lnTo>
                    <a:pt x="10724612" y="70924"/>
                  </a:lnTo>
                  <a:lnTo>
                    <a:pt x="10724612" y="49982"/>
                  </a:lnTo>
                  <a:close/>
                </a:path>
              </a:pathLst>
            </a:custGeom>
            <a:solidFill>
              <a:srgbClr val="2C52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29059" y="3257550"/>
              <a:ext cx="17078325" cy="4073525"/>
            </a:xfrm>
            <a:custGeom>
              <a:avLst/>
              <a:gdLst/>
              <a:ahLst/>
              <a:cxnLst/>
              <a:rect l="l" t="t" r="r" b="b"/>
              <a:pathLst>
                <a:path w="17078325" h="4073525">
                  <a:moveTo>
                    <a:pt x="16826712" y="0"/>
                  </a:moveTo>
                  <a:lnTo>
                    <a:pt x="251301" y="0"/>
                  </a:lnTo>
                  <a:lnTo>
                    <a:pt x="206129" y="4048"/>
                  </a:lnTo>
                  <a:lnTo>
                    <a:pt x="163614" y="15722"/>
                  </a:lnTo>
                  <a:lnTo>
                    <a:pt x="124464" y="34310"/>
                  </a:lnTo>
                  <a:lnTo>
                    <a:pt x="89391" y="59102"/>
                  </a:lnTo>
                  <a:lnTo>
                    <a:pt x="59102" y="89391"/>
                  </a:lnTo>
                  <a:lnTo>
                    <a:pt x="34309" y="124464"/>
                  </a:lnTo>
                  <a:lnTo>
                    <a:pt x="15722" y="163614"/>
                  </a:lnTo>
                  <a:lnTo>
                    <a:pt x="4048" y="206129"/>
                  </a:lnTo>
                  <a:lnTo>
                    <a:pt x="0" y="251301"/>
                  </a:lnTo>
                  <a:lnTo>
                    <a:pt x="0" y="3821873"/>
                  </a:lnTo>
                  <a:lnTo>
                    <a:pt x="4048" y="3867044"/>
                  </a:lnTo>
                  <a:lnTo>
                    <a:pt x="15722" y="3909560"/>
                  </a:lnTo>
                  <a:lnTo>
                    <a:pt x="34309" y="3948709"/>
                  </a:lnTo>
                  <a:lnTo>
                    <a:pt x="59102" y="3983783"/>
                  </a:lnTo>
                  <a:lnTo>
                    <a:pt x="89391" y="4014071"/>
                  </a:lnTo>
                  <a:lnTo>
                    <a:pt x="124464" y="4038864"/>
                  </a:lnTo>
                  <a:lnTo>
                    <a:pt x="163614" y="4057452"/>
                  </a:lnTo>
                  <a:lnTo>
                    <a:pt x="206129" y="4069125"/>
                  </a:lnTo>
                  <a:lnTo>
                    <a:pt x="251301" y="4073174"/>
                  </a:lnTo>
                  <a:lnTo>
                    <a:pt x="16826712" y="4073174"/>
                  </a:lnTo>
                  <a:lnTo>
                    <a:pt x="16871884" y="4069125"/>
                  </a:lnTo>
                  <a:lnTo>
                    <a:pt x="16914400" y="4057452"/>
                  </a:lnTo>
                  <a:lnTo>
                    <a:pt x="16953549" y="4038864"/>
                  </a:lnTo>
                  <a:lnTo>
                    <a:pt x="16988623" y="4014071"/>
                  </a:lnTo>
                  <a:lnTo>
                    <a:pt x="17018911" y="3983783"/>
                  </a:lnTo>
                  <a:lnTo>
                    <a:pt x="17043704" y="3948709"/>
                  </a:lnTo>
                  <a:lnTo>
                    <a:pt x="17062292" y="3909560"/>
                  </a:lnTo>
                  <a:lnTo>
                    <a:pt x="17073965" y="3867044"/>
                  </a:lnTo>
                  <a:lnTo>
                    <a:pt x="17078014" y="3821873"/>
                  </a:lnTo>
                  <a:lnTo>
                    <a:pt x="17078014" y="251301"/>
                  </a:lnTo>
                  <a:lnTo>
                    <a:pt x="17073965" y="206129"/>
                  </a:lnTo>
                  <a:lnTo>
                    <a:pt x="17062292" y="163614"/>
                  </a:lnTo>
                  <a:lnTo>
                    <a:pt x="17043704" y="124464"/>
                  </a:lnTo>
                  <a:lnTo>
                    <a:pt x="17018911" y="89391"/>
                  </a:lnTo>
                  <a:lnTo>
                    <a:pt x="16988623" y="59102"/>
                  </a:lnTo>
                  <a:lnTo>
                    <a:pt x="16953549" y="34310"/>
                  </a:lnTo>
                  <a:lnTo>
                    <a:pt x="16914400" y="15722"/>
                  </a:lnTo>
                  <a:lnTo>
                    <a:pt x="16871884" y="4048"/>
                  </a:lnTo>
                  <a:lnTo>
                    <a:pt x="168267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19331" y="2418774"/>
              <a:ext cx="17078325" cy="4073525"/>
            </a:xfrm>
            <a:custGeom>
              <a:avLst/>
              <a:gdLst/>
              <a:ahLst/>
              <a:cxnLst/>
              <a:rect l="l" t="t" r="r" b="b"/>
              <a:pathLst>
                <a:path w="17078325" h="4073525">
                  <a:moveTo>
                    <a:pt x="251301" y="0"/>
                  </a:moveTo>
                  <a:lnTo>
                    <a:pt x="206129" y="4048"/>
                  </a:lnTo>
                  <a:lnTo>
                    <a:pt x="163614" y="15722"/>
                  </a:lnTo>
                  <a:lnTo>
                    <a:pt x="124464" y="34310"/>
                  </a:lnTo>
                  <a:lnTo>
                    <a:pt x="89391" y="59102"/>
                  </a:lnTo>
                  <a:lnTo>
                    <a:pt x="59102" y="89391"/>
                  </a:lnTo>
                  <a:lnTo>
                    <a:pt x="34309" y="124464"/>
                  </a:lnTo>
                  <a:lnTo>
                    <a:pt x="15722" y="163614"/>
                  </a:lnTo>
                  <a:lnTo>
                    <a:pt x="4048" y="206129"/>
                  </a:lnTo>
                  <a:lnTo>
                    <a:pt x="0" y="251301"/>
                  </a:lnTo>
                  <a:lnTo>
                    <a:pt x="0" y="3821873"/>
                  </a:lnTo>
                  <a:lnTo>
                    <a:pt x="4048" y="3867045"/>
                  </a:lnTo>
                  <a:lnTo>
                    <a:pt x="15722" y="3909560"/>
                  </a:lnTo>
                  <a:lnTo>
                    <a:pt x="34310" y="3948709"/>
                  </a:lnTo>
                  <a:lnTo>
                    <a:pt x="59103" y="3983783"/>
                  </a:lnTo>
                  <a:lnTo>
                    <a:pt x="89391" y="4014071"/>
                  </a:lnTo>
                  <a:lnTo>
                    <a:pt x="124464" y="4038864"/>
                  </a:lnTo>
                  <a:lnTo>
                    <a:pt x="163614" y="4057452"/>
                  </a:lnTo>
                  <a:lnTo>
                    <a:pt x="206129" y="4069125"/>
                  </a:lnTo>
                  <a:lnTo>
                    <a:pt x="251301" y="4073174"/>
                  </a:lnTo>
                  <a:lnTo>
                    <a:pt x="251301" y="4062703"/>
                  </a:lnTo>
                  <a:lnTo>
                    <a:pt x="202765" y="4057810"/>
                  </a:lnTo>
                  <a:lnTo>
                    <a:pt x="157559" y="4043777"/>
                  </a:lnTo>
                  <a:lnTo>
                    <a:pt x="116650" y="4021573"/>
                  </a:lnTo>
                  <a:lnTo>
                    <a:pt x="81008" y="3992165"/>
                  </a:lnTo>
                  <a:lnTo>
                    <a:pt x="51600" y="3956523"/>
                  </a:lnTo>
                  <a:lnTo>
                    <a:pt x="29396" y="3915615"/>
                  </a:lnTo>
                  <a:lnTo>
                    <a:pt x="15363" y="3870408"/>
                  </a:lnTo>
                  <a:lnTo>
                    <a:pt x="10470" y="3821873"/>
                  </a:lnTo>
                  <a:lnTo>
                    <a:pt x="10470" y="251301"/>
                  </a:lnTo>
                  <a:lnTo>
                    <a:pt x="15363" y="202765"/>
                  </a:lnTo>
                  <a:lnTo>
                    <a:pt x="29396" y="157559"/>
                  </a:lnTo>
                  <a:lnTo>
                    <a:pt x="51600" y="116650"/>
                  </a:lnTo>
                  <a:lnTo>
                    <a:pt x="81008" y="81008"/>
                  </a:lnTo>
                  <a:lnTo>
                    <a:pt x="116650" y="51600"/>
                  </a:lnTo>
                  <a:lnTo>
                    <a:pt x="157559" y="29396"/>
                  </a:lnTo>
                  <a:lnTo>
                    <a:pt x="202765" y="15363"/>
                  </a:lnTo>
                  <a:lnTo>
                    <a:pt x="251301" y="10470"/>
                  </a:lnTo>
                  <a:lnTo>
                    <a:pt x="251301" y="0"/>
                  </a:lnTo>
                  <a:close/>
                </a:path>
                <a:path w="17078325" h="4073525">
                  <a:moveTo>
                    <a:pt x="16826712" y="4062703"/>
                  </a:moveTo>
                  <a:lnTo>
                    <a:pt x="251301" y="4062703"/>
                  </a:lnTo>
                  <a:lnTo>
                    <a:pt x="251301" y="4073174"/>
                  </a:lnTo>
                  <a:lnTo>
                    <a:pt x="16826712" y="4073174"/>
                  </a:lnTo>
                  <a:lnTo>
                    <a:pt x="16826712" y="4062703"/>
                  </a:lnTo>
                  <a:close/>
                </a:path>
                <a:path w="17078325" h="4073525">
                  <a:moveTo>
                    <a:pt x="16826712" y="0"/>
                  </a:moveTo>
                  <a:lnTo>
                    <a:pt x="16826712" y="10470"/>
                  </a:lnTo>
                  <a:lnTo>
                    <a:pt x="16875248" y="15363"/>
                  </a:lnTo>
                  <a:lnTo>
                    <a:pt x="16920454" y="29396"/>
                  </a:lnTo>
                  <a:lnTo>
                    <a:pt x="16961363" y="51600"/>
                  </a:lnTo>
                  <a:lnTo>
                    <a:pt x="16997005" y="81008"/>
                  </a:lnTo>
                  <a:lnTo>
                    <a:pt x="17026413" y="116650"/>
                  </a:lnTo>
                  <a:lnTo>
                    <a:pt x="17048617" y="157559"/>
                  </a:lnTo>
                  <a:lnTo>
                    <a:pt x="17062650" y="202765"/>
                  </a:lnTo>
                  <a:lnTo>
                    <a:pt x="17067543" y="251301"/>
                  </a:lnTo>
                  <a:lnTo>
                    <a:pt x="17067543" y="3821873"/>
                  </a:lnTo>
                  <a:lnTo>
                    <a:pt x="17062650" y="3870408"/>
                  </a:lnTo>
                  <a:lnTo>
                    <a:pt x="17048617" y="3915615"/>
                  </a:lnTo>
                  <a:lnTo>
                    <a:pt x="17026413" y="3956523"/>
                  </a:lnTo>
                  <a:lnTo>
                    <a:pt x="16997005" y="3992165"/>
                  </a:lnTo>
                  <a:lnTo>
                    <a:pt x="16961363" y="4021573"/>
                  </a:lnTo>
                  <a:lnTo>
                    <a:pt x="16920454" y="4043777"/>
                  </a:lnTo>
                  <a:lnTo>
                    <a:pt x="16875248" y="4057810"/>
                  </a:lnTo>
                  <a:lnTo>
                    <a:pt x="16826712" y="4062703"/>
                  </a:lnTo>
                  <a:lnTo>
                    <a:pt x="16826712" y="4073174"/>
                  </a:lnTo>
                  <a:lnTo>
                    <a:pt x="16871884" y="4069125"/>
                  </a:lnTo>
                  <a:lnTo>
                    <a:pt x="16914400" y="4057452"/>
                  </a:lnTo>
                  <a:lnTo>
                    <a:pt x="16953549" y="4038864"/>
                  </a:lnTo>
                  <a:lnTo>
                    <a:pt x="16988623" y="4014071"/>
                  </a:lnTo>
                  <a:lnTo>
                    <a:pt x="17018911" y="3983783"/>
                  </a:lnTo>
                  <a:lnTo>
                    <a:pt x="17043704" y="3948709"/>
                  </a:lnTo>
                  <a:lnTo>
                    <a:pt x="17062292" y="3909560"/>
                  </a:lnTo>
                  <a:lnTo>
                    <a:pt x="17073965" y="3867045"/>
                  </a:lnTo>
                  <a:lnTo>
                    <a:pt x="17078014" y="3821873"/>
                  </a:lnTo>
                  <a:lnTo>
                    <a:pt x="17078014" y="251301"/>
                  </a:lnTo>
                  <a:lnTo>
                    <a:pt x="17073965" y="206129"/>
                  </a:lnTo>
                  <a:lnTo>
                    <a:pt x="17062292" y="163614"/>
                  </a:lnTo>
                  <a:lnTo>
                    <a:pt x="17043704" y="124464"/>
                  </a:lnTo>
                  <a:lnTo>
                    <a:pt x="17018911" y="89391"/>
                  </a:lnTo>
                  <a:lnTo>
                    <a:pt x="16988623" y="59102"/>
                  </a:lnTo>
                  <a:lnTo>
                    <a:pt x="16953549" y="34310"/>
                  </a:lnTo>
                  <a:lnTo>
                    <a:pt x="16914400" y="15722"/>
                  </a:lnTo>
                  <a:lnTo>
                    <a:pt x="16871884" y="4048"/>
                  </a:lnTo>
                  <a:lnTo>
                    <a:pt x="16826712" y="0"/>
                  </a:lnTo>
                  <a:close/>
                </a:path>
                <a:path w="17078325" h="4073525">
                  <a:moveTo>
                    <a:pt x="16826712" y="0"/>
                  </a:moveTo>
                  <a:lnTo>
                    <a:pt x="251301" y="0"/>
                  </a:lnTo>
                  <a:lnTo>
                    <a:pt x="251301" y="10470"/>
                  </a:lnTo>
                  <a:lnTo>
                    <a:pt x="16826712" y="10470"/>
                  </a:lnTo>
                  <a:lnTo>
                    <a:pt x="16826712" y="0"/>
                  </a:lnTo>
                  <a:close/>
                </a:path>
              </a:pathLst>
            </a:custGeom>
            <a:solidFill>
              <a:srgbClr val="2C52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6485" y="2533954"/>
              <a:ext cx="186954" cy="251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3234" y="2542858"/>
              <a:ext cx="173041" cy="22521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97023" y="2583185"/>
              <a:ext cx="4925116" cy="24300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3066" y="2997885"/>
              <a:ext cx="2344080" cy="18829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72197" y="3444921"/>
              <a:ext cx="14722228" cy="61968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3066" y="4260043"/>
              <a:ext cx="2457214" cy="24148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72197" y="4743311"/>
              <a:ext cx="8542658" cy="15620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3184" y="356010"/>
            <a:ext cx="19517995" cy="10596880"/>
            <a:chOff x="293184" y="356010"/>
            <a:chExt cx="19517995" cy="105968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184" y="356010"/>
              <a:ext cx="19517730" cy="1059653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352932" y="1771951"/>
              <a:ext cx="5408930" cy="319405"/>
            </a:xfrm>
            <a:custGeom>
              <a:avLst/>
              <a:gdLst/>
              <a:ahLst/>
              <a:cxnLst/>
              <a:rect l="l" t="t" r="r" b="b"/>
              <a:pathLst>
                <a:path w="5408930" h="319405">
                  <a:moveTo>
                    <a:pt x="60453" y="0"/>
                  </a:moveTo>
                  <a:lnTo>
                    <a:pt x="0" y="60453"/>
                  </a:lnTo>
                  <a:lnTo>
                    <a:pt x="60453" y="120907"/>
                  </a:lnTo>
                  <a:lnTo>
                    <a:pt x="110436" y="70924"/>
                  </a:lnTo>
                  <a:lnTo>
                    <a:pt x="60453" y="70924"/>
                  </a:lnTo>
                  <a:lnTo>
                    <a:pt x="60453" y="49982"/>
                  </a:lnTo>
                  <a:lnTo>
                    <a:pt x="110436" y="49982"/>
                  </a:lnTo>
                  <a:lnTo>
                    <a:pt x="60453" y="0"/>
                  </a:lnTo>
                  <a:close/>
                </a:path>
                <a:path w="5408930" h="319405">
                  <a:moveTo>
                    <a:pt x="76062" y="49982"/>
                  </a:moveTo>
                  <a:lnTo>
                    <a:pt x="60453" y="49982"/>
                  </a:lnTo>
                  <a:lnTo>
                    <a:pt x="60453" y="70924"/>
                  </a:lnTo>
                  <a:lnTo>
                    <a:pt x="76062" y="70924"/>
                  </a:lnTo>
                  <a:lnTo>
                    <a:pt x="76062" y="49982"/>
                  </a:lnTo>
                  <a:close/>
                </a:path>
                <a:path w="5408930" h="319405">
                  <a:moveTo>
                    <a:pt x="107280" y="49982"/>
                  </a:moveTo>
                  <a:lnTo>
                    <a:pt x="76062" y="49982"/>
                  </a:lnTo>
                  <a:lnTo>
                    <a:pt x="76062" y="70924"/>
                  </a:lnTo>
                  <a:lnTo>
                    <a:pt x="107280" y="70924"/>
                  </a:lnTo>
                  <a:lnTo>
                    <a:pt x="107280" y="49982"/>
                  </a:lnTo>
                  <a:close/>
                </a:path>
                <a:path w="5408930" h="319405">
                  <a:moveTo>
                    <a:pt x="110436" y="49982"/>
                  </a:moveTo>
                  <a:lnTo>
                    <a:pt x="107280" y="49982"/>
                  </a:lnTo>
                  <a:lnTo>
                    <a:pt x="107280" y="70924"/>
                  </a:lnTo>
                  <a:lnTo>
                    <a:pt x="110436" y="70924"/>
                  </a:lnTo>
                  <a:lnTo>
                    <a:pt x="120907" y="60453"/>
                  </a:lnTo>
                  <a:lnTo>
                    <a:pt x="110436" y="49982"/>
                  </a:lnTo>
                  <a:close/>
                </a:path>
                <a:path w="5408930" h="319405">
                  <a:moveTo>
                    <a:pt x="138498" y="49982"/>
                  </a:moveTo>
                  <a:lnTo>
                    <a:pt x="110436" y="49982"/>
                  </a:lnTo>
                  <a:lnTo>
                    <a:pt x="120907" y="60453"/>
                  </a:lnTo>
                  <a:lnTo>
                    <a:pt x="110436" y="70924"/>
                  </a:lnTo>
                  <a:lnTo>
                    <a:pt x="138498" y="70924"/>
                  </a:lnTo>
                  <a:lnTo>
                    <a:pt x="138498" y="49982"/>
                  </a:lnTo>
                  <a:close/>
                </a:path>
                <a:path w="5408930" h="319405">
                  <a:moveTo>
                    <a:pt x="5348251" y="0"/>
                  </a:moveTo>
                  <a:lnTo>
                    <a:pt x="5287797" y="60453"/>
                  </a:lnTo>
                  <a:lnTo>
                    <a:pt x="5348251" y="120907"/>
                  </a:lnTo>
                  <a:lnTo>
                    <a:pt x="5398233" y="70924"/>
                  </a:lnTo>
                  <a:lnTo>
                    <a:pt x="5300809" y="70924"/>
                  </a:lnTo>
                  <a:lnTo>
                    <a:pt x="5300809" y="49982"/>
                  </a:lnTo>
                  <a:lnTo>
                    <a:pt x="5398233" y="49982"/>
                  </a:lnTo>
                  <a:lnTo>
                    <a:pt x="5348251" y="0"/>
                  </a:lnTo>
                  <a:close/>
                </a:path>
                <a:path w="5408930" h="319405">
                  <a:moveTo>
                    <a:pt x="5298268" y="49982"/>
                  </a:moveTo>
                  <a:lnTo>
                    <a:pt x="5269182" y="49982"/>
                  </a:lnTo>
                  <a:lnTo>
                    <a:pt x="5269182" y="70924"/>
                  </a:lnTo>
                  <a:lnTo>
                    <a:pt x="5298268" y="70924"/>
                  </a:lnTo>
                  <a:lnTo>
                    <a:pt x="5287797" y="60453"/>
                  </a:lnTo>
                  <a:lnTo>
                    <a:pt x="5298268" y="49982"/>
                  </a:lnTo>
                  <a:close/>
                </a:path>
                <a:path w="5408930" h="319405">
                  <a:moveTo>
                    <a:pt x="5332435" y="49982"/>
                  </a:moveTo>
                  <a:lnTo>
                    <a:pt x="5300809" y="49982"/>
                  </a:lnTo>
                  <a:lnTo>
                    <a:pt x="5300809" y="70924"/>
                  </a:lnTo>
                  <a:lnTo>
                    <a:pt x="5332435" y="70924"/>
                  </a:lnTo>
                  <a:lnTo>
                    <a:pt x="5332435" y="49982"/>
                  </a:lnTo>
                  <a:close/>
                </a:path>
                <a:path w="5408930" h="319405">
                  <a:moveTo>
                    <a:pt x="5348251" y="49982"/>
                  </a:moveTo>
                  <a:lnTo>
                    <a:pt x="5332435" y="49982"/>
                  </a:lnTo>
                  <a:lnTo>
                    <a:pt x="5332435" y="70924"/>
                  </a:lnTo>
                  <a:lnTo>
                    <a:pt x="5348251" y="70924"/>
                  </a:lnTo>
                  <a:lnTo>
                    <a:pt x="5348251" y="49982"/>
                  </a:lnTo>
                  <a:close/>
                </a:path>
                <a:path w="5408930" h="319405">
                  <a:moveTo>
                    <a:pt x="5398233" y="49982"/>
                  </a:moveTo>
                  <a:lnTo>
                    <a:pt x="5348251" y="49982"/>
                  </a:lnTo>
                  <a:lnTo>
                    <a:pt x="5348251" y="70924"/>
                  </a:lnTo>
                  <a:lnTo>
                    <a:pt x="5398233" y="70924"/>
                  </a:lnTo>
                  <a:lnTo>
                    <a:pt x="5408704" y="60453"/>
                  </a:lnTo>
                  <a:lnTo>
                    <a:pt x="5398233" y="49982"/>
                  </a:lnTo>
                  <a:close/>
                </a:path>
                <a:path w="5408930" h="319405">
                  <a:moveTo>
                    <a:pt x="2626373" y="298002"/>
                  </a:moveTo>
                  <a:lnTo>
                    <a:pt x="2612796" y="313946"/>
                  </a:lnTo>
                  <a:lnTo>
                    <a:pt x="2619240" y="317694"/>
                  </a:lnTo>
                  <a:lnTo>
                    <a:pt x="2626373" y="318943"/>
                  </a:lnTo>
                  <a:lnTo>
                    <a:pt x="2633506" y="317694"/>
                  </a:lnTo>
                  <a:lnTo>
                    <a:pt x="2639950" y="313946"/>
                  </a:lnTo>
                  <a:lnTo>
                    <a:pt x="2626373" y="298002"/>
                  </a:lnTo>
                  <a:close/>
                </a:path>
                <a:path w="5408930" h="319405">
                  <a:moveTo>
                    <a:pt x="2615093" y="288396"/>
                  </a:moveTo>
                  <a:lnTo>
                    <a:pt x="2601516" y="304341"/>
                  </a:lnTo>
                  <a:lnTo>
                    <a:pt x="2612796" y="313946"/>
                  </a:lnTo>
                  <a:lnTo>
                    <a:pt x="2626373" y="298002"/>
                  </a:lnTo>
                  <a:lnTo>
                    <a:pt x="2615093" y="288396"/>
                  </a:lnTo>
                  <a:close/>
                </a:path>
                <a:path w="5408930" h="319405">
                  <a:moveTo>
                    <a:pt x="2637653" y="288396"/>
                  </a:moveTo>
                  <a:lnTo>
                    <a:pt x="2626373" y="298002"/>
                  </a:lnTo>
                  <a:lnTo>
                    <a:pt x="2639950" y="313946"/>
                  </a:lnTo>
                  <a:lnTo>
                    <a:pt x="2651230" y="304341"/>
                  </a:lnTo>
                  <a:lnTo>
                    <a:pt x="2637653" y="288396"/>
                  </a:lnTo>
                  <a:close/>
                </a:path>
                <a:path w="5408930" h="319405">
                  <a:moveTo>
                    <a:pt x="2355651" y="67473"/>
                  </a:moveTo>
                  <a:lnTo>
                    <a:pt x="2342074" y="83418"/>
                  </a:lnTo>
                  <a:lnTo>
                    <a:pt x="2353354" y="93023"/>
                  </a:lnTo>
                  <a:lnTo>
                    <a:pt x="2366931" y="77079"/>
                  </a:lnTo>
                  <a:lnTo>
                    <a:pt x="2355651" y="67473"/>
                  </a:lnTo>
                  <a:close/>
                </a:path>
                <a:path w="5408930" h="319405">
                  <a:moveTo>
                    <a:pt x="2345124" y="60002"/>
                  </a:moveTo>
                  <a:lnTo>
                    <a:pt x="2334555" y="78081"/>
                  </a:lnTo>
                  <a:lnTo>
                    <a:pt x="2337197" y="79626"/>
                  </a:lnTo>
                  <a:lnTo>
                    <a:pt x="2339715" y="81409"/>
                  </a:lnTo>
                  <a:lnTo>
                    <a:pt x="2342074" y="83418"/>
                  </a:lnTo>
                  <a:lnTo>
                    <a:pt x="2355651" y="67473"/>
                  </a:lnTo>
                  <a:lnTo>
                    <a:pt x="2352349" y="64662"/>
                  </a:lnTo>
                  <a:lnTo>
                    <a:pt x="2348824" y="62166"/>
                  </a:lnTo>
                  <a:lnTo>
                    <a:pt x="2345124" y="60002"/>
                  </a:lnTo>
                  <a:close/>
                </a:path>
                <a:path w="5408930" h="319405">
                  <a:moveTo>
                    <a:pt x="2897095" y="67473"/>
                  </a:moveTo>
                  <a:lnTo>
                    <a:pt x="2885815" y="77079"/>
                  </a:lnTo>
                  <a:lnTo>
                    <a:pt x="2899392" y="93023"/>
                  </a:lnTo>
                  <a:lnTo>
                    <a:pt x="2910672" y="83418"/>
                  </a:lnTo>
                  <a:lnTo>
                    <a:pt x="2897095" y="67473"/>
                  </a:lnTo>
                  <a:close/>
                </a:path>
                <a:path w="5408930" h="319405">
                  <a:moveTo>
                    <a:pt x="2907622" y="60002"/>
                  </a:moveTo>
                  <a:lnTo>
                    <a:pt x="2903921" y="62166"/>
                  </a:lnTo>
                  <a:lnTo>
                    <a:pt x="2900397" y="64662"/>
                  </a:lnTo>
                  <a:lnTo>
                    <a:pt x="2897095" y="67473"/>
                  </a:lnTo>
                  <a:lnTo>
                    <a:pt x="2910672" y="83418"/>
                  </a:lnTo>
                  <a:lnTo>
                    <a:pt x="2913031" y="81409"/>
                  </a:lnTo>
                  <a:lnTo>
                    <a:pt x="2915548" y="79626"/>
                  </a:lnTo>
                  <a:lnTo>
                    <a:pt x="2918191" y="78081"/>
                  </a:lnTo>
                  <a:lnTo>
                    <a:pt x="2907622" y="60002"/>
                  </a:lnTo>
                  <a:close/>
                </a:path>
                <a:path w="5408930" h="319405">
                  <a:moveTo>
                    <a:pt x="200933" y="49982"/>
                  </a:moveTo>
                  <a:lnTo>
                    <a:pt x="169715" y="49982"/>
                  </a:lnTo>
                  <a:lnTo>
                    <a:pt x="169715" y="70924"/>
                  </a:lnTo>
                  <a:lnTo>
                    <a:pt x="200933" y="70924"/>
                  </a:lnTo>
                  <a:lnTo>
                    <a:pt x="200933" y="49982"/>
                  </a:lnTo>
                  <a:close/>
                </a:path>
                <a:path w="5408930" h="319405">
                  <a:moveTo>
                    <a:pt x="263369" y="49982"/>
                  </a:moveTo>
                  <a:lnTo>
                    <a:pt x="232151" y="49982"/>
                  </a:lnTo>
                  <a:lnTo>
                    <a:pt x="232151" y="70924"/>
                  </a:lnTo>
                  <a:lnTo>
                    <a:pt x="263369" y="70924"/>
                  </a:lnTo>
                  <a:lnTo>
                    <a:pt x="263369" y="49982"/>
                  </a:lnTo>
                  <a:close/>
                </a:path>
                <a:path w="5408930" h="319405">
                  <a:moveTo>
                    <a:pt x="325804" y="49982"/>
                  </a:moveTo>
                  <a:lnTo>
                    <a:pt x="294586" y="49982"/>
                  </a:lnTo>
                  <a:lnTo>
                    <a:pt x="294586" y="70924"/>
                  </a:lnTo>
                  <a:lnTo>
                    <a:pt x="325804" y="70924"/>
                  </a:lnTo>
                  <a:lnTo>
                    <a:pt x="325804" y="49982"/>
                  </a:lnTo>
                  <a:close/>
                </a:path>
                <a:path w="5408930" h="319405">
                  <a:moveTo>
                    <a:pt x="388240" y="49982"/>
                  </a:moveTo>
                  <a:lnTo>
                    <a:pt x="357022" y="49982"/>
                  </a:lnTo>
                  <a:lnTo>
                    <a:pt x="357022" y="70924"/>
                  </a:lnTo>
                  <a:lnTo>
                    <a:pt x="388240" y="70924"/>
                  </a:lnTo>
                  <a:lnTo>
                    <a:pt x="388240" y="49982"/>
                  </a:lnTo>
                  <a:close/>
                </a:path>
                <a:path w="5408930" h="319405">
                  <a:moveTo>
                    <a:pt x="450675" y="49982"/>
                  </a:moveTo>
                  <a:lnTo>
                    <a:pt x="419457" y="49982"/>
                  </a:lnTo>
                  <a:lnTo>
                    <a:pt x="419457" y="70924"/>
                  </a:lnTo>
                  <a:lnTo>
                    <a:pt x="450675" y="70924"/>
                  </a:lnTo>
                  <a:lnTo>
                    <a:pt x="450675" y="49982"/>
                  </a:lnTo>
                  <a:close/>
                </a:path>
                <a:path w="5408930" h="319405">
                  <a:moveTo>
                    <a:pt x="513111" y="49982"/>
                  </a:moveTo>
                  <a:lnTo>
                    <a:pt x="481893" y="49982"/>
                  </a:lnTo>
                  <a:lnTo>
                    <a:pt x="481893" y="70924"/>
                  </a:lnTo>
                  <a:lnTo>
                    <a:pt x="513111" y="70924"/>
                  </a:lnTo>
                  <a:lnTo>
                    <a:pt x="513111" y="49982"/>
                  </a:lnTo>
                  <a:close/>
                </a:path>
                <a:path w="5408930" h="319405">
                  <a:moveTo>
                    <a:pt x="575546" y="49982"/>
                  </a:moveTo>
                  <a:lnTo>
                    <a:pt x="544328" y="49982"/>
                  </a:lnTo>
                  <a:lnTo>
                    <a:pt x="544328" y="70924"/>
                  </a:lnTo>
                  <a:lnTo>
                    <a:pt x="575546" y="70924"/>
                  </a:lnTo>
                  <a:lnTo>
                    <a:pt x="575546" y="49982"/>
                  </a:lnTo>
                  <a:close/>
                </a:path>
                <a:path w="5408930" h="319405">
                  <a:moveTo>
                    <a:pt x="637981" y="49982"/>
                  </a:moveTo>
                  <a:lnTo>
                    <a:pt x="606764" y="49982"/>
                  </a:lnTo>
                  <a:lnTo>
                    <a:pt x="606764" y="70924"/>
                  </a:lnTo>
                  <a:lnTo>
                    <a:pt x="637981" y="70924"/>
                  </a:lnTo>
                  <a:lnTo>
                    <a:pt x="637981" y="49982"/>
                  </a:lnTo>
                  <a:close/>
                </a:path>
                <a:path w="5408930" h="319405">
                  <a:moveTo>
                    <a:pt x="700417" y="49982"/>
                  </a:moveTo>
                  <a:lnTo>
                    <a:pt x="669199" y="49982"/>
                  </a:lnTo>
                  <a:lnTo>
                    <a:pt x="669199" y="70924"/>
                  </a:lnTo>
                  <a:lnTo>
                    <a:pt x="700417" y="70924"/>
                  </a:lnTo>
                  <a:lnTo>
                    <a:pt x="700417" y="49982"/>
                  </a:lnTo>
                  <a:close/>
                </a:path>
                <a:path w="5408930" h="319405">
                  <a:moveTo>
                    <a:pt x="762852" y="49982"/>
                  </a:moveTo>
                  <a:lnTo>
                    <a:pt x="731635" y="49982"/>
                  </a:lnTo>
                  <a:lnTo>
                    <a:pt x="731635" y="70924"/>
                  </a:lnTo>
                  <a:lnTo>
                    <a:pt x="762852" y="70924"/>
                  </a:lnTo>
                  <a:lnTo>
                    <a:pt x="762852" y="49982"/>
                  </a:lnTo>
                  <a:close/>
                </a:path>
                <a:path w="5408930" h="319405">
                  <a:moveTo>
                    <a:pt x="825288" y="49982"/>
                  </a:moveTo>
                  <a:lnTo>
                    <a:pt x="794070" y="49982"/>
                  </a:lnTo>
                  <a:lnTo>
                    <a:pt x="794070" y="70924"/>
                  </a:lnTo>
                  <a:lnTo>
                    <a:pt x="825288" y="70924"/>
                  </a:lnTo>
                  <a:lnTo>
                    <a:pt x="825288" y="49982"/>
                  </a:lnTo>
                  <a:close/>
                </a:path>
                <a:path w="5408930" h="319405">
                  <a:moveTo>
                    <a:pt x="887723" y="49982"/>
                  </a:moveTo>
                  <a:lnTo>
                    <a:pt x="856506" y="49982"/>
                  </a:lnTo>
                  <a:lnTo>
                    <a:pt x="856506" y="70924"/>
                  </a:lnTo>
                  <a:lnTo>
                    <a:pt x="887723" y="70924"/>
                  </a:lnTo>
                  <a:lnTo>
                    <a:pt x="887723" y="49982"/>
                  </a:lnTo>
                  <a:close/>
                </a:path>
                <a:path w="5408930" h="319405">
                  <a:moveTo>
                    <a:pt x="950159" y="49982"/>
                  </a:moveTo>
                  <a:lnTo>
                    <a:pt x="918941" y="49982"/>
                  </a:lnTo>
                  <a:lnTo>
                    <a:pt x="918941" y="70924"/>
                  </a:lnTo>
                  <a:lnTo>
                    <a:pt x="950159" y="70924"/>
                  </a:lnTo>
                  <a:lnTo>
                    <a:pt x="950159" y="49982"/>
                  </a:lnTo>
                  <a:close/>
                </a:path>
                <a:path w="5408930" h="319405">
                  <a:moveTo>
                    <a:pt x="1012594" y="49982"/>
                  </a:moveTo>
                  <a:lnTo>
                    <a:pt x="981377" y="49982"/>
                  </a:lnTo>
                  <a:lnTo>
                    <a:pt x="981377" y="70924"/>
                  </a:lnTo>
                  <a:lnTo>
                    <a:pt x="1012594" y="70924"/>
                  </a:lnTo>
                  <a:lnTo>
                    <a:pt x="1012594" y="49982"/>
                  </a:lnTo>
                  <a:close/>
                </a:path>
                <a:path w="5408930" h="319405">
                  <a:moveTo>
                    <a:pt x="1075030" y="49982"/>
                  </a:moveTo>
                  <a:lnTo>
                    <a:pt x="1043812" y="49982"/>
                  </a:lnTo>
                  <a:lnTo>
                    <a:pt x="1043812" y="70924"/>
                  </a:lnTo>
                  <a:lnTo>
                    <a:pt x="1075030" y="70924"/>
                  </a:lnTo>
                  <a:lnTo>
                    <a:pt x="1075030" y="49982"/>
                  </a:lnTo>
                  <a:close/>
                </a:path>
                <a:path w="5408930" h="319405">
                  <a:moveTo>
                    <a:pt x="1137465" y="49982"/>
                  </a:moveTo>
                  <a:lnTo>
                    <a:pt x="1106247" y="49982"/>
                  </a:lnTo>
                  <a:lnTo>
                    <a:pt x="1106247" y="70924"/>
                  </a:lnTo>
                  <a:lnTo>
                    <a:pt x="1137465" y="70924"/>
                  </a:lnTo>
                  <a:lnTo>
                    <a:pt x="1137465" y="49982"/>
                  </a:lnTo>
                  <a:close/>
                </a:path>
                <a:path w="5408930" h="319405">
                  <a:moveTo>
                    <a:pt x="1199901" y="49982"/>
                  </a:moveTo>
                  <a:lnTo>
                    <a:pt x="1168683" y="49982"/>
                  </a:lnTo>
                  <a:lnTo>
                    <a:pt x="1168683" y="70924"/>
                  </a:lnTo>
                  <a:lnTo>
                    <a:pt x="1199901" y="70924"/>
                  </a:lnTo>
                  <a:lnTo>
                    <a:pt x="1199901" y="49982"/>
                  </a:lnTo>
                  <a:close/>
                </a:path>
                <a:path w="5408930" h="319405">
                  <a:moveTo>
                    <a:pt x="1262336" y="49982"/>
                  </a:moveTo>
                  <a:lnTo>
                    <a:pt x="1231118" y="49982"/>
                  </a:lnTo>
                  <a:lnTo>
                    <a:pt x="1231118" y="70924"/>
                  </a:lnTo>
                  <a:lnTo>
                    <a:pt x="1262336" y="70924"/>
                  </a:lnTo>
                  <a:lnTo>
                    <a:pt x="1262336" y="49982"/>
                  </a:lnTo>
                  <a:close/>
                </a:path>
                <a:path w="5408930" h="319405">
                  <a:moveTo>
                    <a:pt x="1324772" y="49982"/>
                  </a:moveTo>
                  <a:lnTo>
                    <a:pt x="1293554" y="49982"/>
                  </a:lnTo>
                  <a:lnTo>
                    <a:pt x="1293554" y="70924"/>
                  </a:lnTo>
                  <a:lnTo>
                    <a:pt x="1324772" y="70924"/>
                  </a:lnTo>
                  <a:lnTo>
                    <a:pt x="1324772" y="49982"/>
                  </a:lnTo>
                  <a:close/>
                </a:path>
                <a:path w="5408930" h="319405">
                  <a:moveTo>
                    <a:pt x="1387207" y="49982"/>
                  </a:moveTo>
                  <a:lnTo>
                    <a:pt x="1355989" y="49982"/>
                  </a:lnTo>
                  <a:lnTo>
                    <a:pt x="1355989" y="70924"/>
                  </a:lnTo>
                  <a:lnTo>
                    <a:pt x="1387207" y="70924"/>
                  </a:lnTo>
                  <a:lnTo>
                    <a:pt x="1387207" y="49982"/>
                  </a:lnTo>
                  <a:close/>
                </a:path>
                <a:path w="5408930" h="319405">
                  <a:moveTo>
                    <a:pt x="1449643" y="49982"/>
                  </a:moveTo>
                  <a:lnTo>
                    <a:pt x="1418425" y="49982"/>
                  </a:lnTo>
                  <a:lnTo>
                    <a:pt x="1418425" y="70924"/>
                  </a:lnTo>
                  <a:lnTo>
                    <a:pt x="1449643" y="70924"/>
                  </a:lnTo>
                  <a:lnTo>
                    <a:pt x="1449643" y="49982"/>
                  </a:lnTo>
                  <a:close/>
                </a:path>
                <a:path w="5408930" h="319405">
                  <a:moveTo>
                    <a:pt x="1512078" y="49982"/>
                  </a:moveTo>
                  <a:lnTo>
                    <a:pt x="1480860" y="49982"/>
                  </a:lnTo>
                  <a:lnTo>
                    <a:pt x="1480860" y="70924"/>
                  </a:lnTo>
                  <a:lnTo>
                    <a:pt x="1512078" y="70924"/>
                  </a:lnTo>
                  <a:lnTo>
                    <a:pt x="1512078" y="49982"/>
                  </a:lnTo>
                  <a:close/>
                </a:path>
                <a:path w="5408930" h="319405">
                  <a:moveTo>
                    <a:pt x="1574514" y="49982"/>
                  </a:moveTo>
                  <a:lnTo>
                    <a:pt x="1543296" y="49982"/>
                  </a:lnTo>
                  <a:lnTo>
                    <a:pt x="1543296" y="70924"/>
                  </a:lnTo>
                  <a:lnTo>
                    <a:pt x="1574514" y="70924"/>
                  </a:lnTo>
                  <a:lnTo>
                    <a:pt x="1574514" y="49982"/>
                  </a:lnTo>
                  <a:close/>
                </a:path>
                <a:path w="5408930" h="319405">
                  <a:moveTo>
                    <a:pt x="1636949" y="49982"/>
                  </a:moveTo>
                  <a:lnTo>
                    <a:pt x="1605731" y="49982"/>
                  </a:lnTo>
                  <a:lnTo>
                    <a:pt x="1605731" y="70924"/>
                  </a:lnTo>
                  <a:lnTo>
                    <a:pt x="1636949" y="70924"/>
                  </a:lnTo>
                  <a:lnTo>
                    <a:pt x="1636949" y="49982"/>
                  </a:lnTo>
                  <a:close/>
                </a:path>
                <a:path w="5408930" h="319405">
                  <a:moveTo>
                    <a:pt x="1699384" y="49982"/>
                  </a:moveTo>
                  <a:lnTo>
                    <a:pt x="1668167" y="49982"/>
                  </a:lnTo>
                  <a:lnTo>
                    <a:pt x="1668167" y="70924"/>
                  </a:lnTo>
                  <a:lnTo>
                    <a:pt x="1699384" y="70924"/>
                  </a:lnTo>
                  <a:lnTo>
                    <a:pt x="1699384" y="49982"/>
                  </a:lnTo>
                  <a:close/>
                </a:path>
                <a:path w="5408930" h="319405">
                  <a:moveTo>
                    <a:pt x="1761820" y="49982"/>
                  </a:moveTo>
                  <a:lnTo>
                    <a:pt x="1730602" y="49982"/>
                  </a:lnTo>
                  <a:lnTo>
                    <a:pt x="1730602" y="70924"/>
                  </a:lnTo>
                  <a:lnTo>
                    <a:pt x="1761820" y="70924"/>
                  </a:lnTo>
                  <a:lnTo>
                    <a:pt x="1761820" y="49982"/>
                  </a:lnTo>
                  <a:close/>
                </a:path>
                <a:path w="5408930" h="319405">
                  <a:moveTo>
                    <a:pt x="1824255" y="49982"/>
                  </a:moveTo>
                  <a:lnTo>
                    <a:pt x="1793038" y="49982"/>
                  </a:lnTo>
                  <a:lnTo>
                    <a:pt x="1793038" y="70924"/>
                  </a:lnTo>
                  <a:lnTo>
                    <a:pt x="1824255" y="70924"/>
                  </a:lnTo>
                  <a:lnTo>
                    <a:pt x="1824255" y="49982"/>
                  </a:lnTo>
                  <a:close/>
                </a:path>
                <a:path w="5408930" h="319405">
                  <a:moveTo>
                    <a:pt x="1886691" y="49982"/>
                  </a:moveTo>
                  <a:lnTo>
                    <a:pt x="1855473" y="49982"/>
                  </a:lnTo>
                  <a:lnTo>
                    <a:pt x="1855473" y="70924"/>
                  </a:lnTo>
                  <a:lnTo>
                    <a:pt x="1886691" y="70924"/>
                  </a:lnTo>
                  <a:lnTo>
                    <a:pt x="1886691" y="49982"/>
                  </a:lnTo>
                  <a:close/>
                </a:path>
                <a:path w="5408930" h="319405">
                  <a:moveTo>
                    <a:pt x="1949126" y="49982"/>
                  </a:moveTo>
                  <a:lnTo>
                    <a:pt x="1917908" y="49982"/>
                  </a:lnTo>
                  <a:lnTo>
                    <a:pt x="1917908" y="70924"/>
                  </a:lnTo>
                  <a:lnTo>
                    <a:pt x="1949126" y="70924"/>
                  </a:lnTo>
                  <a:lnTo>
                    <a:pt x="1949126" y="49982"/>
                  </a:lnTo>
                  <a:close/>
                </a:path>
                <a:path w="5408930" h="319405">
                  <a:moveTo>
                    <a:pt x="2011562" y="49982"/>
                  </a:moveTo>
                  <a:lnTo>
                    <a:pt x="1980344" y="49982"/>
                  </a:lnTo>
                  <a:lnTo>
                    <a:pt x="1980344" y="70924"/>
                  </a:lnTo>
                  <a:lnTo>
                    <a:pt x="2011562" y="70924"/>
                  </a:lnTo>
                  <a:lnTo>
                    <a:pt x="2011562" y="49982"/>
                  </a:lnTo>
                  <a:close/>
                </a:path>
                <a:path w="5408930" h="319405">
                  <a:moveTo>
                    <a:pt x="2073997" y="49982"/>
                  </a:moveTo>
                  <a:lnTo>
                    <a:pt x="2042779" y="49982"/>
                  </a:lnTo>
                  <a:lnTo>
                    <a:pt x="2042779" y="70924"/>
                  </a:lnTo>
                  <a:lnTo>
                    <a:pt x="2073997" y="70924"/>
                  </a:lnTo>
                  <a:lnTo>
                    <a:pt x="2073997" y="49982"/>
                  </a:lnTo>
                  <a:close/>
                </a:path>
                <a:path w="5408930" h="319405">
                  <a:moveTo>
                    <a:pt x="2136433" y="49982"/>
                  </a:moveTo>
                  <a:lnTo>
                    <a:pt x="2105215" y="49982"/>
                  </a:lnTo>
                  <a:lnTo>
                    <a:pt x="2105215" y="70924"/>
                  </a:lnTo>
                  <a:lnTo>
                    <a:pt x="2136433" y="70924"/>
                  </a:lnTo>
                  <a:lnTo>
                    <a:pt x="2136433" y="49982"/>
                  </a:lnTo>
                  <a:close/>
                </a:path>
                <a:path w="5408930" h="319405">
                  <a:moveTo>
                    <a:pt x="2198868" y="49982"/>
                  </a:moveTo>
                  <a:lnTo>
                    <a:pt x="2167650" y="49982"/>
                  </a:lnTo>
                  <a:lnTo>
                    <a:pt x="2167650" y="70924"/>
                  </a:lnTo>
                  <a:lnTo>
                    <a:pt x="2198868" y="70924"/>
                  </a:lnTo>
                  <a:lnTo>
                    <a:pt x="2198868" y="49982"/>
                  </a:lnTo>
                  <a:close/>
                </a:path>
                <a:path w="5408930" h="319405">
                  <a:moveTo>
                    <a:pt x="2261304" y="49982"/>
                  </a:moveTo>
                  <a:lnTo>
                    <a:pt x="2230086" y="49982"/>
                  </a:lnTo>
                  <a:lnTo>
                    <a:pt x="2230086" y="70924"/>
                  </a:lnTo>
                  <a:lnTo>
                    <a:pt x="2261304" y="70924"/>
                  </a:lnTo>
                  <a:lnTo>
                    <a:pt x="2261304" y="49982"/>
                  </a:lnTo>
                  <a:close/>
                </a:path>
                <a:path w="5408930" h="319405">
                  <a:moveTo>
                    <a:pt x="2312468" y="49982"/>
                  </a:moveTo>
                  <a:lnTo>
                    <a:pt x="2308131" y="49982"/>
                  </a:lnTo>
                  <a:lnTo>
                    <a:pt x="2308131" y="70924"/>
                  </a:lnTo>
                  <a:lnTo>
                    <a:pt x="2311229" y="70924"/>
                  </a:lnTo>
                  <a:lnTo>
                    <a:pt x="2314302" y="71199"/>
                  </a:lnTo>
                  <a:lnTo>
                    <a:pt x="2317316" y="71736"/>
                  </a:lnTo>
                  <a:lnTo>
                    <a:pt x="2320990" y="51119"/>
                  </a:lnTo>
                  <a:lnTo>
                    <a:pt x="2316770" y="50367"/>
                  </a:lnTo>
                  <a:lnTo>
                    <a:pt x="2312468" y="49982"/>
                  </a:lnTo>
                  <a:close/>
                </a:path>
                <a:path w="5408930" h="319405">
                  <a:moveTo>
                    <a:pt x="2308131" y="49982"/>
                  </a:moveTo>
                  <a:lnTo>
                    <a:pt x="2292521" y="49982"/>
                  </a:lnTo>
                  <a:lnTo>
                    <a:pt x="2292521" y="70924"/>
                  </a:lnTo>
                  <a:lnTo>
                    <a:pt x="2308131" y="70924"/>
                  </a:lnTo>
                  <a:lnTo>
                    <a:pt x="2308131" y="49982"/>
                  </a:lnTo>
                  <a:close/>
                </a:path>
                <a:path w="5408930" h="319405">
                  <a:moveTo>
                    <a:pt x="2389491" y="96289"/>
                  </a:moveTo>
                  <a:lnTo>
                    <a:pt x="2375914" y="112234"/>
                  </a:lnTo>
                  <a:lnTo>
                    <a:pt x="2398474" y="131444"/>
                  </a:lnTo>
                  <a:lnTo>
                    <a:pt x="2412051" y="115500"/>
                  </a:lnTo>
                  <a:lnTo>
                    <a:pt x="2389491" y="96289"/>
                  </a:lnTo>
                  <a:close/>
                </a:path>
                <a:path w="5408930" h="319405">
                  <a:moveTo>
                    <a:pt x="2434611" y="134711"/>
                  </a:moveTo>
                  <a:lnTo>
                    <a:pt x="2421034" y="150655"/>
                  </a:lnTo>
                  <a:lnTo>
                    <a:pt x="2443594" y="169866"/>
                  </a:lnTo>
                  <a:lnTo>
                    <a:pt x="2457172" y="153921"/>
                  </a:lnTo>
                  <a:lnTo>
                    <a:pt x="2434611" y="134711"/>
                  </a:lnTo>
                  <a:close/>
                </a:path>
                <a:path w="5408930" h="319405">
                  <a:moveTo>
                    <a:pt x="2479732" y="173132"/>
                  </a:moveTo>
                  <a:lnTo>
                    <a:pt x="2466155" y="189076"/>
                  </a:lnTo>
                  <a:lnTo>
                    <a:pt x="2488715" y="208287"/>
                  </a:lnTo>
                  <a:lnTo>
                    <a:pt x="2502292" y="192343"/>
                  </a:lnTo>
                  <a:lnTo>
                    <a:pt x="2479732" y="173132"/>
                  </a:lnTo>
                  <a:close/>
                </a:path>
                <a:path w="5408930" h="319405">
                  <a:moveTo>
                    <a:pt x="2524852" y="211554"/>
                  </a:moveTo>
                  <a:lnTo>
                    <a:pt x="2511275" y="227498"/>
                  </a:lnTo>
                  <a:lnTo>
                    <a:pt x="2533835" y="246709"/>
                  </a:lnTo>
                  <a:lnTo>
                    <a:pt x="2547412" y="230764"/>
                  </a:lnTo>
                  <a:lnTo>
                    <a:pt x="2524852" y="211554"/>
                  </a:lnTo>
                  <a:close/>
                </a:path>
                <a:path w="5408930" h="319405">
                  <a:moveTo>
                    <a:pt x="2569973" y="249975"/>
                  </a:moveTo>
                  <a:lnTo>
                    <a:pt x="2556396" y="265919"/>
                  </a:lnTo>
                  <a:lnTo>
                    <a:pt x="2578956" y="285130"/>
                  </a:lnTo>
                  <a:lnTo>
                    <a:pt x="2592533" y="269186"/>
                  </a:lnTo>
                  <a:lnTo>
                    <a:pt x="2569973" y="249975"/>
                  </a:lnTo>
                  <a:close/>
                </a:path>
                <a:path w="5408930" h="319405">
                  <a:moveTo>
                    <a:pt x="2682773" y="249975"/>
                  </a:moveTo>
                  <a:lnTo>
                    <a:pt x="2660213" y="269186"/>
                  </a:lnTo>
                  <a:lnTo>
                    <a:pt x="2673790" y="285130"/>
                  </a:lnTo>
                  <a:lnTo>
                    <a:pt x="2696350" y="265919"/>
                  </a:lnTo>
                  <a:lnTo>
                    <a:pt x="2682773" y="249975"/>
                  </a:lnTo>
                  <a:close/>
                </a:path>
                <a:path w="5408930" h="319405">
                  <a:moveTo>
                    <a:pt x="2727894" y="211554"/>
                  </a:moveTo>
                  <a:lnTo>
                    <a:pt x="2705334" y="230764"/>
                  </a:lnTo>
                  <a:lnTo>
                    <a:pt x="2718911" y="246709"/>
                  </a:lnTo>
                  <a:lnTo>
                    <a:pt x="2741471" y="227498"/>
                  </a:lnTo>
                  <a:lnTo>
                    <a:pt x="2727894" y="211554"/>
                  </a:lnTo>
                  <a:close/>
                </a:path>
                <a:path w="5408930" h="319405">
                  <a:moveTo>
                    <a:pt x="2773014" y="173132"/>
                  </a:moveTo>
                  <a:lnTo>
                    <a:pt x="2750454" y="192343"/>
                  </a:lnTo>
                  <a:lnTo>
                    <a:pt x="2764031" y="208287"/>
                  </a:lnTo>
                  <a:lnTo>
                    <a:pt x="2786591" y="189077"/>
                  </a:lnTo>
                  <a:lnTo>
                    <a:pt x="2773014" y="173132"/>
                  </a:lnTo>
                  <a:close/>
                </a:path>
                <a:path w="5408930" h="319405">
                  <a:moveTo>
                    <a:pt x="2818134" y="134711"/>
                  </a:moveTo>
                  <a:lnTo>
                    <a:pt x="2795574" y="153922"/>
                  </a:lnTo>
                  <a:lnTo>
                    <a:pt x="2809151" y="169866"/>
                  </a:lnTo>
                  <a:lnTo>
                    <a:pt x="2831712" y="150655"/>
                  </a:lnTo>
                  <a:lnTo>
                    <a:pt x="2818134" y="134711"/>
                  </a:lnTo>
                  <a:close/>
                </a:path>
                <a:path w="5408930" h="319405">
                  <a:moveTo>
                    <a:pt x="2863255" y="96289"/>
                  </a:moveTo>
                  <a:lnTo>
                    <a:pt x="2840695" y="115500"/>
                  </a:lnTo>
                  <a:lnTo>
                    <a:pt x="2854272" y="131444"/>
                  </a:lnTo>
                  <a:lnTo>
                    <a:pt x="2876832" y="112234"/>
                  </a:lnTo>
                  <a:lnTo>
                    <a:pt x="2863255" y="96289"/>
                  </a:lnTo>
                  <a:close/>
                </a:path>
                <a:path w="5408930" h="319405">
                  <a:moveTo>
                    <a:pt x="2944615" y="49982"/>
                  </a:moveTo>
                  <a:lnTo>
                    <a:pt x="2940278" y="49982"/>
                  </a:lnTo>
                  <a:lnTo>
                    <a:pt x="2935976" y="50367"/>
                  </a:lnTo>
                  <a:lnTo>
                    <a:pt x="2931756" y="51119"/>
                  </a:lnTo>
                  <a:lnTo>
                    <a:pt x="2935286" y="70924"/>
                  </a:lnTo>
                  <a:lnTo>
                    <a:pt x="2935334" y="71199"/>
                  </a:lnTo>
                  <a:lnTo>
                    <a:pt x="2935430" y="71736"/>
                  </a:lnTo>
                  <a:lnTo>
                    <a:pt x="2938444" y="71199"/>
                  </a:lnTo>
                  <a:lnTo>
                    <a:pt x="2941517" y="70924"/>
                  </a:lnTo>
                  <a:lnTo>
                    <a:pt x="2944615" y="70924"/>
                  </a:lnTo>
                  <a:lnTo>
                    <a:pt x="2944615" y="49982"/>
                  </a:lnTo>
                  <a:close/>
                </a:path>
                <a:path w="5408930" h="319405">
                  <a:moveTo>
                    <a:pt x="2960428" y="49982"/>
                  </a:moveTo>
                  <a:lnTo>
                    <a:pt x="2944615" y="49982"/>
                  </a:lnTo>
                  <a:lnTo>
                    <a:pt x="2944615" y="70924"/>
                  </a:lnTo>
                  <a:lnTo>
                    <a:pt x="2960428" y="70924"/>
                  </a:lnTo>
                  <a:lnTo>
                    <a:pt x="2960428" y="49982"/>
                  </a:lnTo>
                  <a:close/>
                </a:path>
                <a:path w="5408930" h="319405">
                  <a:moveTo>
                    <a:pt x="3023682" y="49982"/>
                  </a:moveTo>
                  <a:lnTo>
                    <a:pt x="2992055" y="49982"/>
                  </a:lnTo>
                  <a:lnTo>
                    <a:pt x="2992055" y="70924"/>
                  </a:lnTo>
                  <a:lnTo>
                    <a:pt x="3023682" y="70924"/>
                  </a:lnTo>
                  <a:lnTo>
                    <a:pt x="3023682" y="49982"/>
                  </a:lnTo>
                  <a:close/>
                </a:path>
                <a:path w="5408930" h="319405">
                  <a:moveTo>
                    <a:pt x="3086935" y="49982"/>
                  </a:moveTo>
                  <a:lnTo>
                    <a:pt x="3055309" y="49982"/>
                  </a:lnTo>
                  <a:lnTo>
                    <a:pt x="3055309" y="70924"/>
                  </a:lnTo>
                  <a:lnTo>
                    <a:pt x="3086935" y="70924"/>
                  </a:lnTo>
                  <a:lnTo>
                    <a:pt x="3086935" y="49982"/>
                  </a:lnTo>
                  <a:close/>
                </a:path>
                <a:path w="5408930" h="319405">
                  <a:moveTo>
                    <a:pt x="3150189" y="49982"/>
                  </a:moveTo>
                  <a:lnTo>
                    <a:pt x="3118562" y="49982"/>
                  </a:lnTo>
                  <a:lnTo>
                    <a:pt x="3118562" y="70924"/>
                  </a:lnTo>
                  <a:lnTo>
                    <a:pt x="3150189" y="70924"/>
                  </a:lnTo>
                  <a:lnTo>
                    <a:pt x="3150189" y="49982"/>
                  </a:lnTo>
                  <a:close/>
                </a:path>
                <a:path w="5408930" h="319405">
                  <a:moveTo>
                    <a:pt x="3213443" y="49982"/>
                  </a:moveTo>
                  <a:lnTo>
                    <a:pt x="3181816" y="49982"/>
                  </a:lnTo>
                  <a:lnTo>
                    <a:pt x="3181816" y="70924"/>
                  </a:lnTo>
                  <a:lnTo>
                    <a:pt x="3213443" y="70924"/>
                  </a:lnTo>
                  <a:lnTo>
                    <a:pt x="3213443" y="49982"/>
                  </a:lnTo>
                  <a:close/>
                </a:path>
                <a:path w="5408930" h="319405">
                  <a:moveTo>
                    <a:pt x="3276696" y="49982"/>
                  </a:moveTo>
                  <a:lnTo>
                    <a:pt x="3245069" y="49982"/>
                  </a:lnTo>
                  <a:lnTo>
                    <a:pt x="3245069" y="70924"/>
                  </a:lnTo>
                  <a:lnTo>
                    <a:pt x="3276696" y="70924"/>
                  </a:lnTo>
                  <a:lnTo>
                    <a:pt x="3276696" y="49982"/>
                  </a:lnTo>
                  <a:close/>
                </a:path>
                <a:path w="5408930" h="319405">
                  <a:moveTo>
                    <a:pt x="3339950" y="49982"/>
                  </a:moveTo>
                  <a:lnTo>
                    <a:pt x="3308323" y="49982"/>
                  </a:lnTo>
                  <a:lnTo>
                    <a:pt x="3308323" y="70924"/>
                  </a:lnTo>
                  <a:lnTo>
                    <a:pt x="3339950" y="70924"/>
                  </a:lnTo>
                  <a:lnTo>
                    <a:pt x="3339950" y="49982"/>
                  </a:lnTo>
                  <a:close/>
                </a:path>
                <a:path w="5408930" h="319405">
                  <a:moveTo>
                    <a:pt x="3403203" y="49982"/>
                  </a:moveTo>
                  <a:lnTo>
                    <a:pt x="3371576" y="49982"/>
                  </a:lnTo>
                  <a:lnTo>
                    <a:pt x="3371576" y="70924"/>
                  </a:lnTo>
                  <a:lnTo>
                    <a:pt x="3403203" y="70924"/>
                  </a:lnTo>
                  <a:lnTo>
                    <a:pt x="3403203" y="49982"/>
                  </a:lnTo>
                  <a:close/>
                </a:path>
                <a:path w="5408930" h="319405">
                  <a:moveTo>
                    <a:pt x="3466457" y="49982"/>
                  </a:moveTo>
                  <a:lnTo>
                    <a:pt x="3434830" y="49982"/>
                  </a:lnTo>
                  <a:lnTo>
                    <a:pt x="3434830" y="70924"/>
                  </a:lnTo>
                  <a:lnTo>
                    <a:pt x="3466457" y="70924"/>
                  </a:lnTo>
                  <a:lnTo>
                    <a:pt x="3466457" y="49982"/>
                  </a:lnTo>
                  <a:close/>
                </a:path>
                <a:path w="5408930" h="319405">
                  <a:moveTo>
                    <a:pt x="3529710" y="49982"/>
                  </a:moveTo>
                  <a:lnTo>
                    <a:pt x="3498084" y="49982"/>
                  </a:lnTo>
                  <a:lnTo>
                    <a:pt x="3498084" y="70924"/>
                  </a:lnTo>
                  <a:lnTo>
                    <a:pt x="3529710" y="70924"/>
                  </a:lnTo>
                  <a:lnTo>
                    <a:pt x="3529710" y="49982"/>
                  </a:lnTo>
                  <a:close/>
                </a:path>
                <a:path w="5408930" h="319405">
                  <a:moveTo>
                    <a:pt x="3592964" y="49982"/>
                  </a:moveTo>
                  <a:lnTo>
                    <a:pt x="3561337" y="49982"/>
                  </a:lnTo>
                  <a:lnTo>
                    <a:pt x="3561337" y="70924"/>
                  </a:lnTo>
                  <a:lnTo>
                    <a:pt x="3592964" y="70924"/>
                  </a:lnTo>
                  <a:lnTo>
                    <a:pt x="3592964" y="49982"/>
                  </a:lnTo>
                  <a:close/>
                </a:path>
                <a:path w="5408930" h="319405">
                  <a:moveTo>
                    <a:pt x="3656217" y="49982"/>
                  </a:moveTo>
                  <a:lnTo>
                    <a:pt x="3624591" y="49982"/>
                  </a:lnTo>
                  <a:lnTo>
                    <a:pt x="3624591" y="70924"/>
                  </a:lnTo>
                  <a:lnTo>
                    <a:pt x="3656217" y="70924"/>
                  </a:lnTo>
                  <a:lnTo>
                    <a:pt x="3656217" y="49982"/>
                  </a:lnTo>
                  <a:close/>
                </a:path>
                <a:path w="5408930" h="319405">
                  <a:moveTo>
                    <a:pt x="3719471" y="49982"/>
                  </a:moveTo>
                  <a:lnTo>
                    <a:pt x="3687844" y="49982"/>
                  </a:lnTo>
                  <a:lnTo>
                    <a:pt x="3687844" y="70924"/>
                  </a:lnTo>
                  <a:lnTo>
                    <a:pt x="3719471" y="70924"/>
                  </a:lnTo>
                  <a:lnTo>
                    <a:pt x="3719471" y="49982"/>
                  </a:lnTo>
                  <a:close/>
                </a:path>
                <a:path w="5408930" h="319405">
                  <a:moveTo>
                    <a:pt x="3782724" y="49982"/>
                  </a:moveTo>
                  <a:lnTo>
                    <a:pt x="3751098" y="49982"/>
                  </a:lnTo>
                  <a:lnTo>
                    <a:pt x="3751098" y="70924"/>
                  </a:lnTo>
                  <a:lnTo>
                    <a:pt x="3782724" y="70924"/>
                  </a:lnTo>
                  <a:lnTo>
                    <a:pt x="3782724" y="49982"/>
                  </a:lnTo>
                  <a:close/>
                </a:path>
                <a:path w="5408930" h="319405">
                  <a:moveTo>
                    <a:pt x="3845978" y="49982"/>
                  </a:moveTo>
                  <a:lnTo>
                    <a:pt x="3814351" y="49982"/>
                  </a:lnTo>
                  <a:lnTo>
                    <a:pt x="3814351" y="70924"/>
                  </a:lnTo>
                  <a:lnTo>
                    <a:pt x="3845978" y="70924"/>
                  </a:lnTo>
                  <a:lnTo>
                    <a:pt x="3845978" y="49982"/>
                  </a:lnTo>
                  <a:close/>
                </a:path>
                <a:path w="5408930" h="319405">
                  <a:moveTo>
                    <a:pt x="3909231" y="49982"/>
                  </a:moveTo>
                  <a:lnTo>
                    <a:pt x="3877605" y="49982"/>
                  </a:lnTo>
                  <a:lnTo>
                    <a:pt x="3877605" y="70924"/>
                  </a:lnTo>
                  <a:lnTo>
                    <a:pt x="3909231" y="70924"/>
                  </a:lnTo>
                  <a:lnTo>
                    <a:pt x="3909231" y="49982"/>
                  </a:lnTo>
                  <a:close/>
                </a:path>
                <a:path w="5408930" h="319405">
                  <a:moveTo>
                    <a:pt x="3972485" y="49982"/>
                  </a:moveTo>
                  <a:lnTo>
                    <a:pt x="3940858" y="49982"/>
                  </a:lnTo>
                  <a:lnTo>
                    <a:pt x="3940858" y="70924"/>
                  </a:lnTo>
                  <a:lnTo>
                    <a:pt x="3972485" y="70924"/>
                  </a:lnTo>
                  <a:lnTo>
                    <a:pt x="3972485" y="49982"/>
                  </a:lnTo>
                  <a:close/>
                </a:path>
                <a:path w="5408930" h="319405">
                  <a:moveTo>
                    <a:pt x="4035738" y="49982"/>
                  </a:moveTo>
                  <a:lnTo>
                    <a:pt x="4004112" y="49982"/>
                  </a:lnTo>
                  <a:lnTo>
                    <a:pt x="4004112" y="70924"/>
                  </a:lnTo>
                  <a:lnTo>
                    <a:pt x="4035738" y="70924"/>
                  </a:lnTo>
                  <a:lnTo>
                    <a:pt x="4035738" y="49982"/>
                  </a:lnTo>
                  <a:close/>
                </a:path>
                <a:path w="5408930" h="319405">
                  <a:moveTo>
                    <a:pt x="4098992" y="49982"/>
                  </a:moveTo>
                  <a:lnTo>
                    <a:pt x="4067365" y="49982"/>
                  </a:lnTo>
                  <a:lnTo>
                    <a:pt x="4067365" y="70924"/>
                  </a:lnTo>
                  <a:lnTo>
                    <a:pt x="4098992" y="70924"/>
                  </a:lnTo>
                  <a:lnTo>
                    <a:pt x="4098992" y="49982"/>
                  </a:lnTo>
                  <a:close/>
                </a:path>
                <a:path w="5408930" h="319405">
                  <a:moveTo>
                    <a:pt x="4162245" y="49982"/>
                  </a:moveTo>
                  <a:lnTo>
                    <a:pt x="4130619" y="49982"/>
                  </a:lnTo>
                  <a:lnTo>
                    <a:pt x="4130619" y="70924"/>
                  </a:lnTo>
                  <a:lnTo>
                    <a:pt x="4162245" y="70924"/>
                  </a:lnTo>
                  <a:lnTo>
                    <a:pt x="4162245" y="49982"/>
                  </a:lnTo>
                  <a:close/>
                </a:path>
                <a:path w="5408930" h="319405">
                  <a:moveTo>
                    <a:pt x="4225499" y="49982"/>
                  </a:moveTo>
                  <a:lnTo>
                    <a:pt x="4193873" y="49982"/>
                  </a:lnTo>
                  <a:lnTo>
                    <a:pt x="4193873" y="70924"/>
                  </a:lnTo>
                  <a:lnTo>
                    <a:pt x="4225499" y="70924"/>
                  </a:lnTo>
                  <a:lnTo>
                    <a:pt x="4225499" y="49982"/>
                  </a:lnTo>
                  <a:close/>
                </a:path>
                <a:path w="5408930" h="319405">
                  <a:moveTo>
                    <a:pt x="4288753" y="49982"/>
                  </a:moveTo>
                  <a:lnTo>
                    <a:pt x="4257126" y="49982"/>
                  </a:lnTo>
                  <a:lnTo>
                    <a:pt x="4257126" y="70924"/>
                  </a:lnTo>
                  <a:lnTo>
                    <a:pt x="4288753" y="70924"/>
                  </a:lnTo>
                  <a:lnTo>
                    <a:pt x="4288753" y="49982"/>
                  </a:lnTo>
                  <a:close/>
                </a:path>
                <a:path w="5408930" h="319405">
                  <a:moveTo>
                    <a:pt x="4352006" y="49982"/>
                  </a:moveTo>
                  <a:lnTo>
                    <a:pt x="4320379" y="49982"/>
                  </a:lnTo>
                  <a:lnTo>
                    <a:pt x="4320379" y="70924"/>
                  </a:lnTo>
                  <a:lnTo>
                    <a:pt x="4352006" y="70924"/>
                  </a:lnTo>
                  <a:lnTo>
                    <a:pt x="4352006" y="49982"/>
                  </a:lnTo>
                  <a:close/>
                </a:path>
                <a:path w="5408930" h="319405">
                  <a:moveTo>
                    <a:pt x="4415260" y="49982"/>
                  </a:moveTo>
                  <a:lnTo>
                    <a:pt x="4383633" y="49982"/>
                  </a:lnTo>
                  <a:lnTo>
                    <a:pt x="4383633" y="70924"/>
                  </a:lnTo>
                  <a:lnTo>
                    <a:pt x="4415260" y="70924"/>
                  </a:lnTo>
                  <a:lnTo>
                    <a:pt x="4415260" y="49982"/>
                  </a:lnTo>
                  <a:close/>
                </a:path>
                <a:path w="5408930" h="319405">
                  <a:moveTo>
                    <a:pt x="4478513" y="49982"/>
                  </a:moveTo>
                  <a:lnTo>
                    <a:pt x="4446886" y="49982"/>
                  </a:lnTo>
                  <a:lnTo>
                    <a:pt x="4446886" y="70924"/>
                  </a:lnTo>
                  <a:lnTo>
                    <a:pt x="4478513" y="70924"/>
                  </a:lnTo>
                  <a:lnTo>
                    <a:pt x="4478513" y="49982"/>
                  </a:lnTo>
                  <a:close/>
                </a:path>
                <a:path w="5408930" h="319405">
                  <a:moveTo>
                    <a:pt x="4541767" y="49982"/>
                  </a:moveTo>
                  <a:lnTo>
                    <a:pt x="4510140" y="49982"/>
                  </a:lnTo>
                  <a:lnTo>
                    <a:pt x="4510140" y="70924"/>
                  </a:lnTo>
                  <a:lnTo>
                    <a:pt x="4541767" y="70924"/>
                  </a:lnTo>
                  <a:lnTo>
                    <a:pt x="4541767" y="49982"/>
                  </a:lnTo>
                  <a:close/>
                </a:path>
                <a:path w="5408930" h="319405">
                  <a:moveTo>
                    <a:pt x="4605020" y="49982"/>
                  </a:moveTo>
                  <a:lnTo>
                    <a:pt x="4573393" y="49982"/>
                  </a:lnTo>
                  <a:lnTo>
                    <a:pt x="4573393" y="70924"/>
                  </a:lnTo>
                  <a:lnTo>
                    <a:pt x="4605020" y="70924"/>
                  </a:lnTo>
                  <a:lnTo>
                    <a:pt x="4605020" y="49982"/>
                  </a:lnTo>
                  <a:close/>
                </a:path>
                <a:path w="5408930" h="319405">
                  <a:moveTo>
                    <a:pt x="4668274" y="49982"/>
                  </a:moveTo>
                  <a:lnTo>
                    <a:pt x="4636647" y="49982"/>
                  </a:lnTo>
                  <a:lnTo>
                    <a:pt x="4636647" y="70924"/>
                  </a:lnTo>
                  <a:lnTo>
                    <a:pt x="4668274" y="70924"/>
                  </a:lnTo>
                  <a:lnTo>
                    <a:pt x="4668274" y="49982"/>
                  </a:lnTo>
                  <a:close/>
                </a:path>
                <a:path w="5408930" h="319405">
                  <a:moveTo>
                    <a:pt x="4731527" y="49982"/>
                  </a:moveTo>
                  <a:lnTo>
                    <a:pt x="4699900" y="49982"/>
                  </a:lnTo>
                  <a:lnTo>
                    <a:pt x="4699900" y="70924"/>
                  </a:lnTo>
                  <a:lnTo>
                    <a:pt x="4731527" y="70924"/>
                  </a:lnTo>
                  <a:lnTo>
                    <a:pt x="4731527" y="49982"/>
                  </a:lnTo>
                  <a:close/>
                </a:path>
                <a:path w="5408930" h="319405">
                  <a:moveTo>
                    <a:pt x="4794781" y="49982"/>
                  </a:moveTo>
                  <a:lnTo>
                    <a:pt x="4763154" y="49982"/>
                  </a:lnTo>
                  <a:lnTo>
                    <a:pt x="4763154" y="70924"/>
                  </a:lnTo>
                  <a:lnTo>
                    <a:pt x="4794781" y="70924"/>
                  </a:lnTo>
                  <a:lnTo>
                    <a:pt x="4794781" y="49982"/>
                  </a:lnTo>
                  <a:close/>
                </a:path>
                <a:path w="5408930" h="319405">
                  <a:moveTo>
                    <a:pt x="4858034" y="49982"/>
                  </a:moveTo>
                  <a:lnTo>
                    <a:pt x="4826408" y="49982"/>
                  </a:lnTo>
                  <a:lnTo>
                    <a:pt x="4826408" y="70924"/>
                  </a:lnTo>
                  <a:lnTo>
                    <a:pt x="4858034" y="70924"/>
                  </a:lnTo>
                  <a:lnTo>
                    <a:pt x="4858034" y="49982"/>
                  </a:lnTo>
                  <a:close/>
                </a:path>
                <a:path w="5408930" h="319405">
                  <a:moveTo>
                    <a:pt x="4921288" y="49982"/>
                  </a:moveTo>
                  <a:lnTo>
                    <a:pt x="4889661" y="49982"/>
                  </a:lnTo>
                  <a:lnTo>
                    <a:pt x="4889661" y="70924"/>
                  </a:lnTo>
                  <a:lnTo>
                    <a:pt x="4921288" y="70924"/>
                  </a:lnTo>
                  <a:lnTo>
                    <a:pt x="4921288" y="49982"/>
                  </a:lnTo>
                  <a:close/>
                </a:path>
                <a:path w="5408930" h="319405">
                  <a:moveTo>
                    <a:pt x="4984541" y="49982"/>
                  </a:moveTo>
                  <a:lnTo>
                    <a:pt x="4952914" y="49982"/>
                  </a:lnTo>
                  <a:lnTo>
                    <a:pt x="4952914" y="70924"/>
                  </a:lnTo>
                  <a:lnTo>
                    <a:pt x="4984541" y="70924"/>
                  </a:lnTo>
                  <a:lnTo>
                    <a:pt x="4984541" y="49982"/>
                  </a:lnTo>
                  <a:close/>
                </a:path>
                <a:path w="5408930" h="319405">
                  <a:moveTo>
                    <a:pt x="5047795" y="49982"/>
                  </a:moveTo>
                  <a:lnTo>
                    <a:pt x="5016168" y="49982"/>
                  </a:lnTo>
                  <a:lnTo>
                    <a:pt x="5016168" y="70924"/>
                  </a:lnTo>
                  <a:lnTo>
                    <a:pt x="5047795" y="70924"/>
                  </a:lnTo>
                  <a:lnTo>
                    <a:pt x="5047795" y="49982"/>
                  </a:lnTo>
                  <a:close/>
                </a:path>
                <a:path w="5408930" h="319405">
                  <a:moveTo>
                    <a:pt x="5111048" y="49982"/>
                  </a:moveTo>
                  <a:lnTo>
                    <a:pt x="5079422" y="49982"/>
                  </a:lnTo>
                  <a:lnTo>
                    <a:pt x="5079422" y="70924"/>
                  </a:lnTo>
                  <a:lnTo>
                    <a:pt x="5111048" y="70924"/>
                  </a:lnTo>
                  <a:lnTo>
                    <a:pt x="5111048" y="49982"/>
                  </a:lnTo>
                  <a:close/>
                </a:path>
                <a:path w="5408930" h="319405">
                  <a:moveTo>
                    <a:pt x="5174302" y="49982"/>
                  </a:moveTo>
                  <a:lnTo>
                    <a:pt x="5142675" y="49982"/>
                  </a:lnTo>
                  <a:lnTo>
                    <a:pt x="5142675" y="70924"/>
                  </a:lnTo>
                  <a:lnTo>
                    <a:pt x="5174302" y="70924"/>
                  </a:lnTo>
                  <a:lnTo>
                    <a:pt x="5174302" y="49982"/>
                  </a:lnTo>
                  <a:close/>
                </a:path>
                <a:path w="5408930" h="319405">
                  <a:moveTo>
                    <a:pt x="5237555" y="49982"/>
                  </a:moveTo>
                  <a:lnTo>
                    <a:pt x="5205928" y="49982"/>
                  </a:lnTo>
                  <a:lnTo>
                    <a:pt x="5205928" y="70924"/>
                  </a:lnTo>
                  <a:lnTo>
                    <a:pt x="5237555" y="70924"/>
                  </a:lnTo>
                  <a:lnTo>
                    <a:pt x="5237555" y="49982"/>
                  </a:lnTo>
                  <a:close/>
                </a:path>
              </a:pathLst>
            </a:custGeom>
            <a:solidFill>
              <a:srgbClr val="2C52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19331" y="2795726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23378" y="0"/>
                  </a:moveTo>
                  <a:lnTo>
                    <a:pt x="195456" y="0"/>
                  </a:lnTo>
                  <a:lnTo>
                    <a:pt x="150640" y="5162"/>
                  </a:lnTo>
                  <a:lnTo>
                    <a:pt x="109499" y="19866"/>
                  </a:lnTo>
                  <a:lnTo>
                    <a:pt x="73208" y="42939"/>
                  </a:lnTo>
                  <a:lnTo>
                    <a:pt x="42939" y="73208"/>
                  </a:lnTo>
                  <a:lnTo>
                    <a:pt x="19866" y="109499"/>
                  </a:lnTo>
                  <a:lnTo>
                    <a:pt x="5162" y="150640"/>
                  </a:lnTo>
                  <a:lnTo>
                    <a:pt x="0" y="195456"/>
                  </a:lnTo>
                  <a:lnTo>
                    <a:pt x="0" y="223378"/>
                  </a:lnTo>
                  <a:lnTo>
                    <a:pt x="5162" y="268195"/>
                  </a:lnTo>
                  <a:lnTo>
                    <a:pt x="19866" y="309335"/>
                  </a:lnTo>
                  <a:lnTo>
                    <a:pt x="42939" y="345626"/>
                  </a:lnTo>
                  <a:lnTo>
                    <a:pt x="73208" y="375895"/>
                  </a:lnTo>
                  <a:lnTo>
                    <a:pt x="109499" y="398968"/>
                  </a:lnTo>
                  <a:lnTo>
                    <a:pt x="150640" y="413673"/>
                  </a:lnTo>
                  <a:lnTo>
                    <a:pt x="195456" y="418835"/>
                  </a:lnTo>
                  <a:lnTo>
                    <a:pt x="223378" y="418835"/>
                  </a:lnTo>
                  <a:lnTo>
                    <a:pt x="268195" y="413673"/>
                  </a:lnTo>
                  <a:lnTo>
                    <a:pt x="309335" y="398968"/>
                  </a:lnTo>
                  <a:lnTo>
                    <a:pt x="345626" y="375895"/>
                  </a:lnTo>
                  <a:lnTo>
                    <a:pt x="375895" y="345626"/>
                  </a:lnTo>
                  <a:lnTo>
                    <a:pt x="398968" y="309335"/>
                  </a:lnTo>
                  <a:lnTo>
                    <a:pt x="413673" y="268195"/>
                  </a:lnTo>
                  <a:lnTo>
                    <a:pt x="418835" y="223378"/>
                  </a:lnTo>
                  <a:lnTo>
                    <a:pt x="418835" y="195456"/>
                  </a:lnTo>
                  <a:lnTo>
                    <a:pt x="413673" y="150640"/>
                  </a:lnTo>
                  <a:lnTo>
                    <a:pt x="398968" y="109499"/>
                  </a:lnTo>
                  <a:lnTo>
                    <a:pt x="375895" y="73208"/>
                  </a:lnTo>
                  <a:lnTo>
                    <a:pt x="345626" y="42939"/>
                  </a:lnTo>
                  <a:lnTo>
                    <a:pt x="309335" y="19866"/>
                  </a:lnTo>
                  <a:lnTo>
                    <a:pt x="268195" y="5162"/>
                  </a:lnTo>
                  <a:lnTo>
                    <a:pt x="223378" y="0"/>
                  </a:lnTo>
                  <a:close/>
                </a:path>
              </a:pathLst>
            </a:custGeom>
            <a:solidFill>
              <a:srgbClr val="E3E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597" y="2879493"/>
              <a:ext cx="186954" cy="2513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3346" y="2888398"/>
              <a:ext cx="173041" cy="22521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0187" y="2902814"/>
              <a:ext cx="7102539" cy="24558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19331" y="3423979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23378" y="0"/>
                  </a:moveTo>
                  <a:lnTo>
                    <a:pt x="195456" y="0"/>
                  </a:lnTo>
                  <a:lnTo>
                    <a:pt x="150640" y="5162"/>
                  </a:lnTo>
                  <a:lnTo>
                    <a:pt x="109499" y="19866"/>
                  </a:lnTo>
                  <a:lnTo>
                    <a:pt x="73208" y="42939"/>
                  </a:lnTo>
                  <a:lnTo>
                    <a:pt x="42939" y="73208"/>
                  </a:lnTo>
                  <a:lnTo>
                    <a:pt x="19866" y="109499"/>
                  </a:lnTo>
                  <a:lnTo>
                    <a:pt x="5162" y="150640"/>
                  </a:lnTo>
                  <a:lnTo>
                    <a:pt x="0" y="195456"/>
                  </a:lnTo>
                  <a:lnTo>
                    <a:pt x="0" y="223378"/>
                  </a:lnTo>
                  <a:lnTo>
                    <a:pt x="5162" y="268195"/>
                  </a:lnTo>
                  <a:lnTo>
                    <a:pt x="19866" y="309335"/>
                  </a:lnTo>
                  <a:lnTo>
                    <a:pt x="42939" y="345626"/>
                  </a:lnTo>
                  <a:lnTo>
                    <a:pt x="73208" y="375895"/>
                  </a:lnTo>
                  <a:lnTo>
                    <a:pt x="109499" y="398968"/>
                  </a:lnTo>
                  <a:lnTo>
                    <a:pt x="150640" y="413673"/>
                  </a:lnTo>
                  <a:lnTo>
                    <a:pt x="195456" y="418835"/>
                  </a:lnTo>
                  <a:lnTo>
                    <a:pt x="223378" y="418835"/>
                  </a:lnTo>
                  <a:lnTo>
                    <a:pt x="268195" y="413673"/>
                  </a:lnTo>
                  <a:lnTo>
                    <a:pt x="309335" y="398968"/>
                  </a:lnTo>
                  <a:lnTo>
                    <a:pt x="345626" y="375895"/>
                  </a:lnTo>
                  <a:lnTo>
                    <a:pt x="375895" y="345626"/>
                  </a:lnTo>
                  <a:lnTo>
                    <a:pt x="398968" y="309335"/>
                  </a:lnTo>
                  <a:lnTo>
                    <a:pt x="413673" y="268195"/>
                  </a:lnTo>
                  <a:lnTo>
                    <a:pt x="418835" y="223378"/>
                  </a:lnTo>
                  <a:lnTo>
                    <a:pt x="418835" y="195456"/>
                  </a:lnTo>
                  <a:lnTo>
                    <a:pt x="413673" y="150640"/>
                  </a:lnTo>
                  <a:lnTo>
                    <a:pt x="398968" y="109499"/>
                  </a:lnTo>
                  <a:lnTo>
                    <a:pt x="375895" y="73208"/>
                  </a:lnTo>
                  <a:lnTo>
                    <a:pt x="345626" y="42939"/>
                  </a:lnTo>
                  <a:lnTo>
                    <a:pt x="309335" y="19866"/>
                  </a:lnTo>
                  <a:lnTo>
                    <a:pt x="268195" y="5162"/>
                  </a:lnTo>
                  <a:lnTo>
                    <a:pt x="223378" y="0"/>
                  </a:lnTo>
                  <a:close/>
                </a:path>
              </a:pathLst>
            </a:custGeom>
            <a:solidFill>
              <a:srgbClr val="E3E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597" y="3507746"/>
              <a:ext cx="186954" cy="25130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3346" y="3516651"/>
              <a:ext cx="173041" cy="22521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0187" y="3533923"/>
              <a:ext cx="7977921" cy="24273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319331" y="405223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23378" y="0"/>
                  </a:moveTo>
                  <a:lnTo>
                    <a:pt x="195456" y="0"/>
                  </a:lnTo>
                  <a:lnTo>
                    <a:pt x="150640" y="5162"/>
                  </a:lnTo>
                  <a:lnTo>
                    <a:pt x="109499" y="19866"/>
                  </a:lnTo>
                  <a:lnTo>
                    <a:pt x="73208" y="42939"/>
                  </a:lnTo>
                  <a:lnTo>
                    <a:pt x="42939" y="73208"/>
                  </a:lnTo>
                  <a:lnTo>
                    <a:pt x="19866" y="109499"/>
                  </a:lnTo>
                  <a:lnTo>
                    <a:pt x="5162" y="150640"/>
                  </a:lnTo>
                  <a:lnTo>
                    <a:pt x="0" y="195456"/>
                  </a:lnTo>
                  <a:lnTo>
                    <a:pt x="0" y="223378"/>
                  </a:lnTo>
                  <a:lnTo>
                    <a:pt x="5162" y="268195"/>
                  </a:lnTo>
                  <a:lnTo>
                    <a:pt x="19866" y="309335"/>
                  </a:lnTo>
                  <a:lnTo>
                    <a:pt x="42939" y="345626"/>
                  </a:lnTo>
                  <a:lnTo>
                    <a:pt x="73208" y="375895"/>
                  </a:lnTo>
                  <a:lnTo>
                    <a:pt x="109499" y="398968"/>
                  </a:lnTo>
                  <a:lnTo>
                    <a:pt x="150640" y="413673"/>
                  </a:lnTo>
                  <a:lnTo>
                    <a:pt x="195456" y="418835"/>
                  </a:lnTo>
                  <a:lnTo>
                    <a:pt x="223378" y="418835"/>
                  </a:lnTo>
                  <a:lnTo>
                    <a:pt x="268195" y="413673"/>
                  </a:lnTo>
                  <a:lnTo>
                    <a:pt x="309335" y="398968"/>
                  </a:lnTo>
                  <a:lnTo>
                    <a:pt x="345626" y="375895"/>
                  </a:lnTo>
                  <a:lnTo>
                    <a:pt x="375895" y="345626"/>
                  </a:lnTo>
                  <a:lnTo>
                    <a:pt x="398968" y="309335"/>
                  </a:lnTo>
                  <a:lnTo>
                    <a:pt x="413673" y="268195"/>
                  </a:lnTo>
                  <a:lnTo>
                    <a:pt x="418835" y="223378"/>
                  </a:lnTo>
                  <a:lnTo>
                    <a:pt x="418835" y="195456"/>
                  </a:lnTo>
                  <a:lnTo>
                    <a:pt x="413673" y="150640"/>
                  </a:lnTo>
                  <a:lnTo>
                    <a:pt x="398968" y="109499"/>
                  </a:lnTo>
                  <a:lnTo>
                    <a:pt x="375895" y="73208"/>
                  </a:lnTo>
                  <a:lnTo>
                    <a:pt x="345626" y="42939"/>
                  </a:lnTo>
                  <a:lnTo>
                    <a:pt x="309335" y="19866"/>
                  </a:lnTo>
                  <a:lnTo>
                    <a:pt x="268195" y="5162"/>
                  </a:lnTo>
                  <a:lnTo>
                    <a:pt x="223378" y="0"/>
                  </a:lnTo>
                  <a:close/>
                </a:path>
              </a:pathLst>
            </a:custGeom>
            <a:solidFill>
              <a:srgbClr val="E3E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597" y="4135999"/>
              <a:ext cx="186954" cy="25130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3346" y="4144904"/>
              <a:ext cx="173041" cy="22521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80187" y="4159321"/>
              <a:ext cx="8343094" cy="24273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319331" y="4680485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23378" y="0"/>
                  </a:moveTo>
                  <a:lnTo>
                    <a:pt x="195456" y="0"/>
                  </a:lnTo>
                  <a:lnTo>
                    <a:pt x="150640" y="5162"/>
                  </a:lnTo>
                  <a:lnTo>
                    <a:pt x="109499" y="19866"/>
                  </a:lnTo>
                  <a:lnTo>
                    <a:pt x="73208" y="42939"/>
                  </a:lnTo>
                  <a:lnTo>
                    <a:pt x="42939" y="73208"/>
                  </a:lnTo>
                  <a:lnTo>
                    <a:pt x="19866" y="109499"/>
                  </a:lnTo>
                  <a:lnTo>
                    <a:pt x="5162" y="150640"/>
                  </a:lnTo>
                  <a:lnTo>
                    <a:pt x="0" y="195456"/>
                  </a:lnTo>
                  <a:lnTo>
                    <a:pt x="0" y="223378"/>
                  </a:lnTo>
                  <a:lnTo>
                    <a:pt x="5162" y="268195"/>
                  </a:lnTo>
                  <a:lnTo>
                    <a:pt x="19866" y="309335"/>
                  </a:lnTo>
                  <a:lnTo>
                    <a:pt x="42939" y="345626"/>
                  </a:lnTo>
                  <a:lnTo>
                    <a:pt x="73208" y="375895"/>
                  </a:lnTo>
                  <a:lnTo>
                    <a:pt x="109499" y="398968"/>
                  </a:lnTo>
                  <a:lnTo>
                    <a:pt x="150640" y="413673"/>
                  </a:lnTo>
                  <a:lnTo>
                    <a:pt x="195456" y="418835"/>
                  </a:lnTo>
                  <a:lnTo>
                    <a:pt x="223378" y="418835"/>
                  </a:lnTo>
                  <a:lnTo>
                    <a:pt x="268195" y="413673"/>
                  </a:lnTo>
                  <a:lnTo>
                    <a:pt x="309335" y="398968"/>
                  </a:lnTo>
                  <a:lnTo>
                    <a:pt x="345626" y="375895"/>
                  </a:lnTo>
                  <a:lnTo>
                    <a:pt x="375895" y="345626"/>
                  </a:lnTo>
                  <a:lnTo>
                    <a:pt x="398968" y="309335"/>
                  </a:lnTo>
                  <a:lnTo>
                    <a:pt x="413673" y="268195"/>
                  </a:lnTo>
                  <a:lnTo>
                    <a:pt x="418835" y="223378"/>
                  </a:lnTo>
                  <a:lnTo>
                    <a:pt x="418835" y="195456"/>
                  </a:lnTo>
                  <a:lnTo>
                    <a:pt x="413673" y="150640"/>
                  </a:lnTo>
                  <a:lnTo>
                    <a:pt x="398968" y="109499"/>
                  </a:lnTo>
                  <a:lnTo>
                    <a:pt x="375895" y="73208"/>
                  </a:lnTo>
                  <a:lnTo>
                    <a:pt x="345626" y="42939"/>
                  </a:lnTo>
                  <a:lnTo>
                    <a:pt x="309335" y="19866"/>
                  </a:lnTo>
                  <a:lnTo>
                    <a:pt x="268195" y="5162"/>
                  </a:lnTo>
                  <a:lnTo>
                    <a:pt x="223378" y="0"/>
                  </a:lnTo>
                  <a:close/>
                </a:path>
              </a:pathLst>
            </a:custGeom>
            <a:solidFill>
              <a:srgbClr val="E3E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597" y="4764252"/>
              <a:ext cx="186954" cy="25130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3346" y="4773157"/>
              <a:ext cx="173041" cy="22521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80187" y="4773295"/>
              <a:ext cx="7574220" cy="25986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319331" y="5308738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23378" y="0"/>
                  </a:moveTo>
                  <a:lnTo>
                    <a:pt x="195456" y="0"/>
                  </a:lnTo>
                  <a:lnTo>
                    <a:pt x="150640" y="5162"/>
                  </a:lnTo>
                  <a:lnTo>
                    <a:pt x="109499" y="19866"/>
                  </a:lnTo>
                  <a:lnTo>
                    <a:pt x="73208" y="42939"/>
                  </a:lnTo>
                  <a:lnTo>
                    <a:pt x="42939" y="73208"/>
                  </a:lnTo>
                  <a:lnTo>
                    <a:pt x="19866" y="109499"/>
                  </a:lnTo>
                  <a:lnTo>
                    <a:pt x="5162" y="150640"/>
                  </a:lnTo>
                  <a:lnTo>
                    <a:pt x="0" y="195456"/>
                  </a:lnTo>
                  <a:lnTo>
                    <a:pt x="0" y="223378"/>
                  </a:lnTo>
                  <a:lnTo>
                    <a:pt x="5162" y="268195"/>
                  </a:lnTo>
                  <a:lnTo>
                    <a:pt x="19866" y="309335"/>
                  </a:lnTo>
                  <a:lnTo>
                    <a:pt x="42939" y="345626"/>
                  </a:lnTo>
                  <a:lnTo>
                    <a:pt x="73208" y="375895"/>
                  </a:lnTo>
                  <a:lnTo>
                    <a:pt x="109499" y="398968"/>
                  </a:lnTo>
                  <a:lnTo>
                    <a:pt x="150640" y="413673"/>
                  </a:lnTo>
                  <a:lnTo>
                    <a:pt x="195456" y="418835"/>
                  </a:lnTo>
                  <a:lnTo>
                    <a:pt x="223378" y="418835"/>
                  </a:lnTo>
                  <a:lnTo>
                    <a:pt x="268195" y="413673"/>
                  </a:lnTo>
                  <a:lnTo>
                    <a:pt x="309335" y="398968"/>
                  </a:lnTo>
                  <a:lnTo>
                    <a:pt x="345626" y="375895"/>
                  </a:lnTo>
                  <a:lnTo>
                    <a:pt x="375895" y="345626"/>
                  </a:lnTo>
                  <a:lnTo>
                    <a:pt x="398968" y="309335"/>
                  </a:lnTo>
                  <a:lnTo>
                    <a:pt x="413673" y="268195"/>
                  </a:lnTo>
                  <a:lnTo>
                    <a:pt x="418835" y="223378"/>
                  </a:lnTo>
                  <a:lnTo>
                    <a:pt x="418835" y="195456"/>
                  </a:lnTo>
                  <a:lnTo>
                    <a:pt x="413673" y="150640"/>
                  </a:lnTo>
                  <a:lnTo>
                    <a:pt x="398968" y="109499"/>
                  </a:lnTo>
                  <a:lnTo>
                    <a:pt x="375895" y="73208"/>
                  </a:lnTo>
                  <a:lnTo>
                    <a:pt x="345626" y="42939"/>
                  </a:lnTo>
                  <a:lnTo>
                    <a:pt x="309335" y="19866"/>
                  </a:lnTo>
                  <a:lnTo>
                    <a:pt x="268195" y="5162"/>
                  </a:lnTo>
                  <a:lnTo>
                    <a:pt x="223378" y="0"/>
                  </a:lnTo>
                  <a:close/>
                </a:path>
              </a:pathLst>
            </a:custGeom>
            <a:solidFill>
              <a:srgbClr val="E3E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597" y="5392505"/>
              <a:ext cx="186954" cy="25130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3346" y="5401410"/>
              <a:ext cx="173041" cy="22521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72334" y="5418683"/>
              <a:ext cx="8791215" cy="24273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319331" y="5936991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23378" y="0"/>
                  </a:moveTo>
                  <a:lnTo>
                    <a:pt x="195456" y="0"/>
                  </a:lnTo>
                  <a:lnTo>
                    <a:pt x="150640" y="5162"/>
                  </a:lnTo>
                  <a:lnTo>
                    <a:pt x="109499" y="19866"/>
                  </a:lnTo>
                  <a:lnTo>
                    <a:pt x="73208" y="42939"/>
                  </a:lnTo>
                  <a:lnTo>
                    <a:pt x="42939" y="73208"/>
                  </a:lnTo>
                  <a:lnTo>
                    <a:pt x="19866" y="109499"/>
                  </a:lnTo>
                  <a:lnTo>
                    <a:pt x="5162" y="150640"/>
                  </a:lnTo>
                  <a:lnTo>
                    <a:pt x="0" y="195456"/>
                  </a:lnTo>
                  <a:lnTo>
                    <a:pt x="0" y="223378"/>
                  </a:lnTo>
                  <a:lnTo>
                    <a:pt x="5162" y="268195"/>
                  </a:lnTo>
                  <a:lnTo>
                    <a:pt x="19866" y="309335"/>
                  </a:lnTo>
                  <a:lnTo>
                    <a:pt x="42939" y="345626"/>
                  </a:lnTo>
                  <a:lnTo>
                    <a:pt x="73208" y="375895"/>
                  </a:lnTo>
                  <a:lnTo>
                    <a:pt x="109499" y="398968"/>
                  </a:lnTo>
                  <a:lnTo>
                    <a:pt x="150640" y="413673"/>
                  </a:lnTo>
                  <a:lnTo>
                    <a:pt x="195456" y="418835"/>
                  </a:lnTo>
                  <a:lnTo>
                    <a:pt x="223378" y="418835"/>
                  </a:lnTo>
                  <a:lnTo>
                    <a:pt x="268195" y="413673"/>
                  </a:lnTo>
                  <a:lnTo>
                    <a:pt x="309335" y="398968"/>
                  </a:lnTo>
                  <a:lnTo>
                    <a:pt x="345626" y="375895"/>
                  </a:lnTo>
                  <a:lnTo>
                    <a:pt x="375895" y="345626"/>
                  </a:lnTo>
                  <a:lnTo>
                    <a:pt x="398968" y="309335"/>
                  </a:lnTo>
                  <a:lnTo>
                    <a:pt x="413673" y="268195"/>
                  </a:lnTo>
                  <a:lnTo>
                    <a:pt x="418835" y="223378"/>
                  </a:lnTo>
                  <a:lnTo>
                    <a:pt x="418835" y="195456"/>
                  </a:lnTo>
                  <a:lnTo>
                    <a:pt x="413673" y="150640"/>
                  </a:lnTo>
                  <a:lnTo>
                    <a:pt x="398968" y="109499"/>
                  </a:lnTo>
                  <a:lnTo>
                    <a:pt x="375895" y="73208"/>
                  </a:lnTo>
                  <a:lnTo>
                    <a:pt x="345626" y="42939"/>
                  </a:lnTo>
                  <a:lnTo>
                    <a:pt x="309335" y="19866"/>
                  </a:lnTo>
                  <a:lnTo>
                    <a:pt x="268195" y="5162"/>
                  </a:lnTo>
                  <a:lnTo>
                    <a:pt x="223378" y="0"/>
                  </a:lnTo>
                  <a:close/>
                </a:path>
              </a:pathLst>
            </a:custGeom>
            <a:solidFill>
              <a:srgbClr val="E3E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597" y="6020758"/>
              <a:ext cx="186954" cy="25130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3346" y="6029663"/>
              <a:ext cx="173041" cy="22521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80187" y="6044080"/>
              <a:ext cx="8456228" cy="2455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3184" y="356010"/>
            <a:ext cx="19517995" cy="10596880"/>
            <a:chOff x="293184" y="356010"/>
            <a:chExt cx="19517995" cy="105968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184" y="356010"/>
              <a:ext cx="19517730" cy="1059653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11110" y="2243141"/>
              <a:ext cx="9492615" cy="319405"/>
            </a:xfrm>
            <a:custGeom>
              <a:avLst/>
              <a:gdLst/>
              <a:ahLst/>
              <a:cxnLst/>
              <a:rect l="l" t="t" r="r" b="b"/>
              <a:pathLst>
                <a:path w="9492615" h="319405">
                  <a:moveTo>
                    <a:pt x="60453" y="0"/>
                  </a:moveTo>
                  <a:lnTo>
                    <a:pt x="0" y="60453"/>
                  </a:lnTo>
                  <a:lnTo>
                    <a:pt x="60453" y="120907"/>
                  </a:lnTo>
                  <a:lnTo>
                    <a:pt x="110436" y="70924"/>
                  </a:lnTo>
                  <a:lnTo>
                    <a:pt x="60453" y="70924"/>
                  </a:lnTo>
                  <a:lnTo>
                    <a:pt x="60453" y="49982"/>
                  </a:lnTo>
                  <a:lnTo>
                    <a:pt x="110436" y="49982"/>
                  </a:lnTo>
                  <a:lnTo>
                    <a:pt x="60453" y="0"/>
                  </a:lnTo>
                  <a:close/>
                </a:path>
                <a:path w="9492615" h="319405">
                  <a:moveTo>
                    <a:pt x="76169" y="49982"/>
                  </a:moveTo>
                  <a:lnTo>
                    <a:pt x="60453" y="49982"/>
                  </a:lnTo>
                  <a:lnTo>
                    <a:pt x="60453" y="70924"/>
                  </a:lnTo>
                  <a:lnTo>
                    <a:pt x="76169" y="70924"/>
                  </a:lnTo>
                  <a:lnTo>
                    <a:pt x="76169" y="49982"/>
                  </a:lnTo>
                  <a:close/>
                </a:path>
                <a:path w="9492615" h="319405">
                  <a:moveTo>
                    <a:pt x="107601" y="49982"/>
                  </a:moveTo>
                  <a:lnTo>
                    <a:pt x="76169" y="49982"/>
                  </a:lnTo>
                  <a:lnTo>
                    <a:pt x="76169" y="70924"/>
                  </a:lnTo>
                  <a:lnTo>
                    <a:pt x="107601" y="70924"/>
                  </a:lnTo>
                  <a:lnTo>
                    <a:pt x="107601" y="49982"/>
                  </a:lnTo>
                  <a:close/>
                </a:path>
                <a:path w="9492615" h="319405">
                  <a:moveTo>
                    <a:pt x="110436" y="49982"/>
                  </a:moveTo>
                  <a:lnTo>
                    <a:pt x="107601" y="49982"/>
                  </a:lnTo>
                  <a:lnTo>
                    <a:pt x="107601" y="70924"/>
                  </a:lnTo>
                  <a:lnTo>
                    <a:pt x="110436" y="70924"/>
                  </a:lnTo>
                  <a:lnTo>
                    <a:pt x="120907" y="60453"/>
                  </a:lnTo>
                  <a:lnTo>
                    <a:pt x="110436" y="49982"/>
                  </a:lnTo>
                  <a:close/>
                </a:path>
                <a:path w="9492615" h="319405">
                  <a:moveTo>
                    <a:pt x="139032" y="49982"/>
                  </a:moveTo>
                  <a:lnTo>
                    <a:pt x="110436" y="49982"/>
                  </a:lnTo>
                  <a:lnTo>
                    <a:pt x="120907" y="60453"/>
                  </a:lnTo>
                  <a:lnTo>
                    <a:pt x="110436" y="70924"/>
                  </a:lnTo>
                  <a:lnTo>
                    <a:pt x="139032" y="70924"/>
                  </a:lnTo>
                  <a:lnTo>
                    <a:pt x="139032" y="49982"/>
                  </a:lnTo>
                  <a:close/>
                </a:path>
                <a:path w="9492615" h="319405">
                  <a:moveTo>
                    <a:pt x="9431896" y="0"/>
                  </a:moveTo>
                  <a:lnTo>
                    <a:pt x="9371442" y="60453"/>
                  </a:lnTo>
                  <a:lnTo>
                    <a:pt x="9431896" y="120907"/>
                  </a:lnTo>
                  <a:lnTo>
                    <a:pt x="9481878" y="70924"/>
                  </a:lnTo>
                  <a:lnTo>
                    <a:pt x="9384482" y="70924"/>
                  </a:lnTo>
                  <a:lnTo>
                    <a:pt x="9384482" y="49982"/>
                  </a:lnTo>
                  <a:lnTo>
                    <a:pt x="9481878" y="49982"/>
                  </a:lnTo>
                  <a:lnTo>
                    <a:pt x="9431896" y="0"/>
                  </a:lnTo>
                  <a:close/>
                </a:path>
                <a:path w="9492615" h="319405">
                  <a:moveTo>
                    <a:pt x="9381913" y="49982"/>
                  </a:moveTo>
                  <a:lnTo>
                    <a:pt x="9352875" y="49982"/>
                  </a:lnTo>
                  <a:lnTo>
                    <a:pt x="9352875" y="70924"/>
                  </a:lnTo>
                  <a:lnTo>
                    <a:pt x="9381913" y="70924"/>
                  </a:lnTo>
                  <a:lnTo>
                    <a:pt x="9371442" y="60453"/>
                  </a:lnTo>
                  <a:lnTo>
                    <a:pt x="9381913" y="49982"/>
                  </a:lnTo>
                  <a:close/>
                </a:path>
                <a:path w="9492615" h="319405">
                  <a:moveTo>
                    <a:pt x="9416090" y="49982"/>
                  </a:moveTo>
                  <a:lnTo>
                    <a:pt x="9384482" y="49982"/>
                  </a:lnTo>
                  <a:lnTo>
                    <a:pt x="9384482" y="70924"/>
                  </a:lnTo>
                  <a:lnTo>
                    <a:pt x="9416090" y="70924"/>
                  </a:lnTo>
                  <a:lnTo>
                    <a:pt x="9416090" y="49982"/>
                  </a:lnTo>
                  <a:close/>
                </a:path>
                <a:path w="9492615" h="319405">
                  <a:moveTo>
                    <a:pt x="9431896" y="49982"/>
                  </a:moveTo>
                  <a:lnTo>
                    <a:pt x="9416090" y="49982"/>
                  </a:lnTo>
                  <a:lnTo>
                    <a:pt x="9416090" y="70924"/>
                  </a:lnTo>
                  <a:lnTo>
                    <a:pt x="9431896" y="70924"/>
                  </a:lnTo>
                  <a:lnTo>
                    <a:pt x="9431896" y="49982"/>
                  </a:lnTo>
                  <a:close/>
                </a:path>
                <a:path w="9492615" h="319405">
                  <a:moveTo>
                    <a:pt x="9481878" y="49982"/>
                  </a:moveTo>
                  <a:lnTo>
                    <a:pt x="9431896" y="49982"/>
                  </a:lnTo>
                  <a:lnTo>
                    <a:pt x="9431896" y="70924"/>
                  </a:lnTo>
                  <a:lnTo>
                    <a:pt x="9481878" y="70924"/>
                  </a:lnTo>
                  <a:lnTo>
                    <a:pt x="9492349" y="60453"/>
                  </a:lnTo>
                  <a:lnTo>
                    <a:pt x="9481878" y="49982"/>
                  </a:lnTo>
                  <a:close/>
                </a:path>
                <a:path w="9492615" h="319405">
                  <a:moveTo>
                    <a:pt x="4607974" y="298337"/>
                  </a:moveTo>
                  <a:lnTo>
                    <a:pt x="4594879" y="314679"/>
                  </a:lnTo>
                  <a:lnTo>
                    <a:pt x="4601124" y="318128"/>
                  </a:lnTo>
                  <a:lnTo>
                    <a:pt x="4607974" y="319278"/>
                  </a:lnTo>
                  <a:lnTo>
                    <a:pt x="4614825" y="318128"/>
                  </a:lnTo>
                  <a:lnTo>
                    <a:pt x="4621070" y="314679"/>
                  </a:lnTo>
                  <a:lnTo>
                    <a:pt x="4607974" y="298337"/>
                  </a:lnTo>
                  <a:close/>
                </a:path>
                <a:path w="9492615" h="319405">
                  <a:moveTo>
                    <a:pt x="4595897" y="288659"/>
                  </a:moveTo>
                  <a:lnTo>
                    <a:pt x="4582802" y="305002"/>
                  </a:lnTo>
                  <a:lnTo>
                    <a:pt x="4594879" y="314679"/>
                  </a:lnTo>
                  <a:lnTo>
                    <a:pt x="4607974" y="298337"/>
                  </a:lnTo>
                  <a:lnTo>
                    <a:pt x="4595897" y="288659"/>
                  </a:lnTo>
                  <a:close/>
                </a:path>
                <a:path w="9492615" h="319405">
                  <a:moveTo>
                    <a:pt x="4620051" y="288659"/>
                  </a:moveTo>
                  <a:lnTo>
                    <a:pt x="4607974" y="298337"/>
                  </a:lnTo>
                  <a:lnTo>
                    <a:pt x="4621070" y="314679"/>
                  </a:lnTo>
                  <a:lnTo>
                    <a:pt x="4633146" y="305002"/>
                  </a:lnTo>
                  <a:lnTo>
                    <a:pt x="4620051" y="288659"/>
                  </a:lnTo>
                  <a:close/>
                </a:path>
                <a:path w="9492615" h="319405">
                  <a:moveTo>
                    <a:pt x="4318130" y="66080"/>
                  </a:moveTo>
                  <a:lnTo>
                    <a:pt x="4305035" y="82423"/>
                  </a:lnTo>
                  <a:lnTo>
                    <a:pt x="4317111" y="92100"/>
                  </a:lnTo>
                  <a:lnTo>
                    <a:pt x="4330207" y="75758"/>
                  </a:lnTo>
                  <a:lnTo>
                    <a:pt x="4318130" y="66080"/>
                  </a:lnTo>
                  <a:close/>
                </a:path>
                <a:path w="9492615" h="319405">
                  <a:moveTo>
                    <a:pt x="4307864" y="59190"/>
                  </a:moveTo>
                  <a:lnTo>
                    <a:pt x="4297702" y="77501"/>
                  </a:lnTo>
                  <a:lnTo>
                    <a:pt x="4300266" y="78924"/>
                  </a:lnTo>
                  <a:lnTo>
                    <a:pt x="4302721" y="80568"/>
                  </a:lnTo>
                  <a:lnTo>
                    <a:pt x="4305035" y="82423"/>
                  </a:lnTo>
                  <a:lnTo>
                    <a:pt x="4318130" y="66080"/>
                  </a:lnTo>
                  <a:lnTo>
                    <a:pt x="4314890" y="63485"/>
                  </a:lnTo>
                  <a:lnTo>
                    <a:pt x="4311455" y="61183"/>
                  </a:lnTo>
                  <a:lnTo>
                    <a:pt x="4307864" y="59190"/>
                  </a:lnTo>
                  <a:close/>
                </a:path>
                <a:path w="9492615" h="319405">
                  <a:moveTo>
                    <a:pt x="4897818" y="66080"/>
                  </a:moveTo>
                  <a:lnTo>
                    <a:pt x="4885742" y="75758"/>
                  </a:lnTo>
                  <a:lnTo>
                    <a:pt x="4898837" y="92100"/>
                  </a:lnTo>
                  <a:lnTo>
                    <a:pt x="4910913" y="82423"/>
                  </a:lnTo>
                  <a:lnTo>
                    <a:pt x="4897818" y="66080"/>
                  </a:lnTo>
                  <a:close/>
                </a:path>
                <a:path w="9492615" h="319405">
                  <a:moveTo>
                    <a:pt x="4908085" y="59190"/>
                  </a:moveTo>
                  <a:lnTo>
                    <a:pt x="4904493" y="61183"/>
                  </a:lnTo>
                  <a:lnTo>
                    <a:pt x="4901058" y="63485"/>
                  </a:lnTo>
                  <a:lnTo>
                    <a:pt x="4897818" y="66080"/>
                  </a:lnTo>
                  <a:lnTo>
                    <a:pt x="4910913" y="82423"/>
                  </a:lnTo>
                  <a:lnTo>
                    <a:pt x="4913228" y="80568"/>
                  </a:lnTo>
                  <a:lnTo>
                    <a:pt x="4915682" y="78924"/>
                  </a:lnTo>
                  <a:lnTo>
                    <a:pt x="4918246" y="77501"/>
                  </a:lnTo>
                  <a:lnTo>
                    <a:pt x="4908085" y="59190"/>
                  </a:lnTo>
                  <a:close/>
                </a:path>
                <a:path w="9492615" h="319405">
                  <a:moveTo>
                    <a:pt x="201896" y="49982"/>
                  </a:moveTo>
                  <a:lnTo>
                    <a:pt x="170464" y="49982"/>
                  </a:lnTo>
                  <a:lnTo>
                    <a:pt x="170464" y="70924"/>
                  </a:lnTo>
                  <a:lnTo>
                    <a:pt x="201896" y="70924"/>
                  </a:lnTo>
                  <a:lnTo>
                    <a:pt x="201896" y="49982"/>
                  </a:lnTo>
                  <a:close/>
                </a:path>
                <a:path w="9492615" h="319405">
                  <a:moveTo>
                    <a:pt x="264759" y="49982"/>
                  </a:moveTo>
                  <a:lnTo>
                    <a:pt x="233327" y="49982"/>
                  </a:lnTo>
                  <a:lnTo>
                    <a:pt x="233327" y="70924"/>
                  </a:lnTo>
                  <a:lnTo>
                    <a:pt x="264759" y="70924"/>
                  </a:lnTo>
                  <a:lnTo>
                    <a:pt x="264759" y="49982"/>
                  </a:lnTo>
                  <a:close/>
                </a:path>
                <a:path w="9492615" h="319405">
                  <a:moveTo>
                    <a:pt x="327622" y="49982"/>
                  </a:moveTo>
                  <a:lnTo>
                    <a:pt x="296191" y="49982"/>
                  </a:lnTo>
                  <a:lnTo>
                    <a:pt x="296191" y="70924"/>
                  </a:lnTo>
                  <a:lnTo>
                    <a:pt x="327622" y="70924"/>
                  </a:lnTo>
                  <a:lnTo>
                    <a:pt x="327622" y="49982"/>
                  </a:lnTo>
                  <a:close/>
                </a:path>
                <a:path w="9492615" h="319405">
                  <a:moveTo>
                    <a:pt x="390486" y="49982"/>
                  </a:moveTo>
                  <a:lnTo>
                    <a:pt x="359054" y="49982"/>
                  </a:lnTo>
                  <a:lnTo>
                    <a:pt x="359054" y="70924"/>
                  </a:lnTo>
                  <a:lnTo>
                    <a:pt x="390486" y="70924"/>
                  </a:lnTo>
                  <a:lnTo>
                    <a:pt x="390486" y="49982"/>
                  </a:lnTo>
                  <a:close/>
                </a:path>
                <a:path w="9492615" h="319405">
                  <a:moveTo>
                    <a:pt x="453349" y="49982"/>
                  </a:moveTo>
                  <a:lnTo>
                    <a:pt x="421917" y="49982"/>
                  </a:lnTo>
                  <a:lnTo>
                    <a:pt x="421917" y="70924"/>
                  </a:lnTo>
                  <a:lnTo>
                    <a:pt x="453349" y="70924"/>
                  </a:lnTo>
                  <a:lnTo>
                    <a:pt x="453349" y="49982"/>
                  </a:lnTo>
                  <a:close/>
                </a:path>
                <a:path w="9492615" h="319405">
                  <a:moveTo>
                    <a:pt x="516212" y="49982"/>
                  </a:moveTo>
                  <a:lnTo>
                    <a:pt x="484781" y="49982"/>
                  </a:lnTo>
                  <a:lnTo>
                    <a:pt x="484781" y="70924"/>
                  </a:lnTo>
                  <a:lnTo>
                    <a:pt x="516212" y="70924"/>
                  </a:lnTo>
                  <a:lnTo>
                    <a:pt x="516212" y="49982"/>
                  </a:lnTo>
                  <a:close/>
                </a:path>
                <a:path w="9492615" h="319405">
                  <a:moveTo>
                    <a:pt x="579076" y="49982"/>
                  </a:moveTo>
                  <a:lnTo>
                    <a:pt x="547644" y="49982"/>
                  </a:lnTo>
                  <a:lnTo>
                    <a:pt x="547644" y="70924"/>
                  </a:lnTo>
                  <a:lnTo>
                    <a:pt x="579076" y="70924"/>
                  </a:lnTo>
                  <a:lnTo>
                    <a:pt x="579076" y="49982"/>
                  </a:lnTo>
                  <a:close/>
                </a:path>
                <a:path w="9492615" h="319405">
                  <a:moveTo>
                    <a:pt x="641939" y="49982"/>
                  </a:moveTo>
                  <a:lnTo>
                    <a:pt x="610507" y="49982"/>
                  </a:lnTo>
                  <a:lnTo>
                    <a:pt x="610507" y="70924"/>
                  </a:lnTo>
                  <a:lnTo>
                    <a:pt x="641939" y="70924"/>
                  </a:lnTo>
                  <a:lnTo>
                    <a:pt x="641939" y="49982"/>
                  </a:lnTo>
                  <a:close/>
                </a:path>
                <a:path w="9492615" h="319405">
                  <a:moveTo>
                    <a:pt x="704802" y="49982"/>
                  </a:moveTo>
                  <a:lnTo>
                    <a:pt x="673371" y="49982"/>
                  </a:lnTo>
                  <a:lnTo>
                    <a:pt x="673371" y="70924"/>
                  </a:lnTo>
                  <a:lnTo>
                    <a:pt x="704802" y="70924"/>
                  </a:lnTo>
                  <a:lnTo>
                    <a:pt x="704802" y="49982"/>
                  </a:lnTo>
                  <a:close/>
                </a:path>
                <a:path w="9492615" h="319405">
                  <a:moveTo>
                    <a:pt x="767666" y="49982"/>
                  </a:moveTo>
                  <a:lnTo>
                    <a:pt x="736234" y="49982"/>
                  </a:lnTo>
                  <a:lnTo>
                    <a:pt x="736234" y="70924"/>
                  </a:lnTo>
                  <a:lnTo>
                    <a:pt x="767666" y="70924"/>
                  </a:lnTo>
                  <a:lnTo>
                    <a:pt x="767666" y="49982"/>
                  </a:lnTo>
                  <a:close/>
                </a:path>
                <a:path w="9492615" h="319405">
                  <a:moveTo>
                    <a:pt x="830529" y="49982"/>
                  </a:moveTo>
                  <a:lnTo>
                    <a:pt x="799097" y="49982"/>
                  </a:lnTo>
                  <a:lnTo>
                    <a:pt x="799097" y="70924"/>
                  </a:lnTo>
                  <a:lnTo>
                    <a:pt x="830529" y="70924"/>
                  </a:lnTo>
                  <a:lnTo>
                    <a:pt x="830529" y="49982"/>
                  </a:lnTo>
                  <a:close/>
                </a:path>
                <a:path w="9492615" h="319405">
                  <a:moveTo>
                    <a:pt x="893392" y="49982"/>
                  </a:moveTo>
                  <a:lnTo>
                    <a:pt x="861961" y="49982"/>
                  </a:lnTo>
                  <a:lnTo>
                    <a:pt x="861961" y="70924"/>
                  </a:lnTo>
                  <a:lnTo>
                    <a:pt x="893392" y="70924"/>
                  </a:lnTo>
                  <a:lnTo>
                    <a:pt x="893392" y="49982"/>
                  </a:lnTo>
                  <a:close/>
                </a:path>
                <a:path w="9492615" h="319405">
                  <a:moveTo>
                    <a:pt x="956256" y="49982"/>
                  </a:moveTo>
                  <a:lnTo>
                    <a:pt x="924824" y="49982"/>
                  </a:lnTo>
                  <a:lnTo>
                    <a:pt x="924824" y="70924"/>
                  </a:lnTo>
                  <a:lnTo>
                    <a:pt x="956256" y="70924"/>
                  </a:lnTo>
                  <a:lnTo>
                    <a:pt x="956256" y="49982"/>
                  </a:lnTo>
                  <a:close/>
                </a:path>
                <a:path w="9492615" h="319405">
                  <a:moveTo>
                    <a:pt x="1019119" y="49982"/>
                  </a:moveTo>
                  <a:lnTo>
                    <a:pt x="987687" y="49982"/>
                  </a:lnTo>
                  <a:lnTo>
                    <a:pt x="987687" y="70924"/>
                  </a:lnTo>
                  <a:lnTo>
                    <a:pt x="1019119" y="70924"/>
                  </a:lnTo>
                  <a:lnTo>
                    <a:pt x="1019119" y="49982"/>
                  </a:lnTo>
                  <a:close/>
                </a:path>
                <a:path w="9492615" h="319405">
                  <a:moveTo>
                    <a:pt x="1081982" y="49982"/>
                  </a:moveTo>
                  <a:lnTo>
                    <a:pt x="1050551" y="49982"/>
                  </a:lnTo>
                  <a:lnTo>
                    <a:pt x="1050551" y="70924"/>
                  </a:lnTo>
                  <a:lnTo>
                    <a:pt x="1081982" y="70924"/>
                  </a:lnTo>
                  <a:lnTo>
                    <a:pt x="1081982" y="49982"/>
                  </a:lnTo>
                  <a:close/>
                </a:path>
                <a:path w="9492615" h="319405">
                  <a:moveTo>
                    <a:pt x="1144846" y="49982"/>
                  </a:moveTo>
                  <a:lnTo>
                    <a:pt x="1113414" y="49982"/>
                  </a:lnTo>
                  <a:lnTo>
                    <a:pt x="1113414" y="70924"/>
                  </a:lnTo>
                  <a:lnTo>
                    <a:pt x="1144846" y="70924"/>
                  </a:lnTo>
                  <a:lnTo>
                    <a:pt x="1144846" y="49982"/>
                  </a:lnTo>
                  <a:close/>
                </a:path>
                <a:path w="9492615" h="319405">
                  <a:moveTo>
                    <a:pt x="1207709" y="49982"/>
                  </a:moveTo>
                  <a:lnTo>
                    <a:pt x="1176277" y="49982"/>
                  </a:lnTo>
                  <a:lnTo>
                    <a:pt x="1176277" y="70924"/>
                  </a:lnTo>
                  <a:lnTo>
                    <a:pt x="1207709" y="70924"/>
                  </a:lnTo>
                  <a:lnTo>
                    <a:pt x="1207709" y="49982"/>
                  </a:lnTo>
                  <a:close/>
                </a:path>
                <a:path w="9492615" h="319405">
                  <a:moveTo>
                    <a:pt x="1270572" y="49982"/>
                  </a:moveTo>
                  <a:lnTo>
                    <a:pt x="1239141" y="49982"/>
                  </a:lnTo>
                  <a:lnTo>
                    <a:pt x="1239141" y="70924"/>
                  </a:lnTo>
                  <a:lnTo>
                    <a:pt x="1270572" y="70924"/>
                  </a:lnTo>
                  <a:lnTo>
                    <a:pt x="1270572" y="49982"/>
                  </a:lnTo>
                  <a:close/>
                </a:path>
                <a:path w="9492615" h="319405">
                  <a:moveTo>
                    <a:pt x="1333436" y="49982"/>
                  </a:moveTo>
                  <a:lnTo>
                    <a:pt x="1302004" y="49982"/>
                  </a:lnTo>
                  <a:lnTo>
                    <a:pt x="1302004" y="70924"/>
                  </a:lnTo>
                  <a:lnTo>
                    <a:pt x="1333436" y="70924"/>
                  </a:lnTo>
                  <a:lnTo>
                    <a:pt x="1333436" y="49982"/>
                  </a:lnTo>
                  <a:close/>
                </a:path>
                <a:path w="9492615" h="319405">
                  <a:moveTo>
                    <a:pt x="1396299" y="49982"/>
                  </a:moveTo>
                  <a:lnTo>
                    <a:pt x="1364867" y="49982"/>
                  </a:lnTo>
                  <a:lnTo>
                    <a:pt x="1364867" y="70924"/>
                  </a:lnTo>
                  <a:lnTo>
                    <a:pt x="1396299" y="70924"/>
                  </a:lnTo>
                  <a:lnTo>
                    <a:pt x="1396299" y="49982"/>
                  </a:lnTo>
                  <a:close/>
                </a:path>
                <a:path w="9492615" h="319405">
                  <a:moveTo>
                    <a:pt x="1459162" y="49982"/>
                  </a:moveTo>
                  <a:lnTo>
                    <a:pt x="1427731" y="49982"/>
                  </a:lnTo>
                  <a:lnTo>
                    <a:pt x="1427731" y="70924"/>
                  </a:lnTo>
                  <a:lnTo>
                    <a:pt x="1459162" y="70924"/>
                  </a:lnTo>
                  <a:lnTo>
                    <a:pt x="1459162" y="49982"/>
                  </a:lnTo>
                  <a:close/>
                </a:path>
                <a:path w="9492615" h="319405">
                  <a:moveTo>
                    <a:pt x="1522026" y="49982"/>
                  </a:moveTo>
                  <a:lnTo>
                    <a:pt x="1490594" y="49982"/>
                  </a:lnTo>
                  <a:lnTo>
                    <a:pt x="1490594" y="70924"/>
                  </a:lnTo>
                  <a:lnTo>
                    <a:pt x="1522026" y="70924"/>
                  </a:lnTo>
                  <a:lnTo>
                    <a:pt x="1522026" y="49982"/>
                  </a:lnTo>
                  <a:close/>
                </a:path>
                <a:path w="9492615" h="319405">
                  <a:moveTo>
                    <a:pt x="1584889" y="49982"/>
                  </a:moveTo>
                  <a:lnTo>
                    <a:pt x="1553457" y="49982"/>
                  </a:lnTo>
                  <a:lnTo>
                    <a:pt x="1553457" y="70924"/>
                  </a:lnTo>
                  <a:lnTo>
                    <a:pt x="1584889" y="70924"/>
                  </a:lnTo>
                  <a:lnTo>
                    <a:pt x="1584889" y="49982"/>
                  </a:lnTo>
                  <a:close/>
                </a:path>
                <a:path w="9492615" h="319405">
                  <a:moveTo>
                    <a:pt x="1647752" y="49982"/>
                  </a:moveTo>
                  <a:lnTo>
                    <a:pt x="1616321" y="49982"/>
                  </a:lnTo>
                  <a:lnTo>
                    <a:pt x="1616321" y="70924"/>
                  </a:lnTo>
                  <a:lnTo>
                    <a:pt x="1647752" y="70924"/>
                  </a:lnTo>
                  <a:lnTo>
                    <a:pt x="1647752" y="49982"/>
                  </a:lnTo>
                  <a:close/>
                </a:path>
                <a:path w="9492615" h="319405">
                  <a:moveTo>
                    <a:pt x="1710616" y="49982"/>
                  </a:moveTo>
                  <a:lnTo>
                    <a:pt x="1679184" y="49982"/>
                  </a:lnTo>
                  <a:lnTo>
                    <a:pt x="1679184" y="70924"/>
                  </a:lnTo>
                  <a:lnTo>
                    <a:pt x="1710616" y="70924"/>
                  </a:lnTo>
                  <a:lnTo>
                    <a:pt x="1710616" y="49982"/>
                  </a:lnTo>
                  <a:close/>
                </a:path>
                <a:path w="9492615" h="319405">
                  <a:moveTo>
                    <a:pt x="1773479" y="49982"/>
                  </a:moveTo>
                  <a:lnTo>
                    <a:pt x="1742048" y="49982"/>
                  </a:lnTo>
                  <a:lnTo>
                    <a:pt x="1742048" y="70924"/>
                  </a:lnTo>
                  <a:lnTo>
                    <a:pt x="1773479" y="70924"/>
                  </a:lnTo>
                  <a:lnTo>
                    <a:pt x="1773479" y="49982"/>
                  </a:lnTo>
                  <a:close/>
                </a:path>
                <a:path w="9492615" h="319405">
                  <a:moveTo>
                    <a:pt x="1836342" y="49982"/>
                  </a:moveTo>
                  <a:lnTo>
                    <a:pt x="1804911" y="49982"/>
                  </a:lnTo>
                  <a:lnTo>
                    <a:pt x="1804911" y="70924"/>
                  </a:lnTo>
                  <a:lnTo>
                    <a:pt x="1836342" y="70924"/>
                  </a:lnTo>
                  <a:lnTo>
                    <a:pt x="1836342" y="49982"/>
                  </a:lnTo>
                  <a:close/>
                </a:path>
                <a:path w="9492615" h="319405">
                  <a:moveTo>
                    <a:pt x="1899206" y="49982"/>
                  </a:moveTo>
                  <a:lnTo>
                    <a:pt x="1867774" y="49982"/>
                  </a:lnTo>
                  <a:lnTo>
                    <a:pt x="1867774" y="70924"/>
                  </a:lnTo>
                  <a:lnTo>
                    <a:pt x="1899206" y="70924"/>
                  </a:lnTo>
                  <a:lnTo>
                    <a:pt x="1899206" y="49982"/>
                  </a:lnTo>
                  <a:close/>
                </a:path>
                <a:path w="9492615" h="319405">
                  <a:moveTo>
                    <a:pt x="1962069" y="49982"/>
                  </a:moveTo>
                  <a:lnTo>
                    <a:pt x="1930637" y="49982"/>
                  </a:lnTo>
                  <a:lnTo>
                    <a:pt x="1930637" y="70924"/>
                  </a:lnTo>
                  <a:lnTo>
                    <a:pt x="1962069" y="70924"/>
                  </a:lnTo>
                  <a:lnTo>
                    <a:pt x="1962069" y="49982"/>
                  </a:lnTo>
                  <a:close/>
                </a:path>
                <a:path w="9492615" h="319405">
                  <a:moveTo>
                    <a:pt x="2024932" y="49982"/>
                  </a:moveTo>
                  <a:lnTo>
                    <a:pt x="1993501" y="49982"/>
                  </a:lnTo>
                  <a:lnTo>
                    <a:pt x="1993501" y="70924"/>
                  </a:lnTo>
                  <a:lnTo>
                    <a:pt x="2024932" y="70924"/>
                  </a:lnTo>
                  <a:lnTo>
                    <a:pt x="2024932" y="49982"/>
                  </a:lnTo>
                  <a:close/>
                </a:path>
                <a:path w="9492615" h="319405">
                  <a:moveTo>
                    <a:pt x="2087796" y="49982"/>
                  </a:moveTo>
                  <a:lnTo>
                    <a:pt x="2056364" y="49982"/>
                  </a:lnTo>
                  <a:lnTo>
                    <a:pt x="2056364" y="70924"/>
                  </a:lnTo>
                  <a:lnTo>
                    <a:pt x="2087796" y="70924"/>
                  </a:lnTo>
                  <a:lnTo>
                    <a:pt x="2087796" y="49982"/>
                  </a:lnTo>
                  <a:close/>
                </a:path>
                <a:path w="9492615" h="319405">
                  <a:moveTo>
                    <a:pt x="2150659" y="49982"/>
                  </a:moveTo>
                  <a:lnTo>
                    <a:pt x="2119228" y="49982"/>
                  </a:lnTo>
                  <a:lnTo>
                    <a:pt x="2119228" y="70924"/>
                  </a:lnTo>
                  <a:lnTo>
                    <a:pt x="2150659" y="70924"/>
                  </a:lnTo>
                  <a:lnTo>
                    <a:pt x="2150659" y="49982"/>
                  </a:lnTo>
                  <a:close/>
                </a:path>
                <a:path w="9492615" h="319405">
                  <a:moveTo>
                    <a:pt x="2213523" y="49982"/>
                  </a:moveTo>
                  <a:lnTo>
                    <a:pt x="2182091" y="49982"/>
                  </a:lnTo>
                  <a:lnTo>
                    <a:pt x="2182091" y="70924"/>
                  </a:lnTo>
                  <a:lnTo>
                    <a:pt x="2213523" y="70924"/>
                  </a:lnTo>
                  <a:lnTo>
                    <a:pt x="2213523" y="49982"/>
                  </a:lnTo>
                  <a:close/>
                </a:path>
                <a:path w="9492615" h="319405">
                  <a:moveTo>
                    <a:pt x="2276386" y="49982"/>
                  </a:moveTo>
                  <a:lnTo>
                    <a:pt x="2244954" y="49982"/>
                  </a:lnTo>
                  <a:lnTo>
                    <a:pt x="2244954" y="70924"/>
                  </a:lnTo>
                  <a:lnTo>
                    <a:pt x="2276386" y="70924"/>
                  </a:lnTo>
                  <a:lnTo>
                    <a:pt x="2276386" y="49982"/>
                  </a:lnTo>
                  <a:close/>
                </a:path>
                <a:path w="9492615" h="319405">
                  <a:moveTo>
                    <a:pt x="2339249" y="49982"/>
                  </a:moveTo>
                  <a:lnTo>
                    <a:pt x="2307817" y="49982"/>
                  </a:lnTo>
                  <a:lnTo>
                    <a:pt x="2307817" y="70924"/>
                  </a:lnTo>
                  <a:lnTo>
                    <a:pt x="2339249" y="70924"/>
                  </a:lnTo>
                  <a:lnTo>
                    <a:pt x="2339249" y="49982"/>
                  </a:lnTo>
                  <a:close/>
                </a:path>
                <a:path w="9492615" h="319405">
                  <a:moveTo>
                    <a:pt x="2402112" y="49982"/>
                  </a:moveTo>
                  <a:lnTo>
                    <a:pt x="2370681" y="49982"/>
                  </a:lnTo>
                  <a:lnTo>
                    <a:pt x="2370681" y="70924"/>
                  </a:lnTo>
                  <a:lnTo>
                    <a:pt x="2402112" y="70924"/>
                  </a:lnTo>
                  <a:lnTo>
                    <a:pt x="2402112" y="49982"/>
                  </a:lnTo>
                  <a:close/>
                </a:path>
                <a:path w="9492615" h="319405">
                  <a:moveTo>
                    <a:pt x="2464976" y="49982"/>
                  </a:moveTo>
                  <a:lnTo>
                    <a:pt x="2433544" y="49982"/>
                  </a:lnTo>
                  <a:lnTo>
                    <a:pt x="2433544" y="70924"/>
                  </a:lnTo>
                  <a:lnTo>
                    <a:pt x="2464976" y="70924"/>
                  </a:lnTo>
                  <a:lnTo>
                    <a:pt x="2464976" y="49982"/>
                  </a:lnTo>
                  <a:close/>
                </a:path>
                <a:path w="9492615" h="319405">
                  <a:moveTo>
                    <a:pt x="2527839" y="49982"/>
                  </a:moveTo>
                  <a:lnTo>
                    <a:pt x="2496408" y="49982"/>
                  </a:lnTo>
                  <a:lnTo>
                    <a:pt x="2496408" y="70924"/>
                  </a:lnTo>
                  <a:lnTo>
                    <a:pt x="2527839" y="70924"/>
                  </a:lnTo>
                  <a:lnTo>
                    <a:pt x="2527839" y="49982"/>
                  </a:lnTo>
                  <a:close/>
                </a:path>
                <a:path w="9492615" h="319405">
                  <a:moveTo>
                    <a:pt x="2590702" y="49982"/>
                  </a:moveTo>
                  <a:lnTo>
                    <a:pt x="2559271" y="49982"/>
                  </a:lnTo>
                  <a:lnTo>
                    <a:pt x="2559271" y="70924"/>
                  </a:lnTo>
                  <a:lnTo>
                    <a:pt x="2590702" y="70924"/>
                  </a:lnTo>
                  <a:lnTo>
                    <a:pt x="2590702" y="49982"/>
                  </a:lnTo>
                  <a:close/>
                </a:path>
                <a:path w="9492615" h="319405">
                  <a:moveTo>
                    <a:pt x="2653566" y="49982"/>
                  </a:moveTo>
                  <a:lnTo>
                    <a:pt x="2622134" y="49982"/>
                  </a:lnTo>
                  <a:lnTo>
                    <a:pt x="2622134" y="70924"/>
                  </a:lnTo>
                  <a:lnTo>
                    <a:pt x="2653566" y="70924"/>
                  </a:lnTo>
                  <a:lnTo>
                    <a:pt x="2653566" y="49982"/>
                  </a:lnTo>
                  <a:close/>
                </a:path>
                <a:path w="9492615" h="319405">
                  <a:moveTo>
                    <a:pt x="2716429" y="49982"/>
                  </a:moveTo>
                  <a:lnTo>
                    <a:pt x="2684997" y="49982"/>
                  </a:lnTo>
                  <a:lnTo>
                    <a:pt x="2684997" y="70924"/>
                  </a:lnTo>
                  <a:lnTo>
                    <a:pt x="2716429" y="70924"/>
                  </a:lnTo>
                  <a:lnTo>
                    <a:pt x="2716429" y="49982"/>
                  </a:lnTo>
                  <a:close/>
                </a:path>
                <a:path w="9492615" h="319405">
                  <a:moveTo>
                    <a:pt x="2779292" y="49982"/>
                  </a:moveTo>
                  <a:lnTo>
                    <a:pt x="2747861" y="49982"/>
                  </a:lnTo>
                  <a:lnTo>
                    <a:pt x="2747861" y="70924"/>
                  </a:lnTo>
                  <a:lnTo>
                    <a:pt x="2779292" y="70924"/>
                  </a:lnTo>
                  <a:lnTo>
                    <a:pt x="2779292" y="49982"/>
                  </a:lnTo>
                  <a:close/>
                </a:path>
                <a:path w="9492615" h="319405">
                  <a:moveTo>
                    <a:pt x="2842155" y="49982"/>
                  </a:moveTo>
                  <a:lnTo>
                    <a:pt x="2810724" y="49982"/>
                  </a:lnTo>
                  <a:lnTo>
                    <a:pt x="2810724" y="70924"/>
                  </a:lnTo>
                  <a:lnTo>
                    <a:pt x="2842155" y="70924"/>
                  </a:lnTo>
                  <a:lnTo>
                    <a:pt x="2842155" y="49982"/>
                  </a:lnTo>
                  <a:close/>
                </a:path>
                <a:path w="9492615" h="319405">
                  <a:moveTo>
                    <a:pt x="2905018" y="49982"/>
                  </a:moveTo>
                  <a:lnTo>
                    <a:pt x="2873587" y="49982"/>
                  </a:lnTo>
                  <a:lnTo>
                    <a:pt x="2873587" y="70924"/>
                  </a:lnTo>
                  <a:lnTo>
                    <a:pt x="2905018" y="70924"/>
                  </a:lnTo>
                  <a:lnTo>
                    <a:pt x="2905018" y="49982"/>
                  </a:lnTo>
                  <a:close/>
                </a:path>
                <a:path w="9492615" h="319405">
                  <a:moveTo>
                    <a:pt x="2967881" y="49982"/>
                  </a:moveTo>
                  <a:lnTo>
                    <a:pt x="2936450" y="49982"/>
                  </a:lnTo>
                  <a:lnTo>
                    <a:pt x="2936450" y="70924"/>
                  </a:lnTo>
                  <a:lnTo>
                    <a:pt x="2967881" y="70924"/>
                  </a:lnTo>
                  <a:lnTo>
                    <a:pt x="2967881" y="49982"/>
                  </a:lnTo>
                  <a:close/>
                </a:path>
                <a:path w="9492615" h="319405">
                  <a:moveTo>
                    <a:pt x="3030744" y="49982"/>
                  </a:moveTo>
                  <a:lnTo>
                    <a:pt x="2999313" y="49982"/>
                  </a:lnTo>
                  <a:lnTo>
                    <a:pt x="2999313" y="70924"/>
                  </a:lnTo>
                  <a:lnTo>
                    <a:pt x="3030744" y="70924"/>
                  </a:lnTo>
                  <a:lnTo>
                    <a:pt x="3030744" y="49982"/>
                  </a:lnTo>
                  <a:close/>
                </a:path>
                <a:path w="9492615" h="319405">
                  <a:moveTo>
                    <a:pt x="3093607" y="49982"/>
                  </a:moveTo>
                  <a:lnTo>
                    <a:pt x="3062176" y="49982"/>
                  </a:lnTo>
                  <a:lnTo>
                    <a:pt x="3062176" y="70924"/>
                  </a:lnTo>
                  <a:lnTo>
                    <a:pt x="3093607" y="70924"/>
                  </a:lnTo>
                  <a:lnTo>
                    <a:pt x="3093607" y="49982"/>
                  </a:lnTo>
                  <a:close/>
                </a:path>
                <a:path w="9492615" h="319405">
                  <a:moveTo>
                    <a:pt x="3156470" y="49982"/>
                  </a:moveTo>
                  <a:lnTo>
                    <a:pt x="3125039" y="49982"/>
                  </a:lnTo>
                  <a:lnTo>
                    <a:pt x="3125039" y="70924"/>
                  </a:lnTo>
                  <a:lnTo>
                    <a:pt x="3156470" y="70924"/>
                  </a:lnTo>
                  <a:lnTo>
                    <a:pt x="3156470" y="49982"/>
                  </a:lnTo>
                  <a:close/>
                </a:path>
                <a:path w="9492615" h="319405">
                  <a:moveTo>
                    <a:pt x="3219333" y="49982"/>
                  </a:moveTo>
                  <a:lnTo>
                    <a:pt x="3187902" y="49982"/>
                  </a:lnTo>
                  <a:lnTo>
                    <a:pt x="3187902" y="70924"/>
                  </a:lnTo>
                  <a:lnTo>
                    <a:pt x="3219333" y="70924"/>
                  </a:lnTo>
                  <a:lnTo>
                    <a:pt x="3219333" y="49982"/>
                  </a:lnTo>
                  <a:close/>
                </a:path>
                <a:path w="9492615" h="319405">
                  <a:moveTo>
                    <a:pt x="3282196" y="49982"/>
                  </a:moveTo>
                  <a:lnTo>
                    <a:pt x="3250765" y="49982"/>
                  </a:lnTo>
                  <a:lnTo>
                    <a:pt x="3250765" y="70924"/>
                  </a:lnTo>
                  <a:lnTo>
                    <a:pt x="3282196" y="70924"/>
                  </a:lnTo>
                  <a:lnTo>
                    <a:pt x="3282196" y="49982"/>
                  </a:lnTo>
                  <a:close/>
                </a:path>
                <a:path w="9492615" h="319405">
                  <a:moveTo>
                    <a:pt x="3345059" y="49982"/>
                  </a:moveTo>
                  <a:lnTo>
                    <a:pt x="3313628" y="49982"/>
                  </a:lnTo>
                  <a:lnTo>
                    <a:pt x="3313628" y="70924"/>
                  </a:lnTo>
                  <a:lnTo>
                    <a:pt x="3345059" y="70924"/>
                  </a:lnTo>
                  <a:lnTo>
                    <a:pt x="3345059" y="49982"/>
                  </a:lnTo>
                  <a:close/>
                </a:path>
                <a:path w="9492615" h="319405">
                  <a:moveTo>
                    <a:pt x="3407923" y="49982"/>
                  </a:moveTo>
                  <a:lnTo>
                    <a:pt x="3376491" y="49982"/>
                  </a:lnTo>
                  <a:lnTo>
                    <a:pt x="3376491" y="70924"/>
                  </a:lnTo>
                  <a:lnTo>
                    <a:pt x="3407923" y="70924"/>
                  </a:lnTo>
                  <a:lnTo>
                    <a:pt x="3407923" y="49982"/>
                  </a:lnTo>
                  <a:close/>
                </a:path>
                <a:path w="9492615" h="319405">
                  <a:moveTo>
                    <a:pt x="3470786" y="49982"/>
                  </a:moveTo>
                  <a:lnTo>
                    <a:pt x="3439354" y="49982"/>
                  </a:lnTo>
                  <a:lnTo>
                    <a:pt x="3439354" y="70924"/>
                  </a:lnTo>
                  <a:lnTo>
                    <a:pt x="3470786" y="70924"/>
                  </a:lnTo>
                  <a:lnTo>
                    <a:pt x="3470786" y="49982"/>
                  </a:lnTo>
                  <a:close/>
                </a:path>
                <a:path w="9492615" h="319405">
                  <a:moveTo>
                    <a:pt x="3533649" y="49982"/>
                  </a:moveTo>
                  <a:lnTo>
                    <a:pt x="3502217" y="49982"/>
                  </a:lnTo>
                  <a:lnTo>
                    <a:pt x="3502217" y="70924"/>
                  </a:lnTo>
                  <a:lnTo>
                    <a:pt x="3533649" y="70924"/>
                  </a:lnTo>
                  <a:lnTo>
                    <a:pt x="3533649" y="49982"/>
                  </a:lnTo>
                  <a:close/>
                </a:path>
                <a:path w="9492615" h="319405">
                  <a:moveTo>
                    <a:pt x="3596512" y="49982"/>
                  </a:moveTo>
                  <a:lnTo>
                    <a:pt x="3565080" y="49982"/>
                  </a:lnTo>
                  <a:lnTo>
                    <a:pt x="3565080" y="70924"/>
                  </a:lnTo>
                  <a:lnTo>
                    <a:pt x="3596512" y="70924"/>
                  </a:lnTo>
                  <a:lnTo>
                    <a:pt x="3596512" y="49982"/>
                  </a:lnTo>
                  <a:close/>
                </a:path>
                <a:path w="9492615" h="319405">
                  <a:moveTo>
                    <a:pt x="3659375" y="49982"/>
                  </a:moveTo>
                  <a:lnTo>
                    <a:pt x="3627943" y="49982"/>
                  </a:lnTo>
                  <a:lnTo>
                    <a:pt x="3627943" y="70924"/>
                  </a:lnTo>
                  <a:lnTo>
                    <a:pt x="3659375" y="70924"/>
                  </a:lnTo>
                  <a:lnTo>
                    <a:pt x="3659375" y="49982"/>
                  </a:lnTo>
                  <a:close/>
                </a:path>
                <a:path w="9492615" h="319405">
                  <a:moveTo>
                    <a:pt x="3722238" y="49982"/>
                  </a:moveTo>
                  <a:lnTo>
                    <a:pt x="3690806" y="49982"/>
                  </a:lnTo>
                  <a:lnTo>
                    <a:pt x="3690806" y="70924"/>
                  </a:lnTo>
                  <a:lnTo>
                    <a:pt x="3722238" y="70924"/>
                  </a:lnTo>
                  <a:lnTo>
                    <a:pt x="3722238" y="49982"/>
                  </a:lnTo>
                  <a:close/>
                </a:path>
                <a:path w="9492615" h="319405">
                  <a:moveTo>
                    <a:pt x="3785101" y="49982"/>
                  </a:moveTo>
                  <a:lnTo>
                    <a:pt x="3753669" y="49982"/>
                  </a:lnTo>
                  <a:lnTo>
                    <a:pt x="3753669" y="70924"/>
                  </a:lnTo>
                  <a:lnTo>
                    <a:pt x="3785101" y="70924"/>
                  </a:lnTo>
                  <a:lnTo>
                    <a:pt x="3785101" y="49982"/>
                  </a:lnTo>
                  <a:close/>
                </a:path>
                <a:path w="9492615" h="319405">
                  <a:moveTo>
                    <a:pt x="3847964" y="49982"/>
                  </a:moveTo>
                  <a:lnTo>
                    <a:pt x="3816532" y="49982"/>
                  </a:lnTo>
                  <a:lnTo>
                    <a:pt x="3816532" y="70924"/>
                  </a:lnTo>
                  <a:lnTo>
                    <a:pt x="3847964" y="70924"/>
                  </a:lnTo>
                  <a:lnTo>
                    <a:pt x="3847964" y="49982"/>
                  </a:lnTo>
                  <a:close/>
                </a:path>
                <a:path w="9492615" h="319405">
                  <a:moveTo>
                    <a:pt x="3910827" y="49982"/>
                  </a:moveTo>
                  <a:lnTo>
                    <a:pt x="3879395" y="49982"/>
                  </a:lnTo>
                  <a:lnTo>
                    <a:pt x="3879395" y="70924"/>
                  </a:lnTo>
                  <a:lnTo>
                    <a:pt x="3910827" y="70924"/>
                  </a:lnTo>
                  <a:lnTo>
                    <a:pt x="3910827" y="49982"/>
                  </a:lnTo>
                  <a:close/>
                </a:path>
                <a:path w="9492615" h="319405">
                  <a:moveTo>
                    <a:pt x="3973690" y="49982"/>
                  </a:moveTo>
                  <a:lnTo>
                    <a:pt x="3942258" y="49982"/>
                  </a:lnTo>
                  <a:lnTo>
                    <a:pt x="3942258" y="70924"/>
                  </a:lnTo>
                  <a:lnTo>
                    <a:pt x="3973690" y="70924"/>
                  </a:lnTo>
                  <a:lnTo>
                    <a:pt x="3973690" y="49982"/>
                  </a:lnTo>
                  <a:close/>
                </a:path>
                <a:path w="9492615" h="319405">
                  <a:moveTo>
                    <a:pt x="4036553" y="49982"/>
                  </a:moveTo>
                  <a:lnTo>
                    <a:pt x="4005121" y="49982"/>
                  </a:lnTo>
                  <a:lnTo>
                    <a:pt x="4005121" y="70924"/>
                  </a:lnTo>
                  <a:lnTo>
                    <a:pt x="4036553" y="70924"/>
                  </a:lnTo>
                  <a:lnTo>
                    <a:pt x="4036553" y="49982"/>
                  </a:lnTo>
                  <a:close/>
                </a:path>
                <a:path w="9492615" h="319405">
                  <a:moveTo>
                    <a:pt x="4099416" y="49982"/>
                  </a:moveTo>
                  <a:lnTo>
                    <a:pt x="4067984" y="49982"/>
                  </a:lnTo>
                  <a:lnTo>
                    <a:pt x="4067984" y="70924"/>
                  </a:lnTo>
                  <a:lnTo>
                    <a:pt x="4099416" y="70924"/>
                  </a:lnTo>
                  <a:lnTo>
                    <a:pt x="4099416" y="49982"/>
                  </a:lnTo>
                  <a:close/>
                </a:path>
                <a:path w="9492615" h="319405">
                  <a:moveTo>
                    <a:pt x="4162279" y="49982"/>
                  </a:moveTo>
                  <a:lnTo>
                    <a:pt x="4130847" y="49982"/>
                  </a:lnTo>
                  <a:lnTo>
                    <a:pt x="4130847" y="70924"/>
                  </a:lnTo>
                  <a:lnTo>
                    <a:pt x="4162279" y="70924"/>
                  </a:lnTo>
                  <a:lnTo>
                    <a:pt x="4162279" y="49982"/>
                  </a:lnTo>
                  <a:close/>
                </a:path>
                <a:path w="9492615" h="319405">
                  <a:moveTo>
                    <a:pt x="4225142" y="49982"/>
                  </a:moveTo>
                  <a:lnTo>
                    <a:pt x="4193710" y="49982"/>
                  </a:lnTo>
                  <a:lnTo>
                    <a:pt x="4193710" y="70924"/>
                  </a:lnTo>
                  <a:lnTo>
                    <a:pt x="4225142" y="70924"/>
                  </a:lnTo>
                  <a:lnTo>
                    <a:pt x="4225142" y="49982"/>
                  </a:lnTo>
                  <a:close/>
                </a:path>
                <a:path w="9492615" h="319405">
                  <a:moveTo>
                    <a:pt x="4276447" y="49982"/>
                  </a:moveTo>
                  <a:lnTo>
                    <a:pt x="4272296" y="49982"/>
                  </a:lnTo>
                  <a:lnTo>
                    <a:pt x="4272296" y="70924"/>
                  </a:lnTo>
                  <a:lnTo>
                    <a:pt x="4275262" y="70924"/>
                  </a:lnTo>
                  <a:lnTo>
                    <a:pt x="4278205" y="71176"/>
                  </a:lnTo>
                  <a:lnTo>
                    <a:pt x="4281096" y="71669"/>
                  </a:lnTo>
                  <a:lnTo>
                    <a:pt x="4284616" y="51025"/>
                  </a:lnTo>
                  <a:lnTo>
                    <a:pt x="4280568" y="50335"/>
                  </a:lnTo>
                  <a:lnTo>
                    <a:pt x="4276447" y="49982"/>
                  </a:lnTo>
                  <a:close/>
                </a:path>
                <a:path w="9492615" h="319405">
                  <a:moveTo>
                    <a:pt x="4272296" y="49982"/>
                  </a:moveTo>
                  <a:lnTo>
                    <a:pt x="4256573" y="49982"/>
                  </a:lnTo>
                  <a:lnTo>
                    <a:pt x="4256573" y="70924"/>
                  </a:lnTo>
                  <a:lnTo>
                    <a:pt x="4272296" y="70924"/>
                  </a:lnTo>
                  <a:lnTo>
                    <a:pt x="4272296" y="49982"/>
                  </a:lnTo>
                  <a:close/>
                </a:path>
                <a:path w="9492615" h="319405">
                  <a:moveTo>
                    <a:pt x="4354360" y="95112"/>
                  </a:moveTo>
                  <a:lnTo>
                    <a:pt x="4341265" y="111455"/>
                  </a:lnTo>
                  <a:lnTo>
                    <a:pt x="4365419" y="130809"/>
                  </a:lnTo>
                  <a:lnTo>
                    <a:pt x="4378514" y="114467"/>
                  </a:lnTo>
                  <a:lnTo>
                    <a:pt x="4354360" y="95112"/>
                  </a:lnTo>
                  <a:close/>
                </a:path>
                <a:path w="9492615" h="319405">
                  <a:moveTo>
                    <a:pt x="4402668" y="133822"/>
                  </a:moveTo>
                  <a:lnTo>
                    <a:pt x="4389572" y="150164"/>
                  </a:lnTo>
                  <a:lnTo>
                    <a:pt x="4413726" y="169519"/>
                  </a:lnTo>
                  <a:lnTo>
                    <a:pt x="4426821" y="153176"/>
                  </a:lnTo>
                  <a:lnTo>
                    <a:pt x="4402668" y="133822"/>
                  </a:lnTo>
                  <a:close/>
                </a:path>
                <a:path w="9492615" h="319405">
                  <a:moveTo>
                    <a:pt x="4450975" y="172531"/>
                  </a:moveTo>
                  <a:lnTo>
                    <a:pt x="4437880" y="188873"/>
                  </a:lnTo>
                  <a:lnTo>
                    <a:pt x="4462034" y="208228"/>
                  </a:lnTo>
                  <a:lnTo>
                    <a:pt x="4475129" y="191886"/>
                  </a:lnTo>
                  <a:lnTo>
                    <a:pt x="4450975" y="172531"/>
                  </a:lnTo>
                  <a:close/>
                </a:path>
                <a:path w="9492615" h="319405">
                  <a:moveTo>
                    <a:pt x="4499283" y="211241"/>
                  </a:moveTo>
                  <a:lnTo>
                    <a:pt x="4486187" y="227583"/>
                  </a:lnTo>
                  <a:lnTo>
                    <a:pt x="4510341" y="246937"/>
                  </a:lnTo>
                  <a:lnTo>
                    <a:pt x="4523436" y="230595"/>
                  </a:lnTo>
                  <a:lnTo>
                    <a:pt x="4499283" y="211241"/>
                  </a:lnTo>
                  <a:close/>
                </a:path>
                <a:path w="9492615" h="319405">
                  <a:moveTo>
                    <a:pt x="4547590" y="249950"/>
                  </a:moveTo>
                  <a:lnTo>
                    <a:pt x="4534495" y="266292"/>
                  </a:lnTo>
                  <a:lnTo>
                    <a:pt x="4558648" y="285647"/>
                  </a:lnTo>
                  <a:lnTo>
                    <a:pt x="4571744" y="269305"/>
                  </a:lnTo>
                  <a:lnTo>
                    <a:pt x="4547590" y="249950"/>
                  </a:lnTo>
                  <a:close/>
                </a:path>
                <a:path w="9492615" h="319405">
                  <a:moveTo>
                    <a:pt x="4668359" y="249950"/>
                  </a:moveTo>
                  <a:lnTo>
                    <a:pt x="4644205" y="269305"/>
                  </a:lnTo>
                  <a:lnTo>
                    <a:pt x="4657300" y="285647"/>
                  </a:lnTo>
                  <a:lnTo>
                    <a:pt x="4681454" y="266292"/>
                  </a:lnTo>
                  <a:lnTo>
                    <a:pt x="4668359" y="249950"/>
                  </a:lnTo>
                  <a:close/>
                </a:path>
                <a:path w="9492615" h="319405">
                  <a:moveTo>
                    <a:pt x="4716666" y="211241"/>
                  </a:moveTo>
                  <a:lnTo>
                    <a:pt x="4692512" y="230595"/>
                  </a:lnTo>
                  <a:lnTo>
                    <a:pt x="4705607" y="246937"/>
                  </a:lnTo>
                  <a:lnTo>
                    <a:pt x="4729761" y="227583"/>
                  </a:lnTo>
                  <a:lnTo>
                    <a:pt x="4716666" y="211241"/>
                  </a:lnTo>
                  <a:close/>
                </a:path>
                <a:path w="9492615" h="319405">
                  <a:moveTo>
                    <a:pt x="4764973" y="172531"/>
                  </a:moveTo>
                  <a:lnTo>
                    <a:pt x="4740819" y="191886"/>
                  </a:lnTo>
                  <a:lnTo>
                    <a:pt x="4753915" y="208228"/>
                  </a:lnTo>
                  <a:lnTo>
                    <a:pt x="4778068" y="188873"/>
                  </a:lnTo>
                  <a:lnTo>
                    <a:pt x="4764973" y="172531"/>
                  </a:lnTo>
                  <a:close/>
                </a:path>
                <a:path w="9492615" h="319405">
                  <a:moveTo>
                    <a:pt x="4813280" y="133822"/>
                  </a:moveTo>
                  <a:lnTo>
                    <a:pt x="4789127" y="153177"/>
                  </a:lnTo>
                  <a:lnTo>
                    <a:pt x="4802222" y="169519"/>
                  </a:lnTo>
                  <a:lnTo>
                    <a:pt x="4826376" y="150164"/>
                  </a:lnTo>
                  <a:lnTo>
                    <a:pt x="4813280" y="133822"/>
                  </a:lnTo>
                  <a:close/>
                </a:path>
                <a:path w="9492615" h="319405">
                  <a:moveTo>
                    <a:pt x="4861588" y="95112"/>
                  </a:moveTo>
                  <a:lnTo>
                    <a:pt x="4837434" y="114467"/>
                  </a:lnTo>
                  <a:lnTo>
                    <a:pt x="4850530" y="130809"/>
                  </a:lnTo>
                  <a:lnTo>
                    <a:pt x="4874683" y="111455"/>
                  </a:lnTo>
                  <a:lnTo>
                    <a:pt x="4861588" y="95112"/>
                  </a:lnTo>
                  <a:close/>
                </a:path>
                <a:path w="9492615" h="319405">
                  <a:moveTo>
                    <a:pt x="4943652" y="49982"/>
                  </a:moveTo>
                  <a:lnTo>
                    <a:pt x="4939501" y="49982"/>
                  </a:lnTo>
                  <a:lnTo>
                    <a:pt x="4935380" y="50335"/>
                  </a:lnTo>
                  <a:lnTo>
                    <a:pt x="4931332" y="51025"/>
                  </a:lnTo>
                  <a:lnTo>
                    <a:pt x="4934725" y="70924"/>
                  </a:lnTo>
                  <a:lnTo>
                    <a:pt x="4934852" y="71669"/>
                  </a:lnTo>
                  <a:lnTo>
                    <a:pt x="4937744" y="71176"/>
                  </a:lnTo>
                  <a:lnTo>
                    <a:pt x="4940687" y="70924"/>
                  </a:lnTo>
                  <a:lnTo>
                    <a:pt x="4943652" y="70924"/>
                  </a:lnTo>
                  <a:lnTo>
                    <a:pt x="4943652" y="49982"/>
                  </a:lnTo>
                  <a:close/>
                </a:path>
                <a:path w="9492615" h="319405">
                  <a:moveTo>
                    <a:pt x="4959455" y="49982"/>
                  </a:moveTo>
                  <a:lnTo>
                    <a:pt x="4943652" y="49982"/>
                  </a:lnTo>
                  <a:lnTo>
                    <a:pt x="4943652" y="70924"/>
                  </a:lnTo>
                  <a:lnTo>
                    <a:pt x="4959455" y="70924"/>
                  </a:lnTo>
                  <a:lnTo>
                    <a:pt x="4959455" y="49982"/>
                  </a:lnTo>
                  <a:close/>
                </a:path>
                <a:path w="9492615" h="319405">
                  <a:moveTo>
                    <a:pt x="5022670" y="49982"/>
                  </a:moveTo>
                  <a:lnTo>
                    <a:pt x="4991063" y="49982"/>
                  </a:lnTo>
                  <a:lnTo>
                    <a:pt x="4991063" y="70924"/>
                  </a:lnTo>
                  <a:lnTo>
                    <a:pt x="5022670" y="70924"/>
                  </a:lnTo>
                  <a:lnTo>
                    <a:pt x="5022670" y="49982"/>
                  </a:lnTo>
                  <a:close/>
                </a:path>
                <a:path w="9492615" h="319405">
                  <a:moveTo>
                    <a:pt x="5085885" y="49982"/>
                  </a:moveTo>
                  <a:lnTo>
                    <a:pt x="5054278" y="49982"/>
                  </a:lnTo>
                  <a:lnTo>
                    <a:pt x="5054278" y="70924"/>
                  </a:lnTo>
                  <a:lnTo>
                    <a:pt x="5085885" y="70924"/>
                  </a:lnTo>
                  <a:lnTo>
                    <a:pt x="5085885" y="49982"/>
                  </a:lnTo>
                  <a:close/>
                </a:path>
                <a:path w="9492615" h="319405">
                  <a:moveTo>
                    <a:pt x="5149100" y="49982"/>
                  </a:moveTo>
                  <a:lnTo>
                    <a:pt x="5117492" y="49982"/>
                  </a:lnTo>
                  <a:lnTo>
                    <a:pt x="5117492" y="70924"/>
                  </a:lnTo>
                  <a:lnTo>
                    <a:pt x="5149100" y="70924"/>
                  </a:lnTo>
                  <a:lnTo>
                    <a:pt x="5149100" y="49982"/>
                  </a:lnTo>
                  <a:close/>
                </a:path>
                <a:path w="9492615" h="319405">
                  <a:moveTo>
                    <a:pt x="5212314" y="49982"/>
                  </a:moveTo>
                  <a:lnTo>
                    <a:pt x="5180707" y="49982"/>
                  </a:lnTo>
                  <a:lnTo>
                    <a:pt x="5180707" y="70924"/>
                  </a:lnTo>
                  <a:lnTo>
                    <a:pt x="5212314" y="70924"/>
                  </a:lnTo>
                  <a:lnTo>
                    <a:pt x="5212314" y="49982"/>
                  </a:lnTo>
                  <a:close/>
                </a:path>
                <a:path w="9492615" h="319405">
                  <a:moveTo>
                    <a:pt x="5275529" y="49982"/>
                  </a:moveTo>
                  <a:lnTo>
                    <a:pt x="5243922" y="49982"/>
                  </a:lnTo>
                  <a:lnTo>
                    <a:pt x="5243922" y="70924"/>
                  </a:lnTo>
                  <a:lnTo>
                    <a:pt x="5275529" y="70924"/>
                  </a:lnTo>
                  <a:lnTo>
                    <a:pt x="5275529" y="49982"/>
                  </a:lnTo>
                  <a:close/>
                </a:path>
                <a:path w="9492615" h="319405">
                  <a:moveTo>
                    <a:pt x="5338744" y="49982"/>
                  </a:moveTo>
                  <a:lnTo>
                    <a:pt x="5307136" y="49982"/>
                  </a:lnTo>
                  <a:lnTo>
                    <a:pt x="5307136" y="70924"/>
                  </a:lnTo>
                  <a:lnTo>
                    <a:pt x="5338744" y="70924"/>
                  </a:lnTo>
                  <a:lnTo>
                    <a:pt x="5338744" y="49982"/>
                  </a:lnTo>
                  <a:close/>
                </a:path>
                <a:path w="9492615" h="319405">
                  <a:moveTo>
                    <a:pt x="5401958" y="49982"/>
                  </a:moveTo>
                  <a:lnTo>
                    <a:pt x="5370351" y="49982"/>
                  </a:lnTo>
                  <a:lnTo>
                    <a:pt x="5370351" y="70924"/>
                  </a:lnTo>
                  <a:lnTo>
                    <a:pt x="5401958" y="70924"/>
                  </a:lnTo>
                  <a:lnTo>
                    <a:pt x="5401958" y="49982"/>
                  </a:lnTo>
                  <a:close/>
                </a:path>
                <a:path w="9492615" h="319405">
                  <a:moveTo>
                    <a:pt x="5465173" y="49982"/>
                  </a:moveTo>
                  <a:lnTo>
                    <a:pt x="5433566" y="49982"/>
                  </a:lnTo>
                  <a:lnTo>
                    <a:pt x="5433566" y="70924"/>
                  </a:lnTo>
                  <a:lnTo>
                    <a:pt x="5465173" y="70924"/>
                  </a:lnTo>
                  <a:lnTo>
                    <a:pt x="5465173" y="49982"/>
                  </a:lnTo>
                  <a:close/>
                </a:path>
                <a:path w="9492615" h="319405">
                  <a:moveTo>
                    <a:pt x="5528388" y="49982"/>
                  </a:moveTo>
                  <a:lnTo>
                    <a:pt x="5496780" y="49982"/>
                  </a:lnTo>
                  <a:lnTo>
                    <a:pt x="5496780" y="70924"/>
                  </a:lnTo>
                  <a:lnTo>
                    <a:pt x="5528388" y="70924"/>
                  </a:lnTo>
                  <a:lnTo>
                    <a:pt x="5528388" y="49982"/>
                  </a:lnTo>
                  <a:close/>
                </a:path>
                <a:path w="9492615" h="319405">
                  <a:moveTo>
                    <a:pt x="5591603" y="49982"/>
                  </a:moveTo>
                  <a:lnTo>
                    <a:pt x="5559995" y="49982"/>
                  </a:lnTo>
                  <a:lnTo>
                    <a:pt x="5559995" y="70924"/>
                  </a:lnTo>
                  <a:lnTo>
                    <a:pt x="5591603" y="70924"/>
                  </a:lnTo>
                  <a:lnTo>
                    <a:pt x="5591603" y="49982"/>
                  </a:lnTo>
                  <a:close/>
                </a:path>
                <a:path w="9492615" h="319405">
                  <a:moveTo>
                    <a:pt x="5654817" y="49982"/>
                  </a:moveTo>
                  <a:lnTo>
                    <a:pt x="5623210" y="49982"/>
                  </a:lnTo>
                  <a:lnTo>
                    <a:pt x="5623210" y="70924"/>
                  </a:lnTo>
                  <a:lnTo>
                    <a:pt x="5654817" y="70924"/>
                  </a:lnTo>
                  <a:lnTo>
                    <a:pt x="5654817" y="49982"/>
                  </a:lnTo>
                  <a:close/>
                </a:path>
                <a:path w="9492615" h="319405">
                  <a:moveTo>
                    <a:pt x="5718032" y="49982"/>
                  </a:moveTo>
                  <a:lnTo>
                    <a:pt x="5686425" y="49982"/>
                  </a:lnTo>
                  <a:lnTo>
                    <a:pt x="5686425" y="70924"/>
                  </a:lnTo>
                  <a:lnTo>
                    <a:pt x="5718032" y="70924"/>
                  </a:lnTo>
                  <a:lnTo>
                    <a:pt x="5718032" y="49982"/>
                  </a:lnTo>
                  <a:close/>
                </a:path>
                <a:path w="9492615" h="319405">
                  <a:moveTo>
                    <a:pt x="5781247" y="49982"/>
                  </a:moveTo>
                  <a:lnTo>
                    <a:pt x="5749639" y="49982"/>
                  </a:lnTo>
                  <a:lnTo>
                    <a:pt x="5749639" y="70924"/>
                  </a:lnTo>
                  <a:lnTo>
                    <a:pt x="5781247" y="70924"/>
                  </a:lnTo>
                  <a:lnTo>
                    <a:pt x="5781247" y="49982"/>
                  </a:lnTo>
                  <a:close/>
                </a:path>
                <a:path w="9492615" h="319405">
                  <a:moveTo>
                    <a:pt x="5844461" y="49982"/>
                  </a:moveTo>
                  <a:lnTo>
                    <a:pt x="5812854" y="49982"/>
                  </a:lnTo>
                  <a:lnTo>
                    <a:pt x="5812854" y="70924"/>
                  </a:lnTo>
                  <a:lnTo>
                    <a:pt x="5844461" y="70924"/>
                  </a:lnTo>
                  <a:lnTo>
                    <a:pt x="5844461" y="49982"/>
                  </a:lnTo>
                  <a:close/>
                </a:path>
                <a:path w="9492615" h="319405">
                  <a:moveTo>
                    <a:pt x="5907676" y="49982"/>
                  </a:moveTo>
                  <a:lnTo>
                    <a:pt x="5876069" y="49982"/>
                  </a:lnTo>
                  <a:lnTo>
                    <a:pt x="5876069" y="70924"/>
                  </a:lnTo>
                  <a:lnTo>
                    <a:pt x="5907676" y="70924"/>
                  </a:lnTo>
                  <a:lnTo>
                    <a:pt x="5907676" y="49982"/>
                  </a:lnTo>
                  <a:close/>
                </a:path>
                <a:path w="9492615" h="319405">
                  <a:moveTo>
                    <a:pt x="5970890" y="49982"/>
                  </a:moveTo>
                  <a:lnTo>
                    <a:pt x="5939283" y="49982"/>
                  </a:lnTo>
                  <a:lnTo>
                    <a:pt x="5939283" y="70924"/>
                  </a:lnTo>
                  <a:lnTo>
                    <a:pt x="5970890" y="70924"/>
                  </a:lnTo>
                  <a:lnTo>
                    <a:pt x="5970890" y="49982"/>
                  </a:lnTo>
                  <a:close/>
                </a:path>
                <a:path w="9492615" h="319405">
                  <a:moveTo>
                    <a:pt x="6034105" y="49982"/>
                  </a:moveTo>
                  <a:lnTo>
                    <a:pt x="6002498" y="49982"/>
                  </a:lnTo>
                  <a:lnTo>
                    <a:pt x="6002498" y="70924"/>
                  </a:lnTo>
                  <a:lnTo>
                    <a:pt x="6034105" y="70924"/>
                  </a:lnTo>
                  <a:lnTo>
                    <a:pt x="6034105" y="49982"/>
                  </a:lnTo>
                  <a:close/>
                </a:path>
                <a:path w="9492615" h="319405">
                  <a:moveTo>
                    <a:pt x="6097320" y="49982"/>
                  </a:moveTo>
                  <a:lnTo>
                    <a:pt x="6065712" y="49982"/>
                  </a:lnTo>
                  <a:lnTo>
                    <a:pt x="6065712" y="70924"/>
                  </a:lnTo>
                  <a:lnTo>
                    <a:pt x="6097320" y="70924"/>
                  </a:lnTo>
                  <a:lnTo>
                    <a:pt x="6097320" y="49982"/>
                  </a:lnTo>
                  <a:close/>
                </a:path>
                <a:path w="9492615" h="319405">
                  <a:moveTo>
                    <a:pt x="6160534" y="49982"/>
                  </a:moveTo>
                  <a:lnTo>
                    <a:pt x="6128928" y="49982"/>
                  </a:lnTo>
                  <a:lnTo>
                    <a:pt x="6128928" y="70924"/>
                  </a:lnTo>
                  <a:lnTo>
                    <a:pt x="6160534" y="70924"/>
                  </a:lnTo>
                  <a:lnTo>
                    <a:pt x="6160534" y="49982"/>
                  </a:lnTo>
                  <a:close/>
                </a:path>
                <a:path w="9492615" h="319405">
                  <a:moveTo>
                    <a:pt x="6223749" y="49982"/>
                  </a:moveTo>
                  <a:lnTo>
                    <a:pt x="6192142" y="49982"/>
                  </a:lnTo>
                  <a:lnTo>
                    <a:pt x="6192142" y="70924"/>
                  </a:lnTo>
                  <a:lnTo>
                    <a:pt x="6223749" y="70924"/>
                  </a:lnTo>
                  <a:lnTo>
                    <a:pt x="6223749" y="49982"/>
                  </a:lnTo>
                  <a:close/>
                </a:path>
                <a:path w="9492615" h="319405">
                  <a:moveTo>
                    <a:pt x="6286964" y="49982"/>
                  </a:moveTo>
                  <a:lnTo>
                    <a:pt x="6255357" y="49982"/>
                  </a:lnTo>
                  <a:lnTo>
                    <a:pt x="6255357" y="70924"/>
                  </a:lnTo>
                  <a:lnTo>
                    <a:pt x="6286964" y="70924"/>
                  </a:lnTo>
                  <a:lnTo>
                    <a:pt x="6286964" y="49982"/>
                  </a:lnTo>
                  <a:close/>
                </a:path>
                <a:path w="9492615" h="319405">
                  <a:moveTo>
                    <a:pt x="6350179" y="49982"/>
                  </a:moveTo>
                  <a:lnTo>
                    <a:pt x="6318571" y="49982"/>
                  </a:lnTo>
                  <a:lnTo>
                    <a:pt x="6318571" y="70924"/>
                  </a:lnTo>
                  <a:lnTo>
                    <a:pt x="6350179" y="70924"/>
                  </a:lnTo>
                  <a:lnTo>
                    <a:pt x="6350179" y="49982"/>
                  </a:lnTo>
                  <a:close/>
                </a:path>
                <a:path w="9492615" h="319405">
                  <a:moveTo>
                    <a:pt x="6413394" y="49982"/>
                  </a:moveTo>
                  <a:lnTo>
                    <a:pt x="6381786" y="49982"/>
                  </a:lnTo>
                  <a:lnTo>
                    <a:pt x="6381786" y="70924"/>
                  </a:lnTo>
                  <a:lnTo>
                    <a:pt x="6413394" y="70924"/>
                  </a:lnTo>
                  <a:lnTo>
                    <a:pt x="6413394" y="49982"/>
                  </a:lnTo>
                  <a:close/>
                </a:path>
                <a:path w="9492615" h="319405">
                  <a:moveTo>
                    <a:pt x="6476608" y="49982"/>
                  </a:moveTo>
                  <a:lnTo>
                    <a:pt x="6445001" y="49982"/>
                  </a:lnTo>
                  <a:lnTo>
                    <a:pt x="6445001" y="70924"/>
                  </a:lnTo>
                  <a:lnTo>
                    <a:pt x="6476608" y="70924"/>
                  </a:lnTo>
                  <a:lnTo>
                    <a:pt x="6476608" y="49982"/>
                  </a:lnTo>
                  <a:close/>
                </a:path>
                <a:path w="9492615" h="319405">
                  <a:moveTo>
                    <a:pt x="6539824" y="49982"/>
                  </a:moveTo>
                  <a:lnTo>
                    <a:pt x="6508216" y="49982"/>
                  </a:lnTo>
                  <a:lnTo>
                    <a:pt x="6508216" y="70924"/>
                  </a:lnTo>
                  <a:lnTo>
                    <a:pt x="6539824" y="70924"/>
                  </a:lnTo>
                  <a:lnTo>
                    <a:pt x="6539824" y="49982"/>
                  </a:lnTo>
                  <a:close/>
                </a:path>
                <a:path w="9492615" h="319405">
                  <a:moveTo>
                    <a:pt x="6603038" y="49982"/>
                  </a:moveTo>
                  <a:lnTo>
                    <a:pt x="6571430" y="49982"/>
                  </a:lnTo>
                  <a:lnTo>
                    <a:pt x="6571430" y="70924"/>
                  </a:lnTo>
                  <a:lnTo>
                    <a:pt x="6603038" y="70924"/>
                  </a:lnTo>
                  <a:lnTo>
                    <a:pt x="6603038" y="49982"/>
                  </a:lnTo>
                  <a:close/>
                </a:path>
                <a:path w="9492615" h="319405">
                  <a:moveTo>
                    <a:pt x="6666253" y="49982"/>
                  </a:moveTo>
                  <a:lnTo>
                    <a:pt x="6634646" y="49982"/>
                  </a:lnTo>
                  <a:lnTo>
                    <a:pt x="6634646" y="70924"/>
                  </a:lnTo>
                  <a:lnTo>
                    <a:pt x="6666253" y="70924"/>
                  </a:lnTo>
                  <a:lnTo>
                    <a:pt x="6666253" y="49982"/>
                  </a:lnTo>
                  <a:close/>
                </a:path>
                <a:path w="9492615" h="319405">
                  <a:moveTo>
                    <a:pt x="6729468" y="49982"/>
                  </a:moveTo>
                  <a:lnTo>
                    <a:pt x="6697860" y="49982"/>
                  </a:lnTo>
                  <a:lnTo>
                    <a:pt x="6697860" y="70924"/>
                  </a:lnTo>
                  <a:lnTo>
                    <a:pt x="6729468" y="70924"/>
                  </a:lnTo>
                  <a:lnTo>
                    <a:pt x="6729468" y="49982"/>
                  </a:lnTo>
                  <a:close/>
                </a:path>
                <a:path w="9492615" h="319405">
                  <a:moveTo>
                    <a:pt x="6792683" y="49982"/>
                  </a:moveTo>
                  <a:lnTo>
                    <a:pt x="6761075" y="49982"/>
                  </a:lnTo>
                  <a:lnTo>
                    <a:pt x="6761075" y="70924"/>
                  </a:lnTo>
                  <a:lnTo>
                    <a:pt x="6792683" y="70924"/>
                  </a:lnTo>
                  <a:lnTo>
                    <a:pt x="6792683" y="49982"/>
                  </a:lnTo>
                  <a:close/>
                </a:path>
                <a:path w="9492615" h="319405">
                  <a:moveTo>
                    <a:pt x="6855897" y="49982"/>
                  </a:moveTo>
                  <a:lnTo>
                    <a:pt x="6824290" y="49982"/>
                  </a:lnTo>
                  <a:lnTo>
                    <a:pt x="6824290" y="70924"/>
                  </a:lnTo>
                  <a:lnTo>
                    <a:pt x="6855897" y="70924"/>
                  </a:lnTo>
                  <a:lnTo>
                    <a:pt x="6855897" y="49982"/>
                  </a:lnTo>
                  <a:close/>
                </a:path>
                <a:path w="9492615" h="319405">
                  <a:moveTo>
                    <a:pt x="6919113" y="49982"/>
                  </a:moveTo>
                  <a:lnTo>
                    <a:pt x="6887505" y="49982"/>
                  </a:lnTo>
                  <a:lnTo>
                    <a:pt x="6887505" y="70924"/>
                  </a:lnTo>
                  <a:lnTo>
                    <a:pt x="6919113" y="70924"/>
                  </a:lnTo>
                  <a:lnTo>
                    <a:pt x="6919113" y="49982"/>
                  </a:lnTo>
                  <a:close/>
                </a:path>
                <a:path w="9492615" h="319405">
                  <a:moveTo>
                    <a:pt x="6982327" y="49982"/>
                  </a:moveTo>
                  <a:lnTo>
                    <a:pt x="6950720" y="49982"/>
                  </a:lnTo>
                  <a:lnTo>
                    <a:pt x="6950720" y="70924"/>
                  </a:lnTo>
                  <a:lnTo>
                    <a:pt x="6982327" y="70924"/>
                  </a:lnTo>
                  <a:lnTo>
                    <a:pt x="6982327" y="49982"/>
                  </a:lnTo>
                  <a:close/>
                </a:path>
                <a:path w="9492615" h="319405">
                  <a:moveTo>
                    <a:pt x="7045542" y="49982"/>
                  </a:moveTo>
                  <a:lnTo>
                    <a:pt x="7013935" y="49982"/>
                  </a:lnTo>
                  <a:lnTo>
                    <a:pt x="7013935" y="70924"/>
                  </a:lnTo>
                  <a:lnTo>
                    <a:pt x="7045542" y="70924"/>
                  </a:lnTo>
                  <a:lnTo>
                    <a:pt x="7045542" y="49982"/>
                  </a:lnTo>
                  <a:close/>
                </a:path>
                <a:path w="9492615" h="319405">
                  <a:moveTo>
                    <a:pt x="7108757" y="49982"/>
                  </a:moveTo>
                  <a:lnTo>
                    <a:pt x="7077149" y="49982"/>
                  </a:lnTo>
                  <a:lnTo>
                    <a:pt x="7077149" y="70924"/>
                  </a:lnTo>
                  <a:lnTo>
                    <a:pt x="7108757" y="70924"/>
                  </a:lnTo>
                  <a:lnTo>
                    <a:pt x="7108757" y="49982"/>
                  </a:lnTo>
                  <a:close/>
                </a:path>
                <a:path w="9492615" h="319405">
                  <a:moveTo>
                    <a:pt x="7171972" y="49982"/>
                  </a:moveTo>
                  <a:lnTo>
                    <a:pt x="7140364" y="49982"/>
                  </a:lnTo>
                  <a:lnTo>
                    <a:pt x="7140364" y="70924"/>
                  </a:lnTo>
                  <a:lnTo>
                    <a:pt x="7171972" y="70924"/>
                  </a:lnTo>
                  <a:lnTo>
                    <a:pt x="7171972" y="49982"/>
                  </a:lnTo>
                  <a:close/>
                </a:path>
                <a:path w="9492615" h="319405">
                  <a:moveTo>
                    <a:pt x="7235186" y="49982"/>
                  </a:moveTo>
                  <a:lnTo>
                    <a:pt x="7203579" y="49982"/>
                  </a:lnTo>
                  <a:lnTo>
                    <a:pt x="7203579" y="70924"/>
                  </a:lnTo>
                  <a:lnTo>
                    <a:pt x="7235186" y="70924"/>
                  </a:lnTo>
                  <a:lnTo>
                    <a:pt x="7235186" y="49982"/>
                  </a:lnTo>
                  <a:close/>
                </a:path>
                <a:path w="9492615" h="319405">
                  <a:moveTo>
                    <a:pt x="7298402" y="49982"/>
                  </a:moveTo>
                  <a:lnTo>
                    <a:pt x="7266794" y="49982"/>
                  </a:lnTo>
                  <a:lnTo>
                    <a:pt x="7266794" y="70924"/>
                  </a:lnTo>
                  <a:lnTo>
                    <a:pt x="7298402" y="70924"/>
                  </a:lnTo>
                  <a:lnTo>
                    <a:pt x="7298402" y="49982"/>
                  </a:lnTo>
                  <a:close/>
                </a:path>
                <a:path w="9492615" h="319405">
                  <a:moveTo>
                    <a:pt x="7361616" y="49982"/>
                  </a:moveTo>
                  <a:lnTo>
                    <a:pt x="7330009" y="49982"/>
                  </a:lnTo>
                  <a:lnTo>
                    <a:pt x="7330009" y="70924"/>
                  </a:lnTo>
                  <a:lnTo>
                    <a:pt x="7361616" y="70924"/>
                  </a:lnTo>
                  <a:lnTo>
                    <a:pt x="7361616" y="49982"/>
                  </a:lnTo>
                  <a:close/>
                </a:path>
                <a:path w="9492615" h="319405">
                  <a:moveTo>
                    <a:pt x="7424831" y="49982"/>
                  </a:moveTo>
                  <a:lnTo>
                    <a:pt x="7393224" y="49982"/>
                  </a:lnTo>
                  <a:lnTo>
                    <a:pt x="7393224" y="70924"/>
                  </a:lnTo>
                  <a:lnTo>
                    <a:pt x="7424831" y="70924"/>
                  </a:lnTo>
                  <a:lnTo>
                    <a:pt x="7424831" y="49982"/>
                  </a:lnTo>
                  <a:close/>
                </a:path>
                <a:path w="9492615" h="319405">
                  <a:moveTo>
                    <a:pt x="7488046" y="49982"/>
                  </a:moveTo>
                  <a:lnTo>
                    <a:pt x="7456438" y="49982"/>
                  </a:lnTo>
                  <a:lnTo>
                    <a:pt x="7456438" y="70924"/>
                  </a:lnTo>
                  <a:lnTo>
                    <a:pt x="7488046" y="70924"/>
                  </a:lnTo>
                  <a:lnTo>
                    <a:pt x="7488046" y="49982"/>
                  </a:lnTo>
                  <a:close/>
                </a:path>
                <a:path w="9492615" h="319405">
                  <a:moveTo>
                    <a:pt x="7551261" y="49982"/>
                  </a:moveTo>
                  <a:lnTo>
                    <a:pt x="7519653" y="49982"/>
                  </a:lnTo>
                  <a:lnTo>
                    <a:pt x="7519653" y="70924"/>
                  </a:lnTo>
                  <a:lnTo>
                    <a:pt x="7551261" y="70924"/>
                  </a:lnTo>
                  <a:lnTo>
                    <a:pt x="7551261" y="49982"/>
                  </a:lnTo>
                  <a:close/>
                </a:path>
                <a:path w="9492615" h="319405">
                  <a:moveTo>
                    <a:pt x="7614475" y="49982"/>
                  </a:moveTo>
                  <a:lnTo>
                    <a:pt x="7582868" y="49982"/>
                  </a:lnTo>
                  <a:lnTo>
                    <a:pt x="7582868" y="70924"/>
                  </a:lnTo>
                  <a:lnTo>
                    <a:pt x="7614475" y="70924"/>
                  </a:lnTo>
                  <a:lnTo>
                    <a:pt x="7614475" y="49982"/>
                  </a:lnTo>
                  <a:close/>
                </a:path>
                <a:path w="9492615" h="319405">
                  <a:moveTo>
                    <a:pt x="7677691" y="49982"/>
                  </a:moveTo>
                  <a:lnTo>
                    <a:pt x="7646083" y="49982"/>
                  </a:lnTo>
                  <a:lnTo>
                    <a:pt x="7646083" y="70924"/>
                  </a:lnTo>
                  <a:lnTo>
                    <a:pt x="7677691" y="70924"/>
                  </a:lnTo>
                  <a:lnTo>
                    <a:pt x="7677691" y="49982"/>
                  </a:lnTo>
                  <a:close/>
                </a:path>
                <a:path w="9492615" h="319405">
                  <a:moveTo>
                    <a:pt x="7740905" y="49982"/>
                  </a:moveTo>
                  <a:lnTo>
                    <a:pt x="7709298" y="49982"/>
                  </a:lnTo>
                  <a:lnTo>
                    <a:pt x="7709298" y="70924"/>
                  </a:lnTo>
                  <a:lnTo>
                    <a:pt x="7740905" y="70924"/>
                  </a:lnTo>
                  <a:lnTo>
                    <a:pt x="7740905" y="49982"/>
                  </a:lnTo>
                  <a:close/>
                </a:path>
                <a:path w="9492615" h="319405">
                  <a:moveTo>
                    <a:pt x="7804120" y="49982"/>
                  </a:moveTo>
                  <a:lnTo>
                    <a:pt x="7772512" y="49982"/>
                  </a:lnTo>
                  <a:lnTo>
                    <a:pt x="7772512" y="70924"/>
                  </a:lnTo>
                  <a:lnTo>
                    <a:pt x="7804120" y="70924"/>
                  </a:lnTo>
                  <a:lnTo>
                    <a:pt x="7804120" y="49982"/>
                  </a:lnTo>
                  <a:close/>
                </a:path>
                <a:path w="9492615" h="319405">
                  <a:moveTo>
                    <a:pt x="7867334" y="49982"/>
                  </a:moveTo>
                  <a:lnTo>
                    <a:pt x="7835727" y="49982"/>
                  </a:lnTo>
                  <a:lnTo>
                    <a:pt x="7835727" y="70924"/>
                  </a:lnTo>
                  <a:lnTo>
                    <a:pt x="7867334" y="70924"/>
                  </a:lnTo>
                  <a:lnTo>
                    <a:pt x="7867334" y="49982"/>
                  </a:lnTo>
                  <a:close/>
                </a:path>
                <a:path w="9492615" h="319405">
                  <a:moveTo>
                    <a:pt x="7930548" y="49982"/>
                  </a:moveTo>
                  <a:lnTo>
                    <a:pt x="7898941" y="49982"/>
                  </a:lnTo>
                  <a:lnTo>
                    <a:pt x="7898941" y="70924"/>
                  </a:lnTo>
                  <a:lnTo>
                    <a:pt x="7930548" y="70924"/>
                  </a:lnTo>
                  <a:lnTo>
                    <a:pt x="7930548" y="49982"/>
                  </a:lnTo>
                  <a:close/>
                </a:path>
                <a:path w="9492615" h="319405">
                  <a:moveTo>
                    <a:pt x="7993763" y="49982"/>
                  </a:moveTo>
                  <a:lnTo>
                    <a:pt x="7962156" y="49982"/>
                  </a:lnTo>
                  <a:lnTo>
                    <a:pt x="7962156" y="70924"/>
                  </a:lnTo>
                  <a:lnTo>
                    <a:pt x="7993763" y="70924"/>
                  </a:lnTo>
                  <a:lnTo>
                    <a:pt x="7993763" y="49982"/>
                  </a:lnTo>
                  <a:close/>
                </a:path>
                <a:path w="9492615" h="319405">
                  <a:moveTo>
                    <a:pt x="8056977" y="49982"/>
                  </a:moveTo>
                  <a:lnTo>
                    <a:pt x="8025370" y="49982"/>
                  </a:lnTo>
                  <a:lnTo>
                    <a:pt x="8025370" y="70924"/>
                  </a:lnTo>
                  <a:lnTo>
                    <a:pt x="8056977" y="70924"/>
                  </a:lnTo>
                  <a:lnTo>
                    <a:pt x="8056977" y="49982"/>
                  </a:lnTo>
                  <a:close/>
                </a:path>
                <a:path w="9492615" h="319405">
                  <a:moveTo>
                    <a:pt x="8120192" y="49982"/>
                  </a:moveTo>
                  <a:lnTo>
                    <a:pt x="8088585" y="49982"/>
                  </a:lnTo>
                  <a:lnTo>
                    <a:pt x="8088585" y="70924"/>
                  </a:lnTo>
                  <a:lnTo>
                    <a:pt x="8120192" y="70924"/>
                  </a:lnTo>
                  <a:lnTo>
                    <a:pt x="8120192" y="49982"/>
                  </a:lnTo>
                  <a:close/>
                </a:path>
                <a:path w="9492615" h="319405">
                  <a:moveTo>
                    <a:pt x="8183407" y="49982"/>
                  </a:moveTo>
                  <a:lnTo>
                    <a:pt x="8151799" y="49982"/>
                  </a:lnTo>
                  <a:lnTo>
                    <a:pt x="8151799" y="70924"/>
                  </a:lnTo>
                  <a:lnTo>
                    <a:pt x="8183407" y="70924"/>
                  </a:lnTo>
                  <a:lnTo>
                    <a:pt x="8183407" y="49982"/>
                  </a:lnTo>
                  <a:close/>
                </a:path>
                <a:path w="9492615" h="319405">
                  <a:moveTo>
                    <a:pt x="8246621" y="49982"/>
                  </a:moveTo>
                  <a:lnTo>
                    <a:pt x="8215014" y="49982"/>
                  </a:lnTo>
                  <a:lnTo>
                    <a:pt x="8215014" y="70924"/>
                  </a:lnTo>
                  <a:lnTo>
                    <a:pt x="8246621" y="70924"/>
                  </a:lnTo>
                  <a:lnTo>
                    <a:pt x="8246621" y="49982"/>
                  </a:lnTo>
                  <a:close/>
                </a:path>
                <a:path w="9492615" h="319405">
                  <a:moveTo>
                    <a:pt x="8309835" y="49982"/>
                  </a:moveTo>
                  <a:lnTo>
                    <a:pt x="8278228" y="49982"/>
                  </a:lnTo>
                  <a:lnTo>
                    <a:pt x="8278228" y="70924"/>
                  </a:lnTo>
                  <a:lnTo>
                    <a:pt x="8309835" y="70924"/>
                  </a:lnTo>
                  <a:lnTo>
                    <a:pt x="8309835" y="49982"/>
                  </a:lnTo>
                  <a:close/>
                </a:path>
                <a:path w="9492615" h="319405">
                  <a:moveTo>
                    <a:pt x="8373050" y="49982"/>
                  </a:moveTo>
                  <a:lnTo>
                    <a:pt x="8341443" y="49982"/>
                  </a:lnTo>
                  <a:lnTo>
                    <a:pt x="8341443" y="70924"/>
                  </a:lnTo>
                  <a:lnTo>
                    <a:pt x="8373050" y="70924"/>
                  </a:lnTo>
                  <a:lnTo>
                    <a:pt x="8373050" y="49982"/>
                  </a:lnTo>
                  <a:close/>
                </a:path>
                <a:path w="9492615" h="319405">
                  <a:moveTo>
                    <a:pt x="8436264" y="49982"/>
                  </a:moveTo>
                  <a:lnTo>
                    <a:pt x="8404657" y="49982"/>
                  </a:lnTo>
                  <a:lnTo>
                    <a:pt x="8404657" y="70924"/>
                  </a:lnTo>
                  <a:lnTo>
                    <a:pt x="8436264" y="70924"/>
                  </a:lnTo>
                  <a:lnTo>
                    <a:pt x="8436264" y="49982"/>
                  </a:lnTo>
                  <a:close/>
                </a:path>
                <a:path w="9492615" h="319405">
                  <a:moveTo>
                    <a:pt x="8499479" y="49982"/>
                  </a:moveTo>
                  <a:lnTo>
                    <a:pt x="8467872" y="49982"/>
                  </a:lnTo>
                  <a:lnTo>
                    <a:pt x="8467872" y="70924"/>
                  </a:lnTo>
                  <a:lnTo>
                    <a:pt x="8499479" y="70924"/>
                  </a:lnTo>
                  <a:lnTo>
                    <a:pt x="8499479" y="49982"/>
                  </a:lnTo>
                  <a:close/>
                </a:path>
                <a:path w="9492615" h="319405">
                  <a:moveTo>
                    <a:pt x="8562694" y="49982"/>
                  </a:moveTo>
                  <a:lnTo>
                    <a:pt x="8531086" y="49982"/>
                  </a:lnTo>
                  <a:lnTo>
                    <a:pt x="8531086" y="70924"/>
                  </a:lnTo>
                  <a:lnTo>
                    <a:pt x="8562694" y="70924"/>
                  </a:lnTo>
                  <a:lnTo>
                    <a:pt x="8562694" y="49982"/>
                  </a:lnTo>
                  <a:close/>
                </a:path>
                <a:path w="9492615" h="319405">
                  <a:moveTo>
                    <a:pt x="8625908" y="49982"/>
                  </a:moveTo>
                  <a:lnTo>
                    <a:pt x="8594301" y="49982"/>
                  </a:lnTo>
                  <a:lnTo>
                    <a:pt x="8594301" y="70924"/>
                  </a:lnTo>
                  <a:lnTo>
                    <a:pt x="8625908" y="70924"/>
                  </a:lnTo>
                  <a:lnTo>
                    <a:pt x="8625908" y="49982"/>
                  </a:lnTo>
                  <a:close/>
                </a:path>
                <a:path w="9492615" h="319405">
                  <a:moveTo>
                    <a:pt x="8689123" y="49982"/>
                  </a:moveTo>
                  <a:lnTo>
                    <a:pt x="8657515" y="49982"/>
                  </a:lnTo>
                  <a:lnTo>
                    <a:pt x="8657515" y="70924"/>
                  </a:lnTo>
                  <a:lnTo>
                    <a:pt x="8689123" y="70924"/>
                  </a:lnTo>
                  <a:lnTo>
                    <a:pt x="8689123" y="49982"/>
                  </a:lnTo>
                  <a:close/>
                </a:path>
                <a:path w="9492615" h="319405">
                  <a:moveTo>
                    <a:pt x="8752337" y="49982"/>
                  </a:moveTo>
                  <a:lnTo>
                    <a:pt x="8720730" y="49982"/>
                  </a:lnTo>
                  <a:lnTo>
                    <a:pt x="8720730" y="70924"/>
                  </a:lnTo>
                  <a:lnTo>
                    <a:pt x="8752337" y="70924"/>
                  </a:lnTo>
                  <a:lnTo>
                    <a:pt x="8752337" y="49982"/>
                  </a:lnTo>
                  <a:close/>
                </a:path>
                <a:path w="9492615" h="319405">
                  <a:moveTo>
                    <a:pt x="8815551" y="49982"/>
                  </a:moveTo>
                  <a:lnTo>
                    <a:pt x="8783944" y="49982"/>
                  </a:lnTo>
                  <a:lnTo>
                    <a:pt x="8783944" y="70924"/>
                  </a:lnTo>
                  <a:lnTo>
                    <a:pt x="8815551" y="70924"/>
                  </a:lnTo>
                  <a:lnTo>
                    <a:pt x="8815551" y="49982"/>
                  </a:lnTo>
                  <a:close/>
                </a:path>
                <a:path w="9492615" h="319405">
                  <a:moveTo>
                    <a:pt x="8878766" y="49982"/>
                  </a:moveTo>
                  <a:lnTo>
                    <a:pt x="8847159" y="49982"/>
                  </a:lnTo>
                  <a:lnTo>
                    <a:pt x="8847159" y="70924"/>
                  </a:lnTo>
                  <a:lnTo>
                    <a:pt x="8878766" y="70924"/>
                  </a:lnTo>
                  <a:lnTo>
                    <a:pt x="8878766" y="49982"/>
                  </a:lnTo>
                  <a:close/>
                </a:path>
                <a:path w="9492615" h="319405">
                  <a:moveTo>
                    <a:pt x="8941980" y="49982"/>
                  </a:moveTo>
                  <a:lnTo>
                    <a:pt x="8910373" y="49982"/>
                  </a:lnTo>
                  <a:lnTo>
                    <a:pt x="8910373" y="70924"/>
                  </a:lnTo>
                  <a:lnTo>
                    <a:pt x="8941980" y="70924"/>
                  </a:lnTo>
                  <a:lnTo>
                    <a:pt x="8941980" y="49982"/>
                  </a:lnTo>
                  <a:close/>
                </a:path>
                <a:path w="9492615" h="319405">
                  <a:moveTo>
                    <a:pt x="9005196" y="49982"/>
                  </a:moveTo>
                  <a:lnTo>
                    <a:pt x="8973588" y="49982"/>
                  </a:lnTo>
                  <a:lnTo>
                    <a:pt x="8973588" y="70924"/>
                  </a:lnTo>
                  <a:lnTo>
                    <a:pt x="9005196" y="70924"/>
                  </a:lnTo>
                  <a:lnTo>
                    <a:pt x="9005196" y="49982"/>
                  </a:lnTo>
                  <a:close/>
                </a:path>
                <a:path w="9492615" h="319405">
                  <a:moveTo>
                    <a:pt x="9068410" y="49982"/>
                  </a:moveTo>
                  <a:lnTo>
                    <a:pt x="9036802" y="49982"/>
                  </a:lnTo>
                  <a:lnTo>
                    <a:pt x="9036802" y="70924"/>
                  </a:lnTo>
                  <a:lnTo>
                    <a:pt x="9068410" y="70924"/>
                  </a:lnTo>
                  <a:lnTo>
                    <a:pt x="9068410" y="49982"/>
                  </a:lnTo>
                  <a:close/>
                </a:path>
                <a:path w="9492615" h="319405">
                  <a:moveTo>
                    <a:pt x="9131625" y="49982"/>
                  </a:moveTo>
                  <a:lnTo>
                    <a:pt x="9100017" y="49982"/>
                  </a:lnTo>
                  <a:lnTo>
                    <a:pt x="9100017" y="70924"/>
                  </a:lnTo>
                  <a:lnTo>
                    <a:pt x="9131625" y="70924"/>
                  </a:lnTo>
                  <a:lnTo>
                    <a:pt x="9131625" y="49982"/>
                  </a:lnTo>
                  <a:close/>
                </a:path>
                <a:path w="9492615" h="319405">
                  <a:moveTo>
                    <a:pt x="9194838" y="49982"/>
                  </a:moveTo>
                  <a:lnTo>
                    <a:pt x="9163231" y="49982"/>
                  </a:lnTo>
                  <a:lnTo>
                    <a:pt x="9163231" y="70924"/>
                  </a:lnTo>
                  <a:lnTo>
                    <a:pt x="9194838" y="70924"/>
                  </a:lnTo>
                  <a:lnTo>
                    <a:pt x="9194838" y="49982"/>
                  </a:lnTo>
                  <a:close/>
                </a:path>
                <a:path w="9492615" h="319405">
                  <a:moveTo>
                    <a:pt x="9258053" y="49982"/>
                  </a:moveTo>
                  <a:lnTo>
                    <a:pt x="9226446" y="49982"/>
                  </a:lnTo>
                  <a:lnTo>
                    <a:pt x="9226446" y="70924"/>
                  </a:lnTo>
                  <a:lnTo>
                    <a:pt x="9258053" y="70924"/>
                  </a:lnTo>
                  <a:lnTo>
                    <a:pt x="9258053" y="49982"/>
                  </a:lnTo>
                  <a:close/>
                </a:path>
                <a:path w="9492615" h="319405">
                  <a:moveTo>
                    <a:pt x="9321267" y="49982"/>
                  </a:moveTo>
                  <a:lnTo>
                    <a:pt x="9289661" y="49982"/>
                  </a:lnTo>
                  <a:lnTo>
                    <a:pt x="9289661" y="70924"/>
                  </a:lnTo>
                  <a:lnTo>
                    <a:pt x="9321267" y="70924"/>
                  </a:lnTo>
                  <a:lnTo>
                    <a:pt x="9321267" y="49982"/>
                  </a:lnTo>
                  <a:close/>
                </a:path>
              </a:pathLst>
            </a:custGeom>
            <a:solidFill>
              <a:srgbClr val="2C52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09913" y="2711959"/>
              <a:ext cx="17654270" cy="5633720"/>
            </a:xfrm>
            <a:custGeom>
              <a:avLst/>
              <a:gdLst/>
              <a:ahLst/>
              <a:cxnLst/>
              <a:rect l="l" t="t" r="r" b="b"/>
              <a:pathLst>
                <a:path w="17654270" h="5633720">
                  <a:moveTo>
                    <a:pt x="17360727" y="0"/>
                  </a:moveTo>
                  <a:lnTo>
                    <a:pt x="293184" y="0"/>
                  </a:lnTo>
                  <a:lnTo>
                    <a:pt x="245628" y="3837"/>
                  </a:lnTo>
                  <a:lnTo>
                    <a:pt x="200515" y="14946"/>
                  </a:lnTo>
                  <a:lnTo>
                    <a:pt x="158449" y="32724"/>
                  </a:lnTo>
                  <a:lnTo>
                    <a:pt x="120033" y="56567"/>
                  </a:lnTo>
                  <a:lnTo>
                    <a:pt x="85871" y="85871"/>
                  </a:lnTo>
                  <a:lnTo>
                    <a:pt x="56567" y="120033"/>
                  </a:lnTo>
                  <a:lnTo>
                    <a:pt x="32724" y="158449"/>
                  </a:lnTo>
                  <a:lnTo>
                    <a:pt x="14946" y="200515"/>
                  </a:lnTo>
                  <a:lnTo>
                    <a:pt x="3837" y="245628"/>
                  </a:lnTo>
                  <a:lnTo>
                    <a:pt x="0" y="293184"/>
                  </a:lnTo>
                  <a:lnTo>
                    <a:pt x="0" y="5340151"/>
                  </a:lnTo>
                  <a:lnTo>
                    <a:pt x="3837" y="5387707"/>
                  </a:lnTo>
                  <a:lnTo>
                    <a:pt x="14946" y="5432820"/>
                  </a:lnTo>
                  <a:lnTo>
                    <a:pt x="32724" y="5474886"/>
                  </a:lnTo>
                  <a:lnTo>
                    <a:pt x="56567" y="5513302"/>
                  </a:lnTo>
                  <a:lnTo>
                    <a:pt x="85871" y="5547464"/>
                  </a:lnTo>
                  <a:lnTo>
                    <a:pt x="120033" y="5576768"/>
                  </a:lnTo>
                  <a:lnTo>
                    <a:pt x="158449" y="5600611"/>
                  </a:lnTo>
                  <a:lnTo>
                    <a:pt x="200515" y="5618389"/>
                  </a:lnTo>
                  <a:lnTo>
                    <a:pt x="245628" y="5629499"/>
                  </a:lnTo>
                  <a:lnTo>
                    <a:pt x="293184" y="5633336"/>
                  </a:lnTo>
                  <a:lnTo>
                    <a:pt x="17360727" y="5633336"/>
                  </a:lnTo>
                  <a:lnTo>
                    <a:pt x="17408284" y="5629499"/>
                  </a:lnTo>
                  <a:lnTo>
                    <a:pt x="17453397" y="5618389"/>
                  </a:lnTo>
                  <a:lnTo>
                    <a:pt x="17495463" y="5600611"/>
                  </a:lnTo>
                  <a:lnTo>
                    <a:pt x="17533879" y="5576768"/>
                  </a:lnTo>
                  <a:lnTo>
                    <a:pt x="17568040" y="5547464"/>
                  </a:lnTo>
                  <a:lnTo>
                    <a:pt x="17597345" y="5513302"/>
                  </a:lnTo>
                  <a:lnTo>
                    <a:pt x="17621188" y="5474886"/>
                  </a:lnTo>
                  <a:lnTo>
                    <a:pt x="17638965" y="5432820"/>
                  </a:lnTo>
                  <a:lnTo>
                    <a:pt x="17650075" y="5387707"/>
                  </a:lnTo>
                  <a:lnTo>
                    <a:pt x="17653912" y="5340151"/>
                  </a:lnTo>
                  <a:lnTo>
                    <a:pt x="17653912" y="293184"/>
                  </a:lnTo>
                  <a:lnTo>
                    <a:pt x="17650075" y="245628"/>
                  </a:lnTo>
                  <a:lnTo>
                    <a:pt x="17638965" y="200515"/>
                  </a:lnTo>
                  <a:lnTo>
                    <a:pt x="17621188" y="158449"/>
                  </a:lnTo>
                  <a:lnTo>
                    <a:pt x="17597345" y="120033"/>
                  </a:lnTo>
                  <a:lnTo>
                    <a:pt x="17568040" y="85871"/>
                  </a:lnTo>
                  <a:lnTo>
                    <a:pt x="17533879" y="56567"/>
                  </a:lnTo>
                  <a:lnTo>
                    <a:pt x="17495463" y="32724"/>
                  </a:lnTo>
                  <a:lnTo>
                    <a:pt x="17453397" y="14946"/>
                  </a:lnTo>
                  <a:lnTo>
                    <a:pt x="17408284" y="3837"/>
                  </a:lnTo>
                  <a:lnTo>
                    <a:pt x="17360727" y="0"/>
                  </a:lnTo>
                  <a:close/>
                </a:path>
              </a:pathLst>
            </a:custGeom>
            <a:solidFill>
              <a:srgbClr val="416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03098" y="3225032"/>
              <a:ext cx="17078325" cy="4617720"/>
            </a:xfrm>
            <a:custGeom>
              <a:avLst/>
              <a:gdLst/>
              <a:ahLst/>
              <a:cxnLst/>
              <a:rect l="l" t="t" r="r" b="b"/>
              <a:pathLst>
                <a:path w="17078325" h="4617720">
                  <a:moveTo>
                    <a:pt x="251301" y="0"/>
                  </a:moveTo>
                  <a:lnTo>
                    <a:pt x="206129" y="4048"/>
                  </a:lnTo>
                  <a:lnTo>
                    <a:pt x="163614" y="15722"/>
                  </a:lnTo>
                  <a:lnTo>
                    <a:pt x="124464" y="34310"/>
                  </a:lnTo>
                  <a:lnTo>
                    <a:pt x="89391" y="59102"/>
                  </a:lnTo>
                  <a:lnTo>
                    <a:pt x="59102" y="89391"/>
                  </a:lnTo>
                  <a:lnTo>
                    <a:pt x="34309" y="124464"/>
                  </a:lnTo>
                  <a:lnTo>
                    <a:pt x="15722" y="163614"/>
                  </a:lnTo>
                  <a:lnTo>
                    <a:pt x="4048" y="206129"/>
                  </a:lnTo>
                  <a:lnTo>
                    <a:pt x="0" y="251301"/>
                  </a:lnTo>
                  <a:lnTo>
                    <a:pt x="0" y="4366359"/>
                  </a:lnTo>
                  <a:lnTo>
                    <a:pt x="4048" y="4411530"/>
                  </a:lnTo>
                  <a:lnTo>
                    <a:pt x="15722" y="4454046"/>
                  </a:lnTo>
                  <a:lnTo>
                    <a:pt x="34309" y="4493195"/>
                  </a:lnTo>
                  <a:lnTo>
                    <a:pt x="59102" y="4528269"/>
                  </a:lnTo>
                  <a:lnTo>
                    <a:pt x="89391" y="4558557"/>
                  </a:lnTo>
                  <a:lnTo>
                    <a:pt x="124464" y="4583350"/>
                  </a:lnTo>
                  <a:lnTo>
                    <a:pt x="163614" y="4601938"/>
                  </a:lnTo>
                  <a:lnTo>
                    <a:pt x="206129" y="4613611"/>
                  </a:lnTo>
                  <a:lnTo>
                    <a:pt x="251301" y="4617660"/>
                  </a:lnTo>
                  <a:lnTo>
                    <a:pt x="251301" y="4607189"/>
                  </a:lnTo>
                  <a:lnTo>
                    <a:pt x="202765" y="4602296"/>
                  </a:lnTo>
                  <a:lnTo>
                    <a:pt x="157559" y="4588263"/>
                  </a:lnTo>
                  <a:lnTo>
                    <a:pt x="116650" y="4566059"/>
                  </a:lnTo>
                  <a:lnTo>
                    <a:pt x="81008" y="4536651"/>
                  </a:lnTo>
                  <a:lnTo>
                    <a:pt x="51600" y="4501009"/>
                  </a:lnTo>
                  <a:lnTo>
                    <a:pt x="29396" y="4460101"/>
                  </a:lnTo>
                  <a:lnTo>
                    <a:pt x="15363" y="4414894"/>
                  </a:lnTo>
                  <a:lnTo>
                    <a:pt x="10470" y="4366359"/>
                  </a:lnTo>
                  <a:lnTo>
                    <a:pt x="10470" y="251301"/>
                  </a:lnTo>
                  <a:lnTo>
                    <a:pt x="15363" y="202765"/>
                  </a:lnTo>
                  <a:lnTo>
                    <a:pt x="29396" y="157559"/>
                  </a:lnTo>
                  <a:lnTo>
                    <a:pt x="51600" y="116650"/>
                  </a:lnTo>
                  <a:lnTo>
                    <a:pt x="81008" y="81008"/>
                  </a:lnTo>
                  <a:lnTo>
                    <a:pt x="116650" y="51600"/>
                  </a:lnTo>
                  <a:lnTo>
                    <a:pt x="157559" y="29396"/>
                  </a:lnTo>
                  <a:lnTo>
                    <a:pt x="202765" y="15363"/>
                  </a:lnTo>
                  <a:lnTo>
                    <a:pt x="251301" y="10470"/>
                  </a:lnTo>
                  <a:lnTo>
                    <a:pt x="251301" y="0"/>
                  </a:lnTo>
                  <a:close/>
                </a:path>
                <a:path w="17078325" h="4617720">
                  <a:moveTo>
                    <a:pt x="16826712" y="4607189"/>
                  </a:moveTo>
                  <a:lnTo>
                    <a:pt x="251301" y="4607189"/>
                  </a:lnTo>
                  <a:lnTo>
                    <a:pt x="251301" y="4617660"/>
                  </a:lnTo>
                  <a:lnTo>
                    <a:pt x="16826712" y="4617660"/>
                  </a:lnTo>
                  <a:lnTo>
                    <a:pt x="16826712" y="4607189"/>
                  </a:lnTo>
                  <a:close/>
                </a:path>
                <a:path w="17078325" h="4617720">
                  <a:moveTo>
                    <a:pt x="16826712" y="0"/>
                  </a:moveTo>
                  <a:lnTo>
                    <a:pt x="16826712" y="10470"/>
                  </a:lnTo>
                  <a:lnTo>
                    <a:pt x="16875248" y="15363"/>
                  </a:lnTo>
                  <a:lnTo>
                    <a:pt x="16920454" y="29396"/>
                  </a:lnTo>
                  <a:lnTo>
                    <a:pt x="16961363" y="51600"/>
                  </a:lnTo>
                  <a:lnTo>
                    <a:pt x="16997005" y="81008"/>
                  </a:lnTo>
                  <a:lnTo>
                    <a:pt x="17026413" y="116650"/>
                  </a:lnTo>
                  <a:lnTo>
                    <a:pt x="17048617" y="157559"/>
                  </a:lnTo>
                  <a:lnTo>
                    <a:pt x="17062650" y="202765"/>
                  </a:lnTo>
                  <a:lnTo>
                    <a:pt x="17067543" y="251301"/>
                  </a:lnTo>
                  <a:lnTo>
                    <a:pt x="17067543" y="4366359"/>
                  </a:lnTo>
                  <a:lnTo>
                    <a:pt x="17062650" y="4414894"/>
                  </a:lnTo>
                  <a:lnTo>
                    <a:pt x="17048617" y="4460101"/>
                  </a:lnTo>
                  <a:lnTo>
                    <a:pt x="17026413" y="4501009"/>
                  </a:lnTo>
                  <a:lnTo>
                    <a:pt x="16997005" y="4536651"/>
                  </a:lnTo>
                  <a:lnTo>
                    <a:pt x="16961363" y="4566059"/>
                  </a:lnTo>
                  <a:lnTo>
                    <a:pt x="16920454" y="4588263"/>
                  </a:lnTo>
                  <a:lnTo>
                    <a:pt x="16875248" y="4602296"/>
                  </a:lnTo>
                  <a:lnTo>
                    <a:pt x="16826712" y="4607189"/>
                  </a:lnTo>
                  <a:lnTo>
                    <a:pt x="16826712" y="4617660"/>
                  </a:lnTo>
                  <a:lnTo>
                    <a:pt x="16871884" y="4613611"/>
                  </a:lnTo>
                  <a:lnTo>
                    <a:pt x="16914400" y="4601938"/>
                  </a:lnTo>
                  <a:lnTo>
                    <a:pt x="16953549" y="4583350"/>
                  </a:lnTo>
                  <a:lnTo>
                    <a:pt x="16988623" y="4558557"/>
                  </a:lnTo>
                  <a:lnTo>
                    <a:pt x="17018911" y="4528269"/>
                  </a:lnTo>
                  <a:lnTo>
                    <a:pt x="17043704" y="4493195"/>
                  </a:lnTo>
                  <a:lnTo>
                    <a:pt x="17062292" y="4454046"/>
                  </a:lnTo>
                  <a:lnTo>
                    <a:pt x="17073965" y="4411530"/>
                  </a:lnTo>
                  <a:lnTo>
                    <a:pt x="17078014" y="4366359"/>
                  </a:lnTo>
                  <a:lnTo>
                    <a:pt x="17078014" y="251301"/>
                  </a:lnTo>
                  <a:lnTo>
                    <a:pt x="17073965" y="206129"/>
                  </a:lnTo>
                  <a:lnTo>
                    <a:pt x="17062292" y="163614"/>
                  </a:lnTo>
                  <a:lnTo>
                    <a:pt x="17043704" y="124464"/>
                  </a:lnTo>
                  <a:lnTo>
                    <a:pt x="17018911" y="89391"/>
                  </a:lnTo>
                  <a:lnTo>
                    <a:pt x="16988623" y="59102"/>
                  </a:lnTo>
                  <a:lnTo>
                    <a:pt x="16953549" y="34310"/>
                  </a:lnTo>
                  <a:lnTo>
                    <a:pt x="16914400" y="15722"/>
                  </a:lnTo>
                  <a:lnTo>
                    <a:pt x="16871884" y="4048"/>
                  </a:lnTo>
                  <a:lnTo>
                    <a:pt x="16826712" y="0"/>
                  </a:lnTo>
                  <a:close/>
                </a:path>
                <a:path w="17078325" h="4617720">
                  <a:moveTo>
                    <a:pt x="16826712" y="0"/>
                  </a:moveTo>
                  <a:lnTo>
                    <a:pt x="251301" y="0"/>
                  </a:lnTo>
                  <a:lnTo>
                    <a:pt x="251301" y="10470"/>
                  </a:lnTo>
                  <a:lnTo>
                    <a:pt x="16826712" y="10470"/>
                  </a:lnTo>
                  <a:lnTo>
                    <a:pt x="16826712" y="0"/>
                  </a:lnTo>
                  <a:close/>
                </a:path>
              </a:pathLst>
            </a:custGeom>
            <a:solidFill>
              <a:srgbClr val="2C52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0252" y="3340212"/>
              <a:ext cx="186954" cy="251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7001" y="3349116"/>
              <a:ext cx="173041" cy="22521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80791" y="3376235"/>
              <a:ext cx="2757449" cy="2267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55964" y="3839959"/>
              <a:ext cx="7388979" cy="62254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2639" y="4643748"/>
              <a:ext cx="3498852" cy="225867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55964" y="5138349"/>
            <a:ext cx="8369397" cy="67572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22639" y="6047442"/>
            <a:ext cx="4164407" cy="247463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855964" y="6533832"/>
            <a:ext cx="8094536" cy="111943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3184" y="356010"/>
            <a:ext cx="19517995" cy="10596880"/>
            <a:chOff x="293184" y="356010"/>
            <a:chExt cx="19517995" cy="105968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184" y="356010"/>
              <a:ext cx="19517730" cy="1059653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159313" y="1771951"/>
              <a:ext cx="11796395" cy="318770"/>
            </a:xfrm>
            <a:custGeom>
              <a:avLst/>
              <a:gdLst/>
              <a:ahLst/>
              <a:cxnLst/>
              <a:rect l="l" t="t" r="r" b="b"/>
              <a:pathLst>
                <a:path w="11796394" h="318769">
                  <a:moveTo>
                    <a:pt x="60453" y="0"/>
                  </a:moveTo>
                  <a:lnTo>
                    <a:pt x="0" y="60453"/>
                  </a:lnTo>
                  <a:lnTo>
                    <a:pt x="60453" y="120907"/>
                  </a:lnTo>
                  <a:lnTo>
                    <a:pt x="110436" y="70924"/>
                  </a:lnTo>
                  <a:lnTo>
                    <a:pt x="60453" y="70924"/>
                  </a:lnTo>
                  <a:lnTo>
                    <a:pt x="60453" y="49982"/>
                  </a:lnTo>
                  <a:lnTo>
                    <a:pt x="110436" y="49982"/>
                  </a:lnTo>
                  <a:lnTo>
                    <a:pt x="60453" y="0"/>
                  </a:lnTo>
                  <a:close/>
                </a:path>
                <a:path w="11796394" h="318769">
                  <a:moveTo>
                    <a:pt x="76205" y="49982"/>
                  </a:moveTo>
                  <a:lnTo>
                    <a:pt x="60453" y="49982"/>
                  </a:lnTo>
                  <a:lnTo>
                    <a:pt x="60453" y="70924"/>
                  </a:lnTo>
                  <a:lnTo>
                    <a:pt x="76205" y="70924"/>
                  </a:lnTo>
                  <a:lnTo>
                    <a:pt x="76205" y="49982"/>
                  </a:lnTo>
                  <a:close/>
                </a:path>
                <a:path w="11796394" h="318769">
                  <a:moveTo>
                    <a:pt x="107709" y="49982"/>
                  </a:moveTo>
                  <a:lnTo>
                    <a:pt x="76205" y="49982"/>
                  </a:lnTo>
                  <a:lnTo>
                    <a:pt x="76205" y="70924"/>
                  </a:lnTo>
                  <a:lnTo>
                    <a:pt x="107709" y="70924"/>
                  </a:lnTo>
                  <a:lnTo>
                    <a:pt x="107709" y="49982"/>
                  </a:lnTo>
                  <a:close/>
                </a:path>
                <a:path w="11796394" h="318769">
                  <a:moveTo>
                    <a:pt x="110436" y="49982"/>
                  </a:moveTo>
                  <a:lnTo>
                    <a:pt x="107709" y="49982"/>
                  </a:lnTo>
                  <a:lnTo>
                    <a:pt x="107709" y="70924"/>
                  </a:lnTo>
                  <a:lnTo>
                    <a:pt x="110436" y="70924"/>
                  </a:lnTo>
                  <a:lnTo>
                    <a:pt x="120907" y="60453"/>
                  </a:lnTo>
                  <a:lnTo>
                    <a:pt x="110436" y="49982"/>
                  </a:lnTo>
                  <a:close/>
                </a:path>
                <a:path w="11796394" h="318769">
                  <a:moveTo>
                    <a:pt x="139213" y="49982"/>
                  </a:moveTo>
                  <a:lnTo>
                    <a:pt x="110436" y="49982"/>
                  </a:lnTo>
                  <a:lnTo>
                    <a:pt x="120907" y="60453"/>
                  </a:lnTo>
                  <a:lnTo>
                    <a:pt x="110436" y="70924"/>
                  </a:lnTo>
                  <a:lnTo>
                    <a:pt x="139213" y="70924"/>
                  </a:lnTo>
                  <a:lnTo>
                    <a:pt x="139213" y="49982"/>
                  </a:lnTo>
                  <a:close/>
                </a:path>
                <a:path w="11796394" h="318769">
                  <a:moveTo>
                    <a:pt x="11735490" y="0"/>
                  </a:moveTo>
                  <a:lnTo>
                    <a:pt x="11675036" y="60453"/>
                  </a:lnTo>
                  <a:lnTo>
                    <a:pt x="11735490" y="120907"/>
                  </a:lnTo>
                  <a:lnTo>
                    <a:pt x="11785474" y="70924"/>
                  </a:lnTo>
                  <a:lnTo>
                    <a:pt x="11688503" y="70924"/>
                  </a:lnTo>
                  <a:lnTo>
                    <a:pt x="11688503" y="49982"/>
                  </a:lnTo>
                  <a:lnTo>
                    <a:pt x="11785474" y="49982"/>
                  </a:lnTo>
                  <a:lnTo>
                    <a:pt x="11735490" y="0"/>
                  </a:lnTo>
                  <a:close/>
                </a:path>
                <a:path w="11796394" h="318769">
                  <a:moveTo>
                    <a:pt x="11685507" y="49982"/>
                  </a:moveTo>
                  <a:lnTo>
                    <a:pt x="11657185" y="49982"/>
                  </a:lnTo>
                  <a:lnTo>
                    <a:pt x="11657185" y="70924"/>
                  </a:lnTo>
                  <a:lnTo>
                    <a:pt x="11685507" y="70924"/>
                  </a:lnTo>
                  <a:lnTo>
                    <a:pt x="11675036" y="60453"/>
                  </a:lnTo>
                  <a:lnTo>
                    <a:pt x="11685507" y="49982"/>
                  </a:lnTo>
                  <a:close/>
                </a:path>
                <a:path w="11796394" h="318769">
                  <a:moveTo>
                    <a:pt x="11719822" y="49982"/>
                  </a:moveTo>
                  <a:lnTo>
                    <a:pt x="11688503" y="49982"/>
                  </a:lnTo>
                  <a:lnTo>
                    <a:pt x="11688503" y="70924"/>
                  </a:lnTo>
                  <a:lnTo>
                    <a:pt x="11719822" y="70924"/>
                  </a:lnTo>
                  <a:lnTo>
                    <a:pt x="11719822" y="49982"/>
                  </a:lnTo>
                  <a:close/>
                </a:path>
                <a:path w="11796394" h="318769">
                  <a:moveTo>
                    <a:pt x="11735490" y="49982"/>
                  </a:moveTo>
                  <a:lnTo>
                    <a:pt x="11719822" y="49982"/>
                  </a:lnTo>
                  <a:lnTo>
                    <a:pt x="11719822" y="70924"/>
                  </a:lnTo>
                  <a:lnTo>
                    <a:pt x="11735490" y="70924"/>
                  </a:lnTo>
                  <a:lnTo>
                    <a:pt x="11735490" y="49982"/>
                  </a:lnTo>
                  <a:close/>
                </a:path>
                <a:path w="11796394" h="318769">
                  <a:moveTo>
                    <a:pt x="11785474" y="49982"/>
                  </a:moveTo>
                  <a:lnTo>
                    <a:pt x="11735490" y="49982"/>
                  </a:lnTo>
                  <a:lnTo>
                    <a:pt x="11735490" y="70924"/>
                  </a:lnTo>
                  <a:lnTo>
                    <a:pt x="11785474" y="70924"/>
                  </a:lnTo>
                  <a:lnTo>
                    <a:pt x="11795945" y="60453"/>
                  </a:lnTo>
                  <a:lnTo>
                    <a:pt x="11785474" y="49982"/>
                  </a:lnTo>
                  <a:close/>
                </a:path>
                <a:path w="11796394" h="318769">
                  <a:moveTo>
                    <a:pt x="5725800" y="297816"/>
                  </a:moveTo>
                  <a:lnTo>
                    <a:pt x="5711977" y="313547"/>
                  </a:lnTo>
                  <a:lnTo>
                    <a:pt x="5718521" y="317455"/>
                  </a:lnTo>
                  <a:lnTo>
                    <a:pt x="5725801" y="318757"/>
                  </a:lnTo>
                  <a:lnTo>
                    <a:pt x="5733080" y="317455"/>
                  </a:lnTo>
                  <a:lnTo>
                    <a:pt x="5739623" y="313547"/>
                  </a:lnTo>
                  <a:lnTo>
                    <a:pt x="5725800" y="297816"/>
                  </a:lnTo>
                  <a:close/>
                </a:path>
                <a:path w="11796394" h="318769">
                  <a:moveTo>
                    <a:pt x="5714913" y="288249"/>
                  </a:moveTo>
                  <a:lnTo>
                    <a:pt x="5701090" y="303980"/>
                  </a:lnTo>
                  <a:lnTo>
                    <a:pt x="5711977" y="313547"/>
                  </a:lnTo>
                  <a:lnTo>
                    <a:pt x="5725800" y="297816"/>
                  </a:lnTo>
                  <a:lnTo>
                    <a:pt x="5714913" y="288249"/>
                  </a:lnTo>
                  <a:close/>
                </a:path>
                <a:path w="11796394" h="318769">
                  <a:moveTo>
                    <a:pt x="5736687" y="288249"/>
                  </a:moveTo>
                  <a:lnTo>
                    <a:pt x="5725800" y="297816"/>
                  </a:lnTo>
                  <a:lnTo>
                    <a:pt x="5739623" y="313547"/>
                  </a:lnTo>
                  <a:lnTo>
                    <a:pt x="5750511" y="303980"/>
                  </a:lnTo>
                  <a:lnTo>
                    <a:pt x="5736687" y="288249"/>
                  </a:lnTo>
                  <a:close/>
                </a:path>
                <a:path w="11796394" h="318769">
                  <a:moveTo>
                    <a:pt x="5464509" y="68219"/>
                  </a:moveTo>
                  <a:lnTo>
                    <a:pt x="5450686" y="83950"/>
                  </a:lnTo>
                  <a:lnTo>
                    <a:pt x="5461573" y="93517"/>
                  </a:lnTo>
                  <a:lnTo>
                    <a:pt x="5475396" y="77785"/>
                  </a:lnTo>
                  <a:lnTo>
                    <a:pt x="5464509" y="68219"/>
                  </a:lnTo>
                  <a:close/>
                </a:path>
                <a:path w="11796394" h="318769">
                  <a:moveTo>
                    <a:pt x="5453855" y="60438"/>
                  </a:moveTo>
                  <a:lnTo>
                    <a:pt x="5443076" y="78392"/>
                  </a:lnTo>
                  <a:lnTo>
                    <a:pt x="5445759" y="80002"/>
                  </a:lnTo>
                  <a:lnTo>
                    <a:pt x="5448307" y="81859"/>
                  </a:lnTo>
                  <a:lnTo>
                    <a:pt x="5450686" y="83950"/>
                  </a:lnTo>
                  <a:lnTo>
                    <a:pt x="5464509" y="68219"/>
                  </a:lnTo>
                  <a:lnTo>
                    <a:pt x="5461179" y="65292"/>
                  </a:lnTo>
                  <a:lnTo>
                    <a:pt x="5457610" y="62692"/>
                  </a:lnTo>
                  <a:lnTo>
                    <a:pt x="5453855" y="60438"/>
                  </a:lnTo>
                  <a:close/>
                </a:path>
                <a:path w="11796394" h="318769">
                  <a:moveTo>
                    <a:pt x="5987092" y="68219"/>
                  </a:moveTo>
                  <a:lnTo>
                    <a:pt x="5976204" y="77785"/>
                  </a:lnTo>
                  <a:lnTo>
                    <a:pt x="5990028" y="93517"/>
                  </a:lnTo>
                  <a:lnTo>
                    <a:pt x="6000915" y="83950"/>
                  </a:lnTo>
                  <a:lnTo>
                    <a:pt x="5987092" y="68219"/>
                  </a:lnTo>
                  <a:close/>
                </a:path>
                <a:path w="11796394" h="318769">
                  <a:moveTo>
                    <a:pt x="5997745" y="60438"/>
                  </a:moveTo>
                  <a:lnTo>
                    <a:pt x="5993990" y="62692"/>
                  </a:lnTo>
                  <a:lnTo>
                    <a:pt x="5990422" y="65292"/>
                  </a:lnTo>
                  <a:lnTo>
                    <a:pt x="5987092" y="68219"/>
                  </a:lnTo>
                  <a:lnTo>
                    <a:pt x="6000915" y="83950"/>
                  </a:lnTo>
                  <a:lnTo>
                    <a:pt x="6003294" y="81859"/>
                  </a:lnTo>
                  <a:lnTo>
                    <a:pt x="6005842" y="80002"/>
                  </a:lnTo>
                  <a:lnTo>
                    <a:pt x="6008524" y="78392"/>
                  </a:lnTo>
                  <a:lnTo>
                    <a:pt x="5997745" y="60438"/>
                  </a:lnTo>
                  <a:close/>
                </a:path>
                <a:path w="11796394" h="318769">
                  <a:moveTo>
                    <a:pt x="202221" y="49982"/>
                  </a:moveTo>
                  <a:lnTo>
                    <a:pt x="170717" y="49982"/>
                  </a:lnTo>
                  <a:lnTo>
                    <a:pt x="170717" y="70924"/>
                  </a:lnTo>
                  <a:lnTo>
                    <a:pt x="202221" y="70924"/>
                  </a:lnTo>
                  <a:lnTo>
                    <a:pt x="202221" y="49982"/>
                  </a:lnTo>
                  <a:close/>
                </a:path>
                <a:path w="11796394" h="318769">
                  <a:moveTo>
                    <a:pt x="265229" y="49982"/>
                  </a:moveTo>
                  <a:lnTo>
                    <a:pt x="233725" y="49982"/>
                  </a:lnTo>
                  <a:lnTo>
                    <a:pt x="233725" y="70924"/>
                  </a:lnTo>
                  <a:lnTo>
                    <a:pt x="265229" y="70924"/>
                  </a:lnTo>
                  <a:lnTo>
                    <a:pt x="265229" y="49982"/>
                  </a:lnTo>
                  <a:close/>
                </a:path>
                <a:path w="11796394" h="318769">
                  <a:moveTo>
                    <a:pt x="328237" y="49982"/>
                  </a:moveTo>
                  <a:lnTo>
                    <a:pt x="296733" y="49982"/>
                  </a:lnTo>
                  <a:lnTo>
                    <a:pt x="296733" y="70924"/>
                  </a:lnTo>
                  <a:lnTo>
                    <a:pt x="328237" y="70924"/>
                  </a:lnTo>
                  <a:lnTo>
                    <a:pt x="328237" y="49982"/>
                  </a:lnTo>
                  <a:close/>
                </a:path>
                <a:path w="11796394" h="318769">
                  <a:moveTo>
                    <a:pt x="391245" y="49982"/>
                  </a:moveTo>
                  <a:lnTo>
                    <a:pt x="359741" y="49982"/>
                  </a:lnTo>
                  <a:lnTo>
                    <a:pt x="359741" y="70924"/>
                  </a:lnTo>
                  <a:lnTo>
                    <a:pt x="391245" y="70924"/>
                  </a:lnTo>
                  <a:lnTo>
                    <a:pt x="391245" y="49982"/>
                  </a:lnTo>
                  <a:close/>
                </a:path>
                <a:path w="11796394" h="318769">
                  <a:moveTo>
                    <a:pt x="454253" y="49982"/>
                  </a:moveTo>
                  <a:lnTo>
                    <a:pt x="422749" y="49982"/>
                  </a:lnTo>
                  <a:lnTo>
                    <a:pt x="422749" y="70924"/>
                  </a:lnTo>
                  <a:lnTo>
                    <a:pt x="454253" y="70924"/>
                  </a:lnTo>
                  <a:lnTo>
                    <a:pt x="454253" y="49982"/>
                  </a:lnTo>
                  <a:close/>
                </a:path>
                <a:path w="11796394" h="318769">
                  <a:moveTo>
                    <a:pt x="517261" y="49982"/>
                  </a:moveTo>
                  <a:lnTo>
                    <a:pt x="485757" y="49982"/>
                  </a:lnTo>
                  <a:lnTo>
                    <a:pt x="485757" y="70924"/>
                  </a:lnTo>
                  <a:lnTo>
                    <a:pt x="517261" y="70924"/>
                  </a:lnTo>
                  <a:lnTo>
                    <a:pt x="517261" y="49982"/>
                  </a:lnTo>
                  <a:close/>
                </a:path>
                <a:path w="11796394" h="318769">
                  <a:moveTo>
                    <a:pt x="580269" y="49982"/>
                  </a:moveTo>
                  <a:lnTo>
                    <a:pt x="548765" y="49982"/>
                  </a:lnTo>
                  <a:lnTo>
                    <a:pt x="548765" y="70924"/>
                  </a:lnTo>
                  <a:lnTo>
                    <a:pt x="580269" y="70924"/>
                  </a:lnTo>
                  <a:lnTo>
                    <a:pt x="580269" y="49982"/>
                  </a:lnTo>
                  <a:close/>
                </a:path>
                <a:path w="11796394" h="318769">
                  <a:moveTo>
                    <a:pt x="643277" y="49982"/>
                  </a:moveTo>
                  <a:lnTo>
                    <a:pt x="611773" y="49982"/>
                  </a:lnTo>
                  <a:lnTo>
                    <a:pt x="611773" y="70924"/>
                  </a:lnTo>
                  <a:lnTo>
                    <a:pt x="643277" y="70924"/>
                  </a:lnTo>
                  <a:lnTo>
                    <a:pt x="643277" y="49982"/>
                  </a:lnTo>
                  <a:close/>
                </a:path>
                <a:path w="11796394" h="318769">
                  <a:moveTo>
                    <a:pt x="706284" y="49982"/>
                  </a:moveTo>
                  <a:lnTo>
                    <a:pt x="674781" y="49982"/>
                  </a:lnTo>
                  <a:lnTo>
                    <a:pt x="674781" y="70924"/>
                  </a:lnTo>
                  <a:lnTo>
                    <a:pt x="706284" y="70924"/>
                  </a:lnTo>
                  <a:lnTo>
                    <a:pt x="706284" y="49982"/>
                  </a:lnTo>
                  <a:close/>
                </a:path>
                <a:path w="11796394" h="318769">
                  <a:moveTo>
                    <a:pt x="769292" y="49982"/>
                  </a:moveTo>
                  <a:lnTo>
                    <a:pt x="737788" y="49982"/>
                  </a:lnTo>
                  <a:lnTo>
                    <a:pt x="737788" y="70924"/>
                  </a:lnTo>
                  <a:lnTo>
                    <a:pt x="769292" y="70924"/>
                  </a:lnTo>
                  <a:lnTo>
                    <a:pt x="769292" y="49982"/>
                  </a:lnTo>
                  <a:close/>
                </a:path>
                <a:path w="11796394" h="318769">
                  <a:moveTo>
                    <a:pt x="832300" y="49982"/>
                  </a:moveTo>
                  <a:lnTo>
                    <a:pt x="800796" y="49982"/>
                  </a:lnTo>
                  <a:lnTo>
                    <a:pt x="800796" y="70924"/>
                  </a:lnTo>
                  <a:lnTo>
                    <a:pt x="832300" y="70924"/>
                  </a:lnTo>
                  <a:lnTo>
                    <a:pt x="832300" y="49982"/>
                  </a:lnTo>
                  <a:close/>
                </a:path>
                <a:path w="11796394" h="318769">
                  <a:moveTo>
                    <a:pt x="895308" y="49982"/>
                  </a:moveTo>
                  <a:lnTo>
                    <a:pt x="863804" y="49982"/>
                  </a:lnTo>
                  <a:lnTo>
                    <a:pt x="863804" y="70924"/>
                  </a:lnTo>
                  <a:lnTo>
                    <a:pt x="895308" y="70924"/>
                  </a:lnTo>
                  <a:lnTo>
                    <a:pt x="895308" y="49982"/>
                  </a:lnTo>
                  <a:close/>
                </a:path>
                <a:path w="11796394" h="318769">
                  <a:moveTo>
                    <a:pt x="958316" y="49982"/>
                  </a:moveTo>
                  <a:lnTo>
                    <a:pt x="926812" y="49982"/>
                  </a:lnTo>
                  <a:lnTo>
                    <a:pt x="926812" y="70924"/>
                  </a:lnTo>
                  <a:lnTo>
                    <a:pt x="958316" y="70924"/>
                  </a:lnTo>
                  <a:lnTo>
                    <a:pt x="958316" y="49982"/>
                  </a:lnTo>
                  <a:close/>
                </a:path>
                <a:path w="11796394" h="318769">
                  <a:moveTo>
                    <a:pt x="1021324" y="49982"/>
                  </a:moveTo>
                  <a:lnTo>
                    <a:pt x="989820" y="49982"/>
                  </a:lnTo>
                  <a:lnTo>
                    <a:pt x="989820" y="70924"/>
                  </a:lnTo>
                  <a:lnTo>
                    <a:pt x="1021324" y="70924"/>
                  </a:lnTo>
                  <a:lnTo>
                    <a:pt x="1021324" y="49982"/>
                  </a:lnTo>
                  <a:close/>
                </a:path>
                <a:path w="11796394" h="318769">
                  <a:moveTo>
                    <a:pt x="1084332" y="49982"/>
                  </a:moveTo>
                  <a:lnTo>
                    <a:pt x="1052828" y="49982"/>
                  </a:lnTo>
                  <a:lnTo>
                    <a:pt x="1052828" y="70924"/>
                  </a:lnTo>
                  <a:lnTo>
                    <a:pt x="1084332" y="70924"/>
                  </a:lnTo>
                  <a:lnTo>
                    <a:pt x="1084332" y="49982"/>
                  </a:lnTo>
                  <a:close/>
                </a:path>
                <a:path w="11796394" h="318769">
                  <a:moveTo>
                    <a:pt x="1147340" y="49982"/>
                  </a:moveTo>
                  <a:lnTo>
                    <a:pt x="1115836" y="49982"/>
                  </a:lnTo>
                  <a:lnTo>
                    <a:pt x="1115836" y="70924"/>
                  </a:lnTo>
                  <a:lnTo>
                    <a:pt x="1147340" y="70924"/>
                  </a:lnTo>
                  <a:lnTo>
                    <a:pt x="1147340" y="49982"/>
                  </a:lnTo>
                  <a:close/>
                </a:path>
                <a:path w="11796394" h="318769">
                  <a:moveTo>
                    <a:pt x="1210348" y="49982"/>
                  </a:moveTo>
                  <a:lnTo>
                    <a:pt x="1178844" y="49982"/>
                  </a:lnTo>
                  <a:lnTo>
                    <a:pt x="1178844" y="70924"/>
                  </a:lnTo>
                  <a:lnTo>
                    <a:pt x="1210348" y="70924"/>
                  </a:lnTo>
                  <a:lnTo>
                    <a:pt x="1210348" y="49982"/>
                  </a:lnTo>
                  <a:close/>
                </a:path>
                <a:path w="11796394" h="318769">
                  <a:moveTo>
                    <a:pt x="1273356" y="49982"/>
                  </a:moveTo>
                  <a:lnTo>
                    <a:pt x="1241852" y="49982"/>
                  </a:lnTo>
                  <a:lnTo>
                    <a:pt x="1241852" y="70924"/>
                  </a:lnTo>
                  <a:lnTo>
                    <a:pt x="1273356" y="70924"/>
                  </a:lnTo>
                  <a:lnTo>
                    <a:pt x="1273356" y="49982"/>
                  </a:lnTo>
                  <a:close/>
                </a:path>
                <a:path w="11796394" h="318769">
                  <a:moveTo>
                    <a:pt x="1336364" y="49982"/>
                  </a:moveTo>
                  <a:lnTo>
                    <a:pt x="1304860" y="49982"/>
                  </a:lnTo>
                  <a:lnTo>
                    <a:pt x="1304860" y="70924"/>
                  </a:lnTo>
                  <a:lnTo>
                    <a:pt x="1336364" y="70924"/>
                  </a:lnTo>
                  <a:lnTo>
                    <a:pt x="1336364" y="49982"/>
                  </a:lnTo>
                  <a:close/>
                </a:path>
                <a:path w="11796394" h="318769">
                  <a:moveTo>
                    <a:pt x="1399372" y="49982"/>
                  </a:moveTo>
                  <a:lnTo>
                    <a:pt x="1367868" y="49982"/>
                  </a:lnTo>
                  <a:lnTo>
                    <a:pt x="1367868" y="70924"/>
                  </a:lnTo>
                  <a:lnTo>
                    <a:pt x="1399372" y="70924"/>
                  </a:lnTo>
                  <a:lnTo>
                    <a:pt x="1399372" y="49982"/>
                  </a:lnTo>
                  <a:close/>
                </a:path>
                <a:path w="11796394" h="318769">
                  <a:moveTo>
                    <a:pt x="1462380" y="49982"/>
                  </a:moveTo>
                  <a:lnTo>
                    <a:pt x="1430876" y="49982"/>
                  </a:lnTo>
                  <a:lnTo>
                    <a:pt x="1430876" y="70924"/>
                  </a:lnTo>
                  <a:lnTo>
                    <a:pt x="1462380" y="70924"/>
                  </a:lnTo>
                  <a:lnTo>
                    <a:pt x="1462380" y="49982"/>
                  </a:lnTo>
                  <a:close/>
                </a:path>
                <a:path w="11796394" h="318769">
                  <a:moveTo>
                    <a:pt x="1525388" y="49982"/>
                  </a:moveTo>
                  <a:lnTo>
                    <a:pt x="1493884" y="49982"/>
                  </a:lnTo>
                  <a:lnTo>
                    <a:pt x="1493884" y="70924"/>
                  </a:lnTo>
                  <a:lnTo>
                    <a:pt x="1525388" y="70924"/>
                  </a:lnTo>
                  <a:lnTo>
                    <a:pt x="1525388" y="49982"/>
                  </a:lnTo>
                  <a:close/>
                </a:path>
                <a:path w="11796394" h="318769">
                  <a:moveTo>
                    <a:pt x="1588396" y="49982"/>
                  </a:moveTo>
                  <a:lnTo>
                    <a:pt x="1556892" y="49982"/>
                  </a:lnTo>
                  <a:lnTo>
                    <a:pt x="1556892" y="70924"/>
                  </a:lnTo>
                  <a:lnTo>
                    <a:pt x="1588396" y="70924"/>
                  </a:lnTo>
                  <a:lnTo>
                    <a:pt x="1588396" y="49982"/>
                  </a:lnTo>
                  <a:close/>
                </a:path>
                <a:path w="11796394" h="318769">
                  <a:moveTo>
                    <a:pt x="1651404" y="49982"/>
                  </a:moveTo>
                  <a:lnTo>
                    <a:pt x="1619900" y="49982"/>
                  </a:lnTo>
                  <a:lnTo>
                    <a:pt x="1619900" y="70924"/>
                  </a:lnTo>
                  <a:lnTo>
                    <a:pt x="1651404" y="70924"/>
                  </a:lnTo>
                  <a:lnTo>
                    <a:pt x="1651404" y="49982"/>
                  </a:lnTo>
                  <a:close/>
                </a:path>
                <a:path w="11796394" h="318769">
                  <a:moveTo>
                    <a:pt x="1714412" y="49982"/>
                  </a:moveTo>
                  <a:lnTo>
                    <a:pt x="1682908" y="49982"/>
                  </a:lnTo>
                  <a:lnTo>
                    <a:pt x="1682908" y="70924"/>
                  </a:lnTo>
                  <a:lnTo>
                    <a:pt x="1714412" y="70924"/>
                  </a:lnTo>
                  <a:lnTo>
                    <a:pt x="1714412" y="49982"/>
                  </a:lnTo>
                  <a:close/>
                </a:path>
                <a:path w="11796394" h="318769">
                  <a:moveTo>
                    <a:pt x="1777420" y="49982"/>
                  </a:moveTo>
                  <a:lnTo>
                    <a:pt x="1745916" y="49982"/>
                  </a:lnTo>
                  <a:lnTo>
                    <a:pt x="1745916" y="70924"/>
                  </a:lnTo>
                  <a:lnTo>
                    <a:pt x="1777420" y="70924"/>
                  </a:lnTo>
                  <a:lnTo>
                    <a:pt x="1777420" y="49982"/>
                  </a:lnTo>
                  <a:close/>
                </a:path>
                <a:path w="11796394" h="318769">
                  <a:moveTo>
                    <a:pt x="1840428" y="49982"/>
                  </a:moveTo>
                  <a:lnTo>
                    <a:pt x="1808924" y="49982"/>
                  </a:lnTo>
                  <a:lnTo>
                    <a:pt x="1808924" y="70924"/>
                  </a:lnTo>
                  <a:lnTo>
                    <a:pt x="1840428" y="70924"/>
                  </a:lnTo>
                  <a:lnTo>
                    <a:pt x="1840428" y="49982"/>
                  </a:lnTo>
                  <a:close/>
                </a:path>
                <a:path w="11796394" h="318769">
                  <a:moveTo>
                    <a:pt x="1903436" y="49982"/>
                  </a:moveTo>
                  <a:lnTo>
                    <a:pt x="1871932" y="49982"/>
                  </a:lnTo>
                  <a:lnTo>
                    <a:pt x="1871932" y="70924"/>
                  </a:lnTo>
                  <a:lnTo>
                    <a:pt x="1903436" y="70924"/>
                  </a:lnTo>
                  <a:lnTo>
                    <a:pt x="1903436" y="49982"/>
                  </a:lnTo>
                  <a:close/>
                </a:path>
                <a:path w="11796394" h="318769">
                  <a:moveTo>
                    <a:pt x="1966444" y="49982"/>
                  </a:moveTo>
                  <a:lnTo>
                    <a:pt x="1934941" y="49982"/>
                  </a:lnTo>
                  <a:lnTo>
                    <a:pt x="1934941" y="70924"/>
                  </a:lnTo>
                  <a:lnTo>
                    <a:pt x="1966444" y="70924"/>
                  </a:lnTo>
                  <a:lnTo>
                    <a:pt x="1966444" y="49982"/>
                  </a:lnTo>
                  <a:close/>
                </a:path>
                <a:path w="11796394" h="318769">
                  <a:moveTo>
                    <a:pt x="2029453" y="49982"/>
                  </a:moveTo>
                  <a:lnTo>
                    <a:pt x="1997949" y="49982"/>
                  </a:lnTo>
                  <a:lnTo>
                    <a:pt x="1997949" y="70924"/>
                  </a:lnTo>
                  <a:lnTo>
                    <a:pt x="2029453" y="70924"/>
                  </a:lnTo>
                  <a:lnTo>
                    <a:pt x="2029453" y="49982"/>
                  </a:lnTo>
                  <a:close/>
                </a:path>
                <a:path w="11796394" h="318769">
                  <a:moveTo>
                    <a:pt x="2092461" y="49982"/>
                  </a:moveTo>
                  <a:lnTo>
                    <a:pt x="2060957" y="49982"/>
                  </a:lnTo>
                  <a:lnTo>
                    <a:pt x="2060957" y="70924"/>
                  </a:lnTo>
                  <a:lnTo>
                    <a:pt x="2092461" y="70924"/>
                  </a:lnTo>
                  <a:lnTo>
                    <a:pt x="2092461" y="49982"/>
                  </a:lnTo>
                  <a:close/>
                </a:path>
                <a:path w="11796394" h="318769">
                  <a:moveTo>
                    <a:pt x="2155469" y="49982"/>
                  </a:moveTo>
                  <a:lnTo>
                    <a:pt x="2123965" y="49982"/>
                  </a:lnTo>
                  <a:lnTo>
                    <a:pt x="2123965" y="70924"/>
                  </a:lnTo>
                  <a:lnTo>
                    <a:pt x="2155469" y="70924"/>
                  </a:lnTo>
                  <a:lnTo>
                    <a:pt x="2155469" y="49982"/>
                  </a:lnTo>
                  <a:close/>
                </a:path>
                <a:path w="11796394" h="318769">
                  <a:moveTo>
                    <a:pt x="2218477" y="49982"/>
                  </a:moveTo>
                  <a:lnTo>
                    <a:pt x="2186973" y="49982"/>
                  </a:lnTo>
                  <a:lnTo>
                    <a:pt x="2186973" y="70924"/>
                  </a:lnTo>
                  <a:lnTo>
                    <a:pt x="2218477" y="70924"/>
                  </a:lnTo>
                  <a:lnTo>
                    <a:pt x="2218477" y="49982"/>
                  </a:lnTo>
                  <a:close/>
                </a:path>
                <a:path w="11796394" h="318769">
                  <a:moveTo>
                    <a:pt x="2281485" y="49982"/>
                  </a:moveTo>
                  <a:lnTo>
                    <a:pt x="2249981" y="49982"/>
                  </a:lnTo>
                  <a:lnTo>
                    <a:pt x="2249981" y="70924"/>
                  </a:lnTo>
                  <a:lnTo>
                    <a:pt x="2281485" y="70924"/>
                  </a:lnTo>
                  <a:lnTo>
                    <a:pt x="2281485" y="49982"/>
                  </a:lnTo>
                  <a:close/>
                </a:path>
                <a:path w="11796394" h="318769">
                  <a:moveTo>
                    <a:pt x="2344493" y="49982"/>
                  </a:moveTo>
                  <a:lnTo>
                    <a:pt x="2312989" y="49982"/>
                  </a:lnTo>
                  <a:lnTo>
                    <a:pt x="2312989" y="70924"/>
                  </a:lnTo>
                  <a:lnTo>
                    <a:pt x="2344493" y="70924"/>
                  </a:lnTo>
                  <a:lnTo>
                    <a:pt x="2344493" y="49982"/>
                  </a:lnTo>
                  <a:close/>
                </a:path>
                <a:path w="11796394" h="318769">
                  <a:moveTo>
                    <a:pt x="2407501" y="49982"/>
                  </a:moveTo>
                  <a:lnTo>
                    <a:pt x="2375997" y="49982"/>
                  </a:lnTo>
                  <a:lnTo>
                    <a:pt x="2375997" y="70924"/>
                  </a:lnTo>
                  <a:lnTo>
                    <a:pt x="2407501" y="70924"/>
                  </a:lnTo>
                  <a:lnTo>
                    <a:pt x="2407501" y="49982"/>
                  </a:lnTo>
                  <a:close/>
                </a:path>
                <a:path w="11796394" h="318769">
                  <a:moveTo>
                    <a:pt x="2470509" y="49982"/>
                  </a:moveTo>
                  <a:lnTo>
                    <a:pt x="2439005" y="49982"/>
                  </a:lnTo>
                  <a:lnTo>
                    <a:pt x="2439005" y="70924"/>
                  </a:lnTo>
                  <a:lnTo>
                    <a:pt x="2470509" y="70924"/>
                  </a:lnTo>
                  <a:lnTo>
                    <a:pt x="2470509" y="49982"/>
                  </a:lnTo>
                  <a:close/>
                </a:path>
                <a:path w="11796394" h="318769">
                  <a:moveTo>
                    <a:pt x="2533517" y="49982"/>
                  </a:moveTo>
                  <a:lnTo>
                    <a:pt x="2502013" y="49982"/>
                  </a:lnTo>
                  <a:lnTo>
                    <a:pt x="2502013" y="70924"/>
                  </a:lnTo>
                  <a:lnTo>
                    <a:pt x="2533517" y="70924"/>
                  </a:lnTo>
                  <a:lnTo>
                    <a:pt x="2533517" y="49982"/>
                  </a:lnTo>
                  <a:close/>
                </a:path>
                <a:path w="11796394" h="318769">
                  <a:moveTo>
                    <a:pt x="2596525" y="49982"/>
                  </a:moveTo>
                  <a:lnTo>
                    <a:pt x="2565022" y="49982"/>
                  </a:lnTo>
                  <a:lnTo>
                    <a:pt x="2565022" y="70924"/>
                  </a:lnTo>
                  <a:lnTo>
                    <a:pt x="2596525" y="70924"/>
                  </a:lnTo>
                  <a:lnTo>
                    <a:pt x="2596525" y="49982"/>
                  </a:lnTo>
                  <a:close/>
                </a:path>
                <a:path w="11796394" h="318769">
                  <a:moveTo>
                    <a:pt x="2659533" y="49982"/>
                  </a:moveTo>
                  <a:lnTo>
                    <a:pt x="2628030" y="49982"/>
                  </a:lnTo>
                  <a:lnTo>
                    <a:pt x="2628030" y="70924"/>
                  </a:lnTo>
                  <a:lnTo>
                    <a:pt x="2659533" y="70924"/>
                  </a:lnTo>
                  <a:lnTo>
                    <a:pt x="2659533" y="49982"/>
                  </a:lnTo>
                  <a:close/>
                </a:path>
                <a:path w="11796394" h="318769">
                  <a:moveTo>
                    <a:pt x="2722542" y="49982"/>
                  </a:moveTo>
                  <a:lnTo>
                    <a:pt x="2691038" y="49982"/>
                  </a:lnTo>
                  <a:lnTo>
                    <a:pt x="2691038" y="70924"/>
                  </a:lnTo>
                  <a:lnTo>
                    <a:pt x="2722542" y="70924"/>
                  </a:lnTo>
                  <a:lnTo>
                    <a:pt x="2722542" y="49982"/>
                  </a:lnTo>
                  <a:close/>
                </a:path>
                <a:path w="11796394" h="318769">
                  <a:moveTo>
                    <a:pt x="2785550" y="49982"/>
                  </a:moveTo>
                  <a:lnTo>
                    <a:pt x="2754046" y="49982"/>
                  </a:lnTo>
                  <a:lnTo>
                    <a:pt x="2754046" y="70924"/>
                  </a:lnTo>
                  <a:lnTo>
                    <a:pt x="2785550" y="70924"/>
                  </a:lnTo>
                  <a:lnTo>
                    <a:pt x="2785550" y="49982"/>
                  </a:lnTo>
                  <a:close/>
                </a:path>
                <a:path w="11796394" h="318769">
                  <a:moveTo>
                    <a:pt x="2848558" y="49982"/>
                  </a:moveTo>
                  <a:lnTo>
                    <a:pt x="2817054" y="49982"/>
                  </a:lnTo>
                  <a:lnTo>
                    <a:pt x="2817054" y="70924"/>
                  </a:lnTo>
                  <a:lnTo>
                    <a:pt x="2848558" y="70924"/>
                  </a:lnTo>
                  <a:lnTo>
                    <a:pt x="2848558" y="49982"/>
                  </a:lnTo>
                  <a:close/>
                </a:path>
                <a:path w="11796394" h="318769">
                  <a:moveTo>
                    <a:pt x="2911566" y="49982"/>
                  </a:moveTo>
                  <a:lnTo>
                    <a:pt x="2880062" y="49982"/>
                  </a:lnTo>
                  <a:lnTo>
                    <a:pt x="2880062" y="70924"/>
                  </a:lnTo>
                  <a:lnTo>
                    <a:pt x="2911566" y="70924"/>
                  </a:lnTo>
                  <a:lnTo>
                    <a:pt x="2911566" y="49982"/>
                  </a:lnTo>
                  <a:close/>
                </a:path>
                <a:path w="11796394" h="318769">
                  <a:moveTo>
                    <a:pt x="2974574" y="49982"/>
                  </a:moveTo>
                  <a:lnTo>
                    <a:pt x="2943070" y="49982"/>
                  </a:lnTo>
                  <a:lnTo>
                    <a:pt x="2943070" y="70924"/>
                  </a:lnTo>
                  <a:lnTo>
                    <a:pt x="2974574" y="70924"/>
                  </a:lnTo>
                  <a:lnTo>
                    <a:pt x="2974574" y="49982"/>
                  </a:lnTo>
                  <a:close/>
                </a:path>
                <a:path w="11796394" h="318769">
                  <a:moveTo>
                    <a:pt x="3037582" y="49982"/>
                  </a:moveTo>
                  <a:lnTo>
                    <a:pt x="3006078" y="49982"/>
                  </a:lnTo>
                  <a:lnTo>
                    <a:pt x="3006078" y="70924"/>
                  </a:lnTo>
                  <a:lnTo>
                    <a:pt x="3037582" y="70924"/>
                  </a:lnTo>
                  <a:lnTo>
                    <a:pt x="3037582" y="49982"/>
                  </a:lnTo>
                  <a:close/>
                </a:path>
                <a:path w="11796394" h="318769">
                  <a:moveTo>
                    <a:pt x="3100590" y="49982"/>
                  </a:moveTo>
                  <a:lnTo>
                    <a:pt x="3069086" y="49982"/>
                  </a:lnTo>
                  <a:lnTo>
                    <a:pt x="3069086" y="70924"/>
                  </a:lnTo>
                  <a:lnTo>
                    <a:pt x="3100590" y="70924"/>
                  </a:lnTo>
                  <a:lnTo>
                    <a:pt x="3100590" y="49982"/>
                  </a:lnTo>
                  <a:close/>
                </a:path>
                <a:path w="11796394" h="318769">
                  <a:moveTo>
                    <a:pt x="3163599" y="49982"/>
                  </a:moveTo>
                  <a:lnTo>
                    <a:pt x="3132094" y="49982"/>
                  </a:lnTo>
                  <a:lnTo>
                    <a:pt x="3132094" y="70924"/>
                  </a:lnTo>
                  <a:lnTo>
                    <a:pt x="3163599" y="70924"/>
                  </a:lnTo>
                  <a:lnTo>
                    <a:pt x="3163599" y="49982"/>
                  </a:lnTo>
                  <a:close/>
                </a:path>
                <a:path w="11796394" h="318769">
                  <a:moveTo>
                    <a:pt x="3226606" y="49982"/>
                  </a:moveTo>
                  <a:lnTo>
                    <a:pt x="3195102" y="49982"/>
                  </a:lnTo>
                  <a:lnTo>
                    <a:pt x="3195102" y="70924"/>
                  </a:lnTo>
                  <a:lnTo>
                    <a:pt x="3226606" y="70924"/>
                  </a:lnTo>
                  <a:lnTo>
                    <a:pt x="3226606" y="49982"/>
                  </a:lnTo>
                  <a:close/>
                </a:path>
                <a:path w="11796394" h="318769">
                  <a:moveTo>
                    <a:pt x="3289615" y="49982"/>
                  </a:moveTo>
                  <a:lnTo>
                    <a:pt x="3258110" y="49982"/>
                  </a:lnTo>
                  <a:lnTo>
                    <a:pt x="3258110" y="70924"/>
                  </a:lnTo>
                  <a:lnTo>
                    <a:pt x="3289615" y="70924"/>
                  </a:lnTo>
                  <a:lnTo>
                    <a:pt x="3289615" y="49982"/>
                  </a:lnTo>
                  <a:close/>
                </a:path>
                <a:path w="11796394" h="318769">
                  <a:moveTo>
                    <a:pt x="3352623" y="49982"/>
                  </a:moveTo>
                  <a:lnTo>
                    <a:pt x="3321118" y="49982"/>
                  </a:lnTo>
                  <a:lnTo>
                    <a:pt x="3321118" y="70924"/>
                  </a:lnTo>
                  <a:lnTo>
                    <a:pt x="3352623" y="70924"/>
                  </a:lnTo>
                  <a:lnTo>
                    <a:pt x="3352623" y="49982"/>
                  </a:lnTo>
                  <a:close/>
                </a:path>
                <a:path w="11796394" h="318769">
                  <a:moveTo>
                    <a:pt x="3415631" y="49982"/>
                  </a:moveTo>
                  <a:lnTo>
                    <a:pt x="3384127" y="49982"/>
                  </a:lnTo>
                  <a:lnTo>
                    <a:pt x="3384127" y="70924"/>
                  </a:lnTo>
                  <a:lnTo>
                    <a:pt x="3415631" y="70924"/>
                  </a:lnTo>
                  <a:lnTo>
                    <a:pt x="3415631" y="49982"/>
                  </a:lnTo>
                  <a:close/>
                </a:path>
                <a:path w="11796394" h="318769">
                  <a:moveTo>
                    <a:pt x="3478639" y="49982"/>
                  </a:moveTo>
                  <a:lnTo>
                    <a:pt x="3447135" y="49982"/>
                  </a:lnTo>
                  <a:lnTo>
                    <a:pt x="3447135" y="70924"/>
                  </a:lnTo>
                  <a:lnTo>
                    <a:pt x="3478639" y="70924"/>
                  </a:lnTo>
                  <a:lnTo>
                    <a:pt x="3478639" y="49982"/>
                  </a:lnTo>
                  <a:close/>
                </a:path>
                <a:path w="11796394" h="318769">
                  <a:moveTo>
                    <a:pt x="3541647" y="49982"/>
                  </a:moveTo>
                  <a:lnTo>
                    <a:pt x="3510143" y="49982"/>
                  </a:lnTo>
                  <a:lnTo>
                    <a:pt x="3510143" y="70924"/>
                  </a:lnTo>
                  <a:lnTo>
                    <a:pt x="3541647" y="70924"/>
                  </a:lnTo>
                  <a:lnTo>
                    <a:pt x="3541647" y="49982"/>
                  </a:lnTo>
                  <a:close/>
                </a:path>
                <a:path w="11796394" h="318769">
                  <a:moveTo>
                    <a:pt x="3604655" y="49982"/>
                  </a:moveTo>
                  <a:lnTo>
                    <a:pt x="3573151" y="49982"/>
                  </a:lnTo>
                  <a:lnTo>
                    <a:pt x="3573151" y="70924"/>
                  </a:lnTo>
                  <a:lnTo>
                    <a:pt x="3604655" y="70924"/>
                  </a:lnTo>
                  <a:lnTo>
                    <a:pt x="3604655" y="49982"/>
                  </a:lnTo>
                  <a:close/>
                </a:path>
                <a:path w="11796394" h="318769">
                  <a:moveTo>
                    <a:pt x="3667663" y="49982"/>
                  </a:moveTo>
                  <a:lnTo>
                    <a:pt x="3636159" y="49982"/>
                  </a:lnTo>
                  <a:lnTo>
                    <a:pt x="3636159" y="70924"/>
                  </a:lnTo>
                  <a:lnTo>
                    <a:pt x="3667663" y="70924"/>
                  </a:lnTo>
                  <a:lnTo>
                    <a:pt x="3667663" y="49982"/>
                  </a:lnTo>
                  <a:close/>
                </a:path>
                <a:path w="11796394" h="318769">
                  <a:moveTo>
                    <a:pt x="3730671" y="49982"/>
                  </a:moveTo>
                  <a:lnTo>
                    <a:pt x="3699167" y="49982"/>
                  </a:lnTo>
                  <a:lnTo>
                    <a:pt x="3699167" y="70924"/>
                  </a:lnTo>
                  <a:lnTo>
                    <a:pt x="3730671" y="70924"/>
                  </a:lnTo>
                  <a:lnTo>
                    <a:pt x="3730671" y="49982"/>
                  </a:lnTo>
                  <a:close/>
                </a:path>
                <a:path w="11796394" h="318769">
                  <a:moveTo>
                    <a:pt x="3793679" y="49982"/>
                  </a:moveTo>
                  <a:lnTo>
                    <a:pt x="3762175" y="49982"/>
                  </a:lnTo>
                  <a:lnTo>
                    <a:pt x="3762175" y="70924"/>
                  </a:lnTo>
                  <a:lnTo>
                    <a:pt x="3793679" y="70924"/>
                  </a:lnTo>
                  <a:lnTo>
                    <a:pt x="3793679" y="49982"/>
                  </a:lnTo>
                  <a:close/>
                </a:path>
                <a:path w="11796394" h="318769">
                  <a:moveTo>
                    <a:pt x="3856687" y="49982"/>
                  </a:moveTo>
                  <a:lnTo>
                    <a:pt x="3825183" y="49982"/>
                  </a:lnTo>
                  <a:lnTo>
                    <a:pt x="3825183" y="70924"/>
                  </a:lnTo>
                  <a:lnTo>
                    <a:pt x="3856687" y="70924"/>
                  </a:lnTo>
                  <a:lnTo>
                    <a:pt x="3856687" y="49982"/>
                  </a:lnTo>
                  <a:close/>
                </a:path>
                <a:path w="11796394" h="318769">
                  <a:moveTo>
                    <a:pt x="3919696" y="49982"/>
                  </a:moveTo>
                  <a:lnTo>
                    <a:pt x="3888191" y="49982"/>
                  </a:lnTo>
                  <a:lnTo>
                    <a:pt x="3888191" y="70924"/>
                  </a:lnTo>
                  <a:lnTo>
                    <a:pt x="3919696" y="70924"/>
                  </a:lnTo>
                  <a:lnTo>
                    <a:pt x="3919696" y="49982"/>
                  </a:lnTo>
                  <a:close/>
                </a:path>
                <a:path w="11796394" h="318769">
                  <a:moveTo>
                    <a:pt x="3982703" y="49982"/>
                  </a:moveTo>
                  <a:lnTo>
                    <a:pt x="3951200" y="49982"/>
                  </a:lnTo>
                  <a:lnTo>
                    <a:pt x="3951200" y="70924"/>
                  </a:lnTo>
                  <a:lnTo>
                    <a:pt x="3982703" y="70924"/>
                  </a:lnTo>
                  <a:lnTo>
                    <a:pt x="3982703" y="49982"/>
                  </a:lnTo>
                  <a:close/>
                </a:path>
                <a:path w="11796394" h="318769">
                  <a:moveTo>
                    <a:pt x="4045712" y="49982"/>
                  </a:moveTo>
                  <a:lnTo>
                    <a:pt x="4014207" y="49982"/>
                  </a:lnTo>
                  <a:lnTo>
                    <a:pt x="4014207" y="70924"/>
                  </a:lnTo>
                  <a:lnTo>
                    <a:pt x="4045712" y="70924"/>
                  </a:lnTo>
                  <a:lnTo>
                    <a:pt x="4045712" y="49982"/>
                  </a:lnTo>
                  <a:close/>
                </a:path>
                <a:path w="11796394" h="318769">
                  <a:moveTo>
                    <a:pt x="4108720" y="49982"/>
                  </a:moveTo>
                  <a:lnTo>
                    <a:pt x="4077216" y="49982"/>
                  </a:lnTo>
                  <a:lnTo>
                    <a:pt x="4077216" y="70924"/>
                  </a:lnTo>
                  <a:lnTo>
                    <a:pt x="4108720" y="70924"/>
                  </a:lnTo>
                  <a:lnTo>
                    <a:pt x="4108720" y="49982"/>
                  </a:lnTo>
                  <a:close/>
                </a:path>
                <a:path w="11796394" h="318769">
                  <a:moveTo>
                    <a:pt x="4171728" y="49982"/>
                  </a:moveTo>
                  <a:lnTo>
                    <a:pt x="4140224" y="49982"/>
                  </a:lnTo>
                  <a:lnTo>
                    <a:pt x="4140224" y="70924"/>
                  </a:lnTo>
                  <a:lnTo>
                    <a:pt x="4171728" y="70924"/>
                  </a:lnTo>
                  <a:lnTo>
                    <a:pt x="4171728" y="49982"/>
                  </a:lnTo>
                  <a:close/>
                </a:path>
                <a:path w="11796394" h="318769">
                  <a:moveTo>
                    <a:pt x="4234736" y="49982"/>
                  </a:moveTo>
                  <a:lnTo>
                    <a:pt x="4203232" y="49982"/>
                  </a:lnTo>
                  <a:lnTo>
                    <a:pt x="4203232" y="70924"/>
                  </a:lnTo>
                  <a:lnTo>
                    <a:pt x="4234736" y="70924"/>
                  </a:lnTo>
                  <a:lnTo>
                    <a:pt x="4234736" y="49982"/>
                  </a:lnTo>
                  <a:close/>
                </a:path>
                <a:path w="11796394" h="318769">
                  <a:moveTo>
                    <a:pt x="4297744" y="49982"/>
                  </a:moveTo>
                  <a:lnTo>
                    <a:pt x="4266240" y="49982"/>
                  </a:lnTo>
                  <a:lnTo>
                    <a:pt x="4266240" y="70924"/>
                  </a:lnTo>
                  <a:lnTo>
                    <a:pt x="4297744" y="70924"/>
                  </a:lnTo>
                  <a:lnTo>
                    <a:pt x="4297744" y="49982"/>
                  </a:lnTo>
                  <a:close/>
                </a:path>
                <a:path w="11796394" h="318769">
                  <a:moveTo>
                    <a:pt x="4360752" y="49982"/>
                  </a:moveTo>
                  <a:lnTo>
                    <a:pt x="4329248" y="49982"/>
                  </a:lnTo>
                  <a:lnTo>
                    <a:pt x="4329248" y="70924"/>
                  </a:lnTo>
                  <a:lnTo>
                    <a:pt x="4360752" y="70924"/>
                  </a:lnTo>
                  <a:lnTo>
                    <a:pt x="4360752" y="49982"/>
                  </a:lnTo>
                  <a:close/>
                </a:path>
                <a:path w="11796394" h="318769">
                  <a:moveTo>
                    <a:pt x="4423760" y="49982"/>
                  </a:moveTo>
                  <a:lnTo>
                    <a:pt x="4392256" y="49982"/>
                  </a:lnTo>
                  <a:lnTo>
                    <a:pt x="4392256" y="70924"/>
                  </a:lnTo>
                  <a:lnTo>
                    <a:pt x="4423760" y="70924"/>
                  </a:lnTo>
                  <a:lnTo>
                    <a:pt x="4423760" y="49982"/>
                  </a:lnTo>
                  <a:close/>
                </a:path>
                <a:path w="11796394" h="318769">
                  <a:moveTo>
                    <a:pt x="4486768" y="49982"/>
                  </a:moveTo>
                  <a:lnTo>
                    <a:pt x="4455264" y="49982"/>
                  </a:lnTo>
                  <a:lnTo>
                    <a:pt x="4455264" y="70924"/>
                  </a:lnTo>
                  <a:lnTo>
                    <a:pt x="4486768" y="70924"/>
                  </a:lnTo>
                  <a:lnTo>
                    <a:pt x="4486768" y="49982"/>
                  </a:lnTo>
                  <a:close/>
                </a:path>
                <a:path w="11796394" h="318769">
                  <a:moveTo>
                    <a:pt x="4549777" y="49982"/>
                  </a:moveTo>
                  <a:lnTo>
                    <a:pt x="4518272" y="49982"/>
                  </a:lnTo>
                  <a:lnTo>
                    <a:pt x="4518272" y="70924"/>
                  </a:lnTo>
                  <a:lnTo>
                    <a:pt x="4549777" y="70924"/>
                  </a:lnTo>
                  <a:lnTo>
                    <a:pt x="4549777" y="49982"/>
                  </a:lnTo>
                  <a:close/>
                </a:path>
                <a:path w="11796394" h="318769">
                  <a:moveTo>
                    <a:pt x="4612784" y="49982"/>
                  </a:moveTo>
                  <a:lnTo>
                    <a:pt x="4581281" y="49982"/>
                  </a:lnTo>
                  <a:lnTo>
                    <a:pt x="4581281" y="70924"/>
                  </a:lnTo>
                  <a:lnTo>
                    <a:pt x="4612784" y="70924"/>
                  </a:lnTo>
                  <a:lnTo>
                    <a:pt x="4612784" y="49982"/>
                  </a:lnTo>
                  <a:close/>
                </a:path>
                <a:path w="11796394" h="318769">
                  <a:moveTo>
                    <a:pt x="4675793" y="49982"/>
                  </a:moveTo>
                  <a:lnTo>
                    <a:pt x="4644288" y="49982"/>
                  </a:lnTo>
                  <a:lnTo>
                    <a:pt x="4644288" y="70924"/>
                  </a:lnTo>
                  <a:lnTo>
                    <a:pt x="4675793" y="70924"/>
                  </a:lnTo>
                  <a:lnTo>
                    <a:pt x="4675793" y="49982"/>
                  </a:lnTo>
                  <a:close/>
                </a:path>
                <a:path w="11796394" h="318769">
                  <a:moveTo>
                    <a:pt x="4738801" y="49982"/>
                  </a:moveTo>
                  <a:lnTo>
                    <a:pt x="4707297" y="49982"/>
                  </a:lnTo>
                  <a:lnTo>
                    <a:pt x="4707297" y="70924"/>
                  </a:lnTo>
                  <a:lnTo>
                    <a:pt x="4738801" y="70924"/>
                  </a:lnTo>
                  <a:lnTo>
                    <a:pt x="4738801" y="49982"/>
                  </a:lnTo>
                  <a:close/>
                </a:path>
                <a:path w="11796394" h="318769">
                  <a:moveTo>
                    <a:pt x="4801809" y="49982"/>
                  </a:moveTo>
                  <a:lnTo>
                    <a:pt x="4770305" y="49982"/>
                  </a:lnTo>
                  <a:lnTo>
                    <a:pt x="4770305" y="70924"/>
                  </a:lnTo>
                  <a:lnTo>
                    <a:pt x="4801809" y="70924"/>
                  </a:lnTo>
                  <a:lnTo>
                    <a:pt x="4801809" y="49982"/>
                  </a:lnTo>
                  <a:close/>
                </a:path>
                <a:path w="11796394" h="318769">
                  <a:moveTo>
                    <a:pt x="4864817" y="49982"/>
                  </a:moveTo>
                  <a:lnTo>
                    <a:pt x="4833313" y="49982"/>
                  </a:lnTo>
                  <a:lnTo>
                    <a:pt x="4833313" y="70924"/>
                  </a:lnTo>
                  <a:lnTo>
                    <a:pt x="4864817" y="70924"/>
                  </a:lnTo>
                  <a:lnTo>
                    <a:pt x="4864817" y="49982"/>
                  </a:lnTo>
                  <a:close/>
                </a:path>
                <a:path w="11796394" h="318769">
                  <a:moveTo>
                    <a:pt x="4927825" y="49982"/>
                  </a:moveTo>
                  <a:lnTo>
                    <a:pt x="4896321" y="49982"/>
                  </a:lnTo>
                  <a:lnTo>
                    <a:pt x="4896321" y="70924"/>
                  </a:lnTo>
                  <a:lnTo>
                    <a:pt x="4927825" y="70924"/>
                  </a:lnTo>
                  <a:lnTo>
                    <a:pt x="4927825" y="49982"/>
                  </a:lnTo>
                  <a:close/>
                </a:path>
                <a:path w="11796394" h="318769">
                  <a:moveTo>
                    <a:pt x="4990833" y="49982"/>
                  </a:moveTo>
                  <a:lnTo>
                    <a:pt x="4959329" y="49982"/>
                  </a:lnTo>
                  <a:lnTo>
                    <a:pt x="4959329" y="70924"/>
                  </a:lnTo>
                  <a:lnTo>
                    <a:pt x="4990833" y="70924"/>
                  </a:lnTo>
                  <a:lnTo>
                    <a:pt x="4990833" y="49982"/>
                  </a:lnTo>
                  <a:close/>
                </a:path>
                <a:path w="11796394" h="318769">
                  <a:moveTo>
                    <a:pt x="5053841" y="49982"/>
                  </a:moveTo>
                  <a:lnTo>
                    <a:pt x="5022337" y="49982"/>
                  </a:lnTo>
                  <a:lnTo>
                    <a:pt x="5022337" y="70924"/>
                  </a:lnTo>
                  <a:lnTo>
                    <a:pt x="5053841" y="70924"/>
                  </a:lnTo>
                  <a:lnTo>
                    <a:pt x="5053841" y="49982"/>
                  </a:lnTo>
                  <a:close/>
                </a:path>
                <a:path w="11796394" h="318769">
                  <a:moveTo>
                    <a:pt x="5116849" y="49982"/>
                  </a:moveTo>
                  <a:lnTo>
                    <a:pt x="5085345" y="49982"/>
                  </a:lnTo>
                  <a:lnTo>
                    <a:pt x="5085345" y="70924"/>
                  </a:lnTo>
                  <a:lnTo>
                    <a:pt x="5116849" y="70924"/>
                  </a:lnTo>
                  <a:lnTo>
                    <a:pt x="5116849" y="49982"/>
                  </a:lnTo>
                  <a:close/>
                </a:path>
                <a:path w="11796394" h="318769">
                  <a:moveTo>
                    <a:pt x="5179858" y="49982"/>
                  </a:moveTo>
                  <a:lnTo>
                    <a:pt x="5148353" y="49982"/>
                  </a:lnTo>
                  <a:lnTo>
                    <a:pt x="5148353" y="70924"/>
                  </a:lnTo>
                  <a:lnTo>
                    <a:pt x="5179858" y="70924"/>
                  </a:lnTo>
                  <a:lnTo>
                    <a:pt x="5179858" y="49982"/>
                  </a:lnTo>
                  <a:close/>
                </a:path>
                <a:path w="11796394" h="318769">
                  <a:moveTo>
                    <a:pt x="5242865" y="49982"/>
                  </a:moveTo>
                  <a:lnTo>
                    <a:pt x="5211362" y="49982"/>
                  </a:lnTo>
                  <a:lnTo>
                    <a:pt x="5211362" y="70924"/>
                  </a:lnTo>
                  <a:lnTo>
                    <a:pt x="5242865" y="70924"/>
                  </a:lnTo>
                  <a:lnTo>
                    <a:pt x="5242865" y="49982"/>
                  </a:lnTo>
                  <a:close/>
                </a:path>
                <a:path w="11796394" h="318769">
                  <a:moveTo>
                    <a:pt x="5305874" y="49982"/>
                  </a:moveTo>
                  <a:lnTo>
                    <a:pt x="5274369" y="49982"/>
                  </a:lnTo>
                  <a:lnTo>
                    <a:pt x="5274369" y="70924"/>
                  </a:lnTo>
                  <a:lnTo>
                    <a:pt x="5305874" y="70924"/>
                  </a:lnTo>
                  <a:lnTo>
                    <a:pt x="5305874" y="49982"/>
                  </a:lnTo>
                  <a:close/>
                </a:path>
                <a:path w="11796394" h="318769">
                  <a:moveTo>
                    <a:pt x="5368881" y="49982"/>
                  </a:moveTo>
                  <a:lnTo>
                    <a:pt x="5337378" y="49982"/>
                  </a:lnTo>
                  <a:lnTo>
                    <a:pt x="5337378" y="70924"/>
                  </a:lnTo>
                  <a:lnTo>
                    <a:pt x="5368881" y="70924"/>
                  </a:lnTo>
                  <a:lnTo>
                    <a:pt x="5368881" y="49982"/>
                  </a:lnTo>
                  <a:close/>
                </a:path>
                <a:path w="11796394" h="318769">
                  <a:moveTo>
                    <a:pt x="5420561" y="49982"/>
                  </a:moveTo>
                  <a:lnTo>
                    <a:pt x="5416128" y="49982"/>
                  </a:lnTo>
                  <a:lnTo>
                    <a:pt x="5416128" y="70924"/>
                  </a:lnTo>
                  <a:lnTo>
                    <a:pt x="5419295" y="70924"/>
                  </a:lnTo>
                  <a:lnTo>
                    <a:pt x="5422435" y="71211"/>
                  </a:lnTo>
                  <a:lnTo>
                    <a:pt x="5425513" y="71772"/>
                  </a:lnTo>
                  <a:lnTo>
                    <a:pt x="5429267" y="51169"/>
                  </a:lnTo>
                  <a:lnTo>
                    <a:pt x="5424957" y="50384"/>
                  </a:lnTo>
                  <a:lnTo>
                    <a:pt x="5420561" y="49982"/>
                  </a:lnTo>
                  <a:close/>
                </a:path>
                <a:path w="11796394" h="318769">
                  <a:moveTo>
                    <a:pt x="5416128" y="49982"/>
                  </a:moveTo>
                  <a:lnTo>
                    <a:pt x="5400386" y="49982"/>
                  </a:lnTo>
                  <a:lnTo>
                    <a:pt x="5400386" y="70924"/>
                  </a:lnTo>
                  <a:lnTo>
                    <a:pt x="5416128" y="70924"/>
                  </a:lnTo>
                  <a:lnTo>
                    <a:pt x="5416128" y="49982"/>
                  </a:lnTo>
                  <a:close/>
                </a:path>
                <a:path w="11796394" h="318769">
                  <a:moveTo>
                    <a:pt x="5497170" y="96918"/>
                  </a:moveTo>
                  <a:lnTo>
                    <a:pt x="5483347" y="112650"/>
                  </a:lnTo>
                  <a:lnTo>
                    <a:pt x="5505122" y="131783"/>
                  </a:lnTo>
                  <a:lnTo>
                    <a:pt x="5518945" y="116051"/>
                  </a:lnTo>
                  <a:lnTo>
                    <a:pt x="5497170" y="96918"/>
                  </a:lnTo>
                  <a:close/>
                </a:path>
                <a:path w="11796394" h="318769">
                  <a:moveTo>
                    <a:pt x="5540719" y="135184"/>
                  </a:moveTo>
                  <a:lnTo>
                    <a:pt x="5526896" y="150916"/>
                  </a:lnTo>
                  <a:lnTo>
                    <a:pt x="5548670" y="170049"/>
                  </a:lnTo>
                  <a:lnTo>
                    <a:pt x="5562493" y="154317"/>
                  </a:lnTo>
                  <a:lnTo>
                    <a:pt x="5540719" y="135184"/>
                  </a:lnTo>
                  <a:close/>
                </a:path>
                <a:path w="11796394" h="318769">
                  <a:moveTo>
                    <a:pt x="5584268" y="173451"/>
                  </a:moveTo>
                  <a:lnTo>
                    <a:pt x="5570444" y="189182"/>
                  </a:lnTo>
                  <a:lnTo>
                    <a:pt x="5592219" y="208315"/>
                  </a:lnTo>
                  <a:lnTo>
                    <a:pt x="5606042" y="192584"/>
                  </a:lnTo>
                  <a:lnTo>
                    <a:pt x="5584268" y="173451"/>
                  </a:lnTo>
                  <a:close/>
                </a:path>
                <a:path w="11796394" h="318769">
                  <a:moveTo>
                    <a:pt x="5627816" y="211717"/>
                  </a:moveTo>
                  <a:lnTo>
                    <a:pt x="5613993" y="227448"/>
                  </a:lnTo>
                  <a:lnTo>
                    <a:pt x="5635767" y="246581"/>
                  </a:lnTo>
                  <a:lnTo>
                    <a:pt x="5649591" y="230850"/>
                  </a:lnTo>
                  <a:lnTo>
                    <a:pt x="5627816" y="211717"/>
                  </a:lnTo>
                  <a:close/>
                </a:path>
                <a:path w="11796394" h="318769">
                  <a:moveTo>
                    <a:pt x="5671364" y="249983"/>
                  </a:moveTo>
                  <a:lnTo>
                    <a:pt x="5657541" y="265714"/>
                  </a:lnTo>
                  <a:lnTo>
                    <a:pt x="5679316" y="284847"/>
                  </a:lnTo>
                  <a:lnTo>
                    <a:pt x="5693139" y="269116"/>
                  </a:lnTo>
                  <a:lnTo>
                    <a:pt x="5671364" y="249983"/>
                  </a:lnTo>
                  <a:close/>
                </a:path>
                <a:path w="11796394" h="318769">
                  <a:moveTo>
                    <a:pt x="5780236" y="249983"/>
                  </a:moveTo>
                  <a:lnTo>
                    <a:pt x="5758462" y="269116"/>
                  </a:lnTo>
                  <a:lnTo>
                    <a:pt x="5772285" y="284847"/>
                  </a:lnTo>
                  <a:lnTo>
                    <a:pt x="5794059" y="265714"/>
                  </a:lnTo>
                  <a:lnTo>
                    <a:pt x="5780236" y="249983"/>
                  </a:lnTo>
                  <a:close/>
                </a:path>
                <a:path w="11796394" h="318769">
                  <a:moveTo>
                    <a:pt x="5823785" y="211717"/>
                  </a:moveTo>
                  <a:lnTo>
                    <a:pt x="5802010" y="230850"/>
                  </a:lnTo>
                  <a:lnTo>
                    <a:pt x="5815834" y="246581"/>
                  </a:lnTo>
                  <a:lnTo>
                    <a:pt x="5837608" y="227448"/>
                  </a:lnTo>
                  <a:lnTo>
                    <a:pt x="5823785" y="211717"/>
                  </a:lnTo>
                  <a:close/>
                </a:path>
                <a:path w="11796394" h="318769">
                  <a:moveTo>
                    <a:pt x="5867333" y="173451"/>
                  </a:moveTo>
                  <a:lnTo>
                    <a:pt x="5845559" y="192584"/>
                  </a:lnTo>
                  <a:lnTo>
                    <a:pt x="5859382" y="208315"/>
                  </a:lnTo>
                  <a:lnTo>
                    <a:pt x="5881157" y="189182"/>
                  </a:lnTo>
                  <a:lnTo>
                    <a:pt x="5867333" y="173451"/>
                  </a:lnTo>
                  <a:close/>
                </a:path>
                <a:path w="11796394" h="318769">
                  <a:moveTo>
                    <a:pt x="5910881" y="135184"/>
                  </a:moveTo>
                  <a:lnTo>
                    <a:pt x="5889108" y="154317"/>
                  </a:lnTo>
                  <a:lnTo>
                    <a:pt x="5902930" y="170049"/>
                  </a:lnTo>
                  <a:lnTo>
                    <a:pt x="5924705" y="150916"/>
                  </a:lnTo>
                  <a:lnTo>
                    <a:pt x="5910881" y="135184"/>
                  </a:lnTo>
                  <a:close/>
                </a:path>
                <a:path w="11796394" h="318769">
                  <a:moveTo>
                    <a:pt x="5954430" y="96918"/>
                  </a:moveTo>
                  <a:lnTo>
                    <a:pt x="5932656" y="116051"/>
                  </a:lnTo>
                  <a:lnTo>
                    <a:pt x="5946480" y="131783"/>
                  </a:lnTo>
                  <a:lnTo>
                    <a:pt x="5968253" y="112650"/>
                  </a:lnTo>
                  <a:lnTo>
                    <a:pt x="5954430" y="96918"/>
                  </a:lnTo>
                  <a:close/>
                </a:path>
                <a:path w="11796394" h="318769">
                  <a:moveTo>
                    <a:pt x="6035473" y="49982"/>
                  </a:moveTo>
                  <a:lnTo>
                    <a:pt x="6031039" y="49982"/>
                  </a:lnTo>
                  <a:lnTo>
                    <a:pt x="6026643" y="50384"/>
                  </a:lnTo>
                  <a:lnTo>
                    <a:pt x="6022334" y="51169"/>
                  </a:lnTo>
                  <a:lnTo>
                    <a:pt x="6025934" y="70924"/>
                  </a:lnTo>
                  <a:lnTo>
                    <a:pt x="6025986" y="71211"/>
                  </a:lnTo>
                  <a:lnTo>
                    <a:pt x="6026088" y="71772"/>
                  </a:lnTo>
                  <a:lnTo>
                    <a:pt x="6029165" y="71211"/>
                  </a:lnTo>
                  <a:lnTo>
                    <a:pt x="6032305" y="70924"/>
                  </a:lnTo>
                  <a:lnTo>
                    <a:pt x="6035473" y="70924"/>
                  </a:lnTo>
                  <a:lnTo>
                    <a:pt x="6035473" y="49982"/>
                  </a:lnTo>
                  <a:close/>
                </a:path>
                <a:path w="11796394" h="318769">
                  <a:moveTo>
                    <a:pt x="6051132" y="49982"/>
                  </a:moveTo>
                  <a:lnTo>
                    <a:pt x="6035473" y="49982"/>
                  </a:lnTo>
                  <a:lnTo>
                    <a:pt x="6035473" y="70924"/>
                  </a:lnTo>
                  <a:lnTo>
                    <a:pt x="6051132" y="70924"/>
                  </a:lnTo>
                  <a:lnTo>
                    <a:pt x="6051132" y="49982"/>
                  </a:lnTo>
                  <a:close/>
                </a:path>
                <a:path w="11796394" h="318769">
                  <a:moveTo>
                    <a:pt x="6113770" y="49982"/>
                  </a:moveTo>
                  <a:lnTo>
                    <a:pt x="6082451" y="49982"/>
                  </a:lnTo>
                  <a:lnTo>
                    <a:pt x="6082451" y="70924"/>
                  </a:lnTo>
                  <a:lnTo>
                    <a:pt x="6113770" y="70924"/>
                  </a:lnTo>
                  <a:lnTo>
                    <a:pt x="6113770" y="49982"/>
                  </a:lnTo>
                  <a:close/>
                </a:path>
                <a:path w="11796394" h="318769">
                  <a:moveTo>
                    <a:pt x="6176408" y="49982"/>
                  </a:moveTo>
                  <a:lnTo>
                    <a:pt x="6145089" y="49982"/>
                  </a:lnTo>
                  <a:lnTo>
                    <a:pt x="6145089" y="70924"/>
                  </a:lnTo>
                  <a:lnTo>
                    <a:pt x="6176408" y="70924"/>
                  </a:lnTo>
                  <a:lnTo>
                    <a:pt x="6176408" y="49982"/>
                  </a:lnTo>
                  <a:close/>
                </a:path>
                <a:path w="11796394" h="318769">
                  <a:moveTo>
                    <a:pt x="6239045" y="49982"/>
                  </a:moveTo>
                  <a:lnTo>
                    <a:pt x="6207726" y="49982"/>
                  </a:lnTo>
                  <a:lnTo>
                    <a:pt x="6207726" y="70924"/>
                  </a:lnTo>
                  <a:lnTo>
                    <a:pt x="6239045" y="70924"/>
                  </a:lnTo>
                  <a:lnTo>
                    <a:pt x="6239045" y="49982"/>
                  </a:lnTo>
                  <a:close/>
                </a:path>
                <a:path w="11796394" h="318769">
                  <a:moveTo>
                    <a:pt x="6301682" y="49982"/>
                  </a:moveTo>
                  <a:lnTo>
                    <a:pt x="6270364" y="49982"/>
                  </a:lnTo>
                  <a:lnTo>
                    <a:pt x="6270364" y="70924"/>
                  </a:lnTo>
                  <a:lnTo>
                    <a:pt x="6301682" y="70924"/>
                  </a:lnTo>
                  <a:lnTo>
                    <a:pt x="6301682" y="49982"/>
                  </a:lnTo>
                  <a:close/>
                </a:path>
                <a:path w="11796394" h="318769">
                  <a:moveTo>
                    <a:pt x="6364320" y="49982"/>
                  </a:moveTo>
                  <a:lnTo>
                    <a:pt x="6333001" y="49982"/>
                  </a:lnTo>
                  <a:lnTo>
                    <a:pt x="6333001" y="70924"/>
                  </a:lnTo>
                  <a:lnTo>
                    <a:pt x="6364320" y="70924"/>
                  </a:lnTo>
                  <a:lnTo>
                    <a:pt x="6364320" y="49982"/>
                  </a:lnTo>
                  <a:close/>
                </a:path>
                <a:path w="11796394" h="318769">
                  <a:moveTo>
                    <a:pt x="6426958" y="49982"/>
                  </a:moveTo>
                  <a:lnTo>
                    <a:pt x="6395639" y="49982"/>
                  </a:lnTo>
                  <a:lnTo>
                    <a:pt x="6395639" y="70924"/>
                  </a:lnTo>
                  <a:lnTo>
                    <a:pt x="6426958" y="70924"/>
                  </a:lnTo>
                  <a:lnTo>
                    <a:pt x="6426958" y="49982"/>
                  </a:lnTo>
                  <a:close/>
                </a:path>
                <a:path w="11796394" h="318769">
                  <a:moveTo>
                    <a:pt x="6489595" y="49982"/>
                  </a:moveTo>
                  <a:lnTo>
                    <a:pt x="6458277" y="49982"/>
                  </a:lnTo>
                  <a:lnTo>
                    <a:pt x="6458277" y="70924"/>
                  </a:lnTo>
                  <a:lnTo>
                    <a:pt x="6489595" y="70924"/>
                  </a:lnTo>
                  <a:lnTo>
                    <a:pt x="6489595" y="49982"/>
                  </a:lnTo>
                  <a:close/>
                </a:path>
                <a:path w="11796394" h="318769">
                  <a:moveTo>
                    <a:pt x="6552233" y="49982"/>
                  </a:moveTo>
                  <a:lnTo>
                    <a:pt x="6520914" y="49982"/>
                  </a:lnTo>
                  <a:lnTo>
                    <a:pt x="6520914" y="70924"/>
                  </a:lnTo>
                  <a:lnTo>
                    <a:pt x="6552233" y="70924"/>
                  </a:lnTo>
                  <a:lnTo>
                    <a:pt x="6552233" y="49982"/>
                  </a:lnTo>
                  <a:close/>
                </a:path>
                <a:path w="11796394" h="318769">
                  <a:moveTo>
                    <a:pt x="6614870" y="49982"/>
                  </a:moveTo>
                  <a:lnTo>
                    <a:pt x="6583551" y="49982"/>
                  </a:lnTo>
                  <a:lnTo>
                    <a:pt x="6583551" y="70924"/>
                  </a:lnTo>
                  <a:lnTo>
                    <a:pt x="6614870" y="70924"/>
                  </a:lnTo>
                  <a:lnTo>
                    <a:pt x="6614870" y="49982"/>
                  </a:lnTo>
                  <a:close/>
                </a:path>
                <a:path w="11796394" h="318769">
                  <a:moveTo>
                    <a:pt x="6677508" y="49982"/>
                  </a:moveTo>
                  <a:lnTo>
                    <a:pt x="6646189" y="49982"/>
                  </a:lnTo>
                  <a:lnTo>
                    <a:pt x="6646189" y="70924"/>
                  </a:lnTo>
                  <a:lnTo>
                    <a:pt x="6677508" y="70924"/>
                  </a:lnTo>
                  <a:lnTo>
                    <a:pt x="6677508" y="49982"/>
                  </a:lnTo>
                  <a:close/>
                </a:path>
                <a:path w="11796394" h="318769">
                  <a:moveTo>
                    <a:pt x="6740146" y="49982"/>
                  </a:moveTo>
                  <a:lnTo>
                    <a:pt x="6708827" y="49982"/>
                  </a:lnTo>
                  <a:lnTo>
                    <a:pt x="6708827" y="70924"/>
                  </a:lnTo>
                  <a:lnTo>
                    <a:pt x="6740146" y="70924"/>
                  </a:lnTo>
                  <a:lnTo>
                    <a:pt x="6740146" y="49982"/>
                  </a:lnTo>
                  <a:close/>
                </a:path>
                <a:path w="11796394" h="318769">
                  <a:moveTo>
                    <a:pt x="6802783" y="49982"/>
                  </a:moveTo>
                  <a:lnTo>
                    <a:pt x="6771464" y="49982"/>
                  </a:lnTo>
                  <a:lnTo>
                    <a:pt x="6771464" y="70924"/>
                  </a:lnTo>
                  <a:lnTo>
                    <a:pt x="6802783" y="70924"/>
                  </a:lnTo>
                  <a:lnTo>
                    <a:pt x="6802783" y="49982"/>
                  </a:lnTo>
                  <a:close/>
                </a:path>
                <a:path w="11796394" h="318769">
                  <a:moveTo>
                    <a:pt x="6865420" y="49982"/>
                  </a:moveTo>
                  <a:lnTo>
                    <a:pt x="6834102" y="49982"/>
                  </a:lnTo>
                  <a:lnTo>
                    <a:pt x="6834102" y="70924"/>
                  </a:lnTo>
                  <a:lnTo>
                    <a:pt x="6865420" y="70924"/>
                  </a:lnTo>
                  <a:lnTo>
                    <a:pt x="6865420" y="49982"/>
                  </a:lnTo>
                  <a:close/>
                </a:path>
                <a:path w="11796394" h="318769">
                  <a:moveTo>
                    <a:pt x="6928059" y="49982"/>
                  </a:moveTo>
                  <a:lnTo>
                    <a:pt x="6896739" y="49982"/>
                  </a:lnTo>
                  <a:lnTo>
                    <a:pt x="6896739" y="70924"/>
                  </a:lnTo>
                  <a:lnTo>
                    <a:pt x="6928059" y="70924"/>
                  </a:lnTo>
                  <a:lnTo>
                    <a:pt x="6928059" y="49982"/>
                  </a:lnTo>
                  <a:close/>
                </a:path>
                <a:path w="11796394" h="318769">
                  <a:moveTo>
                    <a:pt x="6990696" y="49982"/>
                  </a:moveTo>
                  <a:lnTo>
                    <a:pt x="6959377" y="49982"/>
                  </a:lnTo>
                  <a:lnTo>
                    <a:pt x="6959377" y="70924"/>
                  </a:lnTo>
                  <a:lnTo>
                    <a:pt x="6990696" y="70924"/>
                  </a:lnTo>
                  <a:lnTo>
                    <a:pt x="6990696" y="49982"/>
                  </a:lnTo>
                  <a:close/>
                </a:path>
                <a:path w="11796394" h="318769">
                  <a:moveTo>
                    <a:pt x="7053333" y="49982"/>
                  </a:moveTo>
                  <a:lnTo>
                    <a:pt x="7022015" y="49982"/>
                  </a:lnTo>
                  <a:lnTo>
                    <a:pt x="7022015" y="70924"/>
                  </a:lnTo>
                  <a:lnTo>
                    <a:pt x="7053333" y="70924"/>
                  </a:lnTo>
                  <a:lnTo>
                    <a:pt x="7053333" y="49982"/>
                  </a:lnTo>
                  <a:close/>
                </a:path>
                <a:path w="11796394" h="318769">
                  <a:moveTo>
                    <a:pt x="7115971" y="49982"/>
                  </a:moveTo>
                  <a:lnTo>
                    <a:pt x="7084652" y="49982"/>
                  </a:lnTo>
                  <a:lnTo>
                    <a:pt x="7084652" y="70924"/>
                  </a:lnTo>
                  <a:lnTo>
                    <a:pt x="7115971" y="70924"/>
                  </a:lnTo>
                  <a:lnTo>
                    <a:pt x="7115971" y="49982"/>
                  </a:lnTo>
                  <a:close/>
                </a:path>
                <a:path w="11796394" h="318769">
                  <a:moveTo>
                    <a:pt x="7178608" y="49982"/>
                  </a:moveTo>
                  <a:lnTo>
                    <a:pt x="7147290" y="49982"/>
                  </a:lnTo>
                  <a:lnTo>
                    <a:pt x="7147290" y="70924"/>
                  </a:lnTo>
                  <a:lnTo>
                    <a:pt x="7178608" y="70924"/>
                  </a:lnTo>
                  <a:lnTo>
                    <a:pt x="7178608" y="49982"/>
                  </a:lnTo>
                  <a:close/>
                </a:path>
                <a:path w="11796394" h="318769">
                  <a:moveTo>
                    <a:pt x="7241246" y="49982"/>
                  </a:moveTo>
                  <a:lnTo>
                    <a:pt x="7209928" y="49982"/>
                  </a:lnTo>
                  <a:lnTo>
                    <a:pt x="7209928" y="70924"/>
                  </a:lnTo>
                  <a:lnTo>
                    <a:pt x="7241246" y="70924"/>
                  </a:lnTo>
                  <a:lnTo>
                    <a:pt x="7241246" y="49982"/>
                  </a:lnTo>
                  <a:close/>
                </a:path>
                <a:path w="11796394" h="318769">
                  <a:moveTo>
                    <a:pt x="7303884" y="49982"/>
                  </a:moveTo>
                  <a:lnTo>
                    <a:pt x="7272565" y="49982"/>
                  </a:lnTo>
                  <a:lnTo>
                    <a:pt x="7272565" y="70924"/>
                  </a:lnTo>
                  <a:lnTo>
                    <a:pt x="7303884" y="70924"/>
                  </a:lnTo>
                  <a:lnTo>
                    <a:pt x="7303884" y="49982"/>
                  </a:lnTo>
                  <a:close/>
                </a:path>
                <a:path w="11796394" h="318769">
                  <a:moveTo>
                    <a:pt x="7366521" y="49982"/>
                  </a:moveTo>
                  <a:lnTo>
                    <a:pt x="7335202" y="49982"/>
                  </a:lnTo>
                  <a:lnTo>
                    <a:pt x="7335202" y="70924"/>
                  </a:lnTo>
                  <a:lnTo>
                    <a:pt x="7366521" y="70924"/>
                  </a:lnTo>
                  <a:lnTo>
                    <a:pt x="7366521" y="49982"/>
                  </a:lnTo>
                  <a:close/>
                </a:path>
                <a:path w="11796394" h="318769">
                  <a:moveTo>
                    <a:pt x="7429159" y="49982"/>
                  </a:moveTo>
                  <a:lnTo>
                    <a:pt x="7397840" y="49982"/>
                  </a:lnTo>
                  <a:lnTo>
                    <a:pt x="7397840" y="70924"/>
                  </a:lnTo>
                  <a:lnTo>
                    <a:pt x="7429159" y="70924"/>
                  </a:lnTo>
                  <a:lnTo>
                    <a:pt x="7429159" y="49982"/>
                  </a:lnTo>
                  <a:close/>
                </a:path>
                <a:path w="11796394" h="318769">
                  <a:moveTo>
                    <a:pt x="7491796" y="49982"/>
                  </a:moveTo>
                  <a:lnTo>
                    <a:pt x="7460477" y="49982"/>
                  </a:lnTo>
                  <a:lnTo>
                    <a:pt x="7460477" y="70924"/>
                  </a:lnTo>
                  <a:lnTo>
                    <a:pt x="7491796" y="70924"/>
                  </a:lnTo>
                  <a:lnTo>
                    <a:pt x="7491796" y="49982"/>
                  </a:lnTo>
                  <a:close/>
                </a:path>
                <a:path w="11796394" h="318769">
                  <a:moveTo>
                    <a:pt x="7554433" y="49982"/>
                  </a:moveTo>
                  <a:lnTo>
                    <a:pt x="7523115" y="49982"/>
                  </a:lnTo>
                  <a:lnTo>
                    <a:pt x="7523115" y="70924"/>
                  </a:lnTo>
                  <a:lnTo>
                    <a:pt x="7554433" y="70924"/>
                  </a:lnTo>
                  <a:lnTo>
                    <a:pt x="7554433" y="49982"/>
                  </a:lnTo>
                  <a:close/>
                </a:path>
                <a:path w="11796394" h="318769">
                  <a:moveTo>
                    <a:pt x="7617071" y="49982"/>
                  </a:moveTo>
                  <a:lnTo>
                    <a:pt x="7585752" y="49982"/>
                  </a:lnTo>
                  <a:lnTo>
                    <a:pt x="7585752" y="70924"/>
                  </a:lnTo>
                  <a:lnTo>
                    <a:pt x="7617071" y="70924"/>
                  </a:lnTo>
                  <a:lnTo>
                    <a:pt x="7617071" y="49982"/>
                  </a:lnTo>
                  <a:close/>
                </a:path>
                <a:path w="11796394" h="318769">
                  <a:moveTo>
                    <a:pt x="7679708" y="49982"/>
                  </a:moveTo>
                  <a:lnTo>
                    <a:pt x="7648390" y="49982"/>
                  </a:lnTo>
                  <a:lnTo>
                    <a:pt x="7648390" y="70924"/>
                  </a:lnTo>
                  <a:lnTo>
                    <a:pt x="7679708" y="70924"/>
                  </a:lnTo>
                  <a:lnTo>
                    <a:pt x="7679708" y="49982"/>
                  </a:lnTo>
                  <a:close/>
                </a:path>
                <a:path w="11796394" h="318769">
                  <a:moveTo>
                    <a:pt x="7742346" y="49982"/>
                  </a:moveTo>
                  <a:lnTo>
                    <a:pt x="7711027" y="49982"/>
                  </a:lnTo>
                  <a:lnTo>
                    <a:pt x="7711027" y="70924"/>
                  </a:lnTo>
                  <a:lnTo>
                    <a:pt x="7742346" y="70924"/>
                  </a:lnTo>
                  <a:lnTo>
                    <a:pt x="7742346" y="49982"/>
                  </a:lnTo>
                  <a:close/>
                </a:path>
                <a:path w="11796394" h="318769">
                  <a:moveTo>
                    <a:pt x="7804983" y="49982"/>
                  </a:moveTo>
                  <a:lnTo>
                    <a:pt x="7773664" y="49982"/>
                  </a:lnTo>
                  <a:lnTo>
                    <a:pt x="7773664" y="70924"/>
                  </a:lnTo>
                  <a:lnTo>
                    <a:pt x="7804983" y="70924"/>
                  </a:lnTo>
                  <a:lnTo>
                    <a:pt x="7804983" y="49982"/>
                  </a:lnTo>
                  <a:close/>
                </a:path>
                <a:path w="11796394" h="318769">
                  <a:moveTo>
                    <a:pt x="7867620" y="49982"/>
                  </a:moveTo>
                  <a:lnTo>
                    <a:pt x="7836302" y="49982"/>
                  </a:lnTo>
                  <a:lnTo>
                    <a:pt x="7836302" y="70924"/>
                  </a:lnTo>
                  <a:lnTo>
                    <a:pt x="7867620" y="70924"/>
                  </a:lnTo>
                  <a:lnTo>
                    <a:pt x="7867620" y="49982"/>
                  </a:lnTo>
                  <a:close/>
                </a:path>
                <a:path w="11796394" h="318769">
                  <a:moveTo>
                    <a:pt x="7930258" y="49982"/>
                  </a:moveTo>
                  <a:lnTo>
                    <a:pt x="7898939" y="49982"/>
                  </a:lnTo>
                  <a:lnTo>
                    <a:pt x="7898939" y="70924"/>
                  </a:lnTo>
                  <a:lnTo>
                    <a:pt x="7930258" y="70924"/>
                  </a:lnTo>
                  <a:lnTo>
                    <a:pt x="7930258" y="49982"/>
                  </a:lnTo>
                  <a:close/>
                </a:path>
                <a:path w="11796394" h="318769">
                  <a:moveTo>
                    <a:pt x="7992895" y="49982"/>
                  </a:moveTo>
                  <a:lnTo>
                    <a:pt x="7961577" y="49982"/>
                  </a:lnTo>
                  <a:lnTo>
                    <a:pt x="7961577" y="70924"/>
                  </a:lnTo>
                  <a:lnTo>
                    <a:pt x="7992895" y="70924"/>
                  </a:lnTo>
                  <a:lnTo>
                    <a:pt x="7992895" y="49982"/>
                  </a:lnTo>
                  <a:close/>
                </a:path>
                <a:path w="11796394" h="318769">
                  <a:moveTo>
                    <a:pt x="8055533" y="49982"/>
                  </a:moveTo>
                  <a:lnTo>
                    <a:pt x="8024214" y="49982"/>
                  </a:lnTo>
                  <a:lnTo>
                    <a:pt x="8024214" y="70924"/>
                  </a:lnTo>
                  <a:lnTo>
                    <a:pt x="8055533" y="70924"/>
                  </a:lnTo>
                  <a:lnTo>
                    <a:pt x="8055533" y="49982"/>
                  </a:lnTo>
                  <a:close/>
                </a:path>
                <a:path w="11796394" h="318769">
                  <a:moveTo>
                    <a:pt x="8118170" y="49982"/>
                  </a:moveTo>
                  <a:lnTo>
                    <a:pt x="8086851" y="49982"/>
                  </a:lnTo>
                  <a:lnTo>
                    <a:pt x="8086851" y="70924"/>
                  </a:lnTo>
                  <a:lnTo>
                    <a:pt x="8118170" y="70924"/>
                  </a:lnTo>
                  <a:lnTo>
                    <a:pt x="8118170" y="49982"/>
                  </a:lnTo>
                  <a:close/>
                </a:path>
                <a:path w="11796394" h="318769">
                  <a:moveTo>
                    <a:pt x="8180808" y="49982"/>
                  </a:moveTo>
                  <a:lnTo>
                    <a:pt x="8149489" y="49982"/>
                  </a:lnTo>
                  <a:lnTo>
                    <a:pt x="8149489" y="70924"/>
                  </a:lnTo>
                  <a:lnTo>
                    <a:pt x="8180808" y="70924"/>
                  </a:lnTo>
                  <a:lnTo>
                    <a:pt x="8180808" y="49982"/>
                  </a:lnTo>
                  <a:close/>
                </a:path>
                <a:path w="11796394" h="318769">
                  <a:moveTo>
                    <a:pt x="8243445" y="49982"/>
                  </a:moveTo>
                  <a:lnTo>
                    <a:pt x="8212126" y="49982"/>
                  </a:lnTo>
                  <a:lnTo>
                    <a:pt x="8212126" y="70924"/>
                  </a:lnTo>
                  <a:lnTo>
                    <a:pt x="8243445" y="70924"/>
                  </a:lnTo>
                  <a:lnTo>
                    <a:pt x="8243445" y="49982"/>
                  </a:lnTo>
                  <a:close/>
                </a:path>
                <a:path w="11796394" h="318769">
                  <a:moveTo>
                    <a:pt x="8306082" y="49982"/>
                  </a:moveTo>
                  <a:lnTo>
                    <a:pt x="8274764" y="49982"/>
                  </a:lnTo>
                  <a:lnTo>
                    <a:pt x="8274764" y="70924"/>
                  </a:lnTo>
                  <a:lnTo>
                    <a:pt x="8306082" y="70924"/>
                  </a:lnTo>
                  <a:lnTo>
                    <a:pt x="8306082" y="49982"/>
                  </a:lnTo>
                  <a:close/>
                </a:path>
                <a:path w="11796394" h="318769">
                  <a:moveTo>
                    <a:pt x="8368720" y="49982"/>
                  </a:moveTo>
                  <a:lnTo>
                    <a:pt x="8337401" y="49982"/>
                  </a:lnTo>
                  <a:lnTo>
                    <a:pt x="8337401" y="70924"/>
                  </a:lnTo>
                  <a:lnTo>
                    <a:pt x="8368720" y="70924"/>
                  </a:lnTo>
                  <a:lnTo>
                    <a:pt x="8368720" y="49982"/>
                  </a:lnTo>
                  <a:close/>
                </a:path>
                <a:path w="11796394" h="318769">
                  <a:moveTo>
                    <a:pt x="8431357" y="49982"/>
                  </a:moveTo>
                  <a:lnTo>
                    <a:pt x="8400039" y="49982"/>
                  </a:lnTo>
                  <a:lnTo>
                    <a:pt x="8400039" y="70924"/>
                  </a:lnTo>
                  <a:lnTo>
                    <a:pt x="8431357" y="70924"/>
                  </a:lnTo>
                  <a:lnTo>
                    <a:pt x="8431357" y="49982"/>
                  </a:lnTo>
                  <a:close/>
                </a:path>
                <a:path w="11796394" h="318769">
                  <a:moveTo>
                    <a:pt x="8493995" y="49982"/>
                  </a:moveTo>
                  <a:lnTo>
                    <a:pt x="8462676" y="49982"/>
                  </a:lnTo>
                  <a:lnTo>
                    <a:pt x="8462676" y="70924"/>
                  </a:lnTo>
                  <a:lnTo>
                    <a:pt x="8493995" y="70924"/>
                  </a:lnTo>
                  <a:lnTo>
                    <a:pt x="8493995" y="49982"/>
                  </a:lnTo>
                  <a:close/>
                </a:path>
                <a:path w="11796394" h="318769">
                  <a:moveTo>
                    <a:pt x="8556632" y="49982"/>
                  </a:moveTo>
                  <a:lnTo>
                    <a:pt x="8525313" y="49982"/>
                  </a:lnTo>
                  <a:lnTo>
                    <a:pt x="8525313" y="70924"/>
                  </a:lnTo>
                  <a:lnTo>
                    <a:pt x="8556632" y="70924"/>
                  </a:lnTo>
                  <a:lnTo>
                    <a:pt x="8556632" y="49982"/>
                  </a:lnTo>
                  <a:close/>
                </a:path>
                <a:path w="11796394" h="318769">
                  <a:moveTo>
                    <a:pt x="8619270" y="49982"/>
                  </a:moveTo>
                  <a:lnTo>
                    <a:pt x="8587951" y="49982"/>
                  </a:lnTo>
                  <a:lnTo>
                    <a:pt x="8587951" y="70924"/>
                  </a:lnTo>
                  <a:lnTo>
                    <a:pt x="8619270" y="70924"/>
                  </a:lnTo>
                  <a:lnTo>
                    <a:pt x="8619270" y="49982"/>
                  </a:lnTo>
                  <a:close/>
                </a:path>
                <a:path w="11796394" h="318769">
                  <a:moveTo>
                    <a:pt x="8681907" y="49982"/>
                  </a:moveTo>
                  <a:lnTo>
                    <a:pt x="8650588" y="49982"/>
                  </a:lnTo>
                  <a:lnTo>
                    <a:pt x="8650588" y="70924"/>
                  </a:lnTo>
                  <a:lnTo>
                    <a:pt x="8681907" y="70924"/>
                  </a:lnTo>
                  <a:lnTo>
                    <a:pt x="8681907" y="49982"/>
                  </a:lnTo>
                  <a:close/>
                </a:path>
                <a:path w="11796394" h="318769">
                  <a:moveTo>
                    <a:pt x="8744544" y="49982"/>
                  </a:moveTo>
                  <a:lnTo>
                    <a:pt x="8713226" y="49982"/>
                  </a:lnTo>
                  <a:lnTo>
                    <a:pt x="8713226" y="70924"/>
                  </a:lnTo>
                  <a:lnTo>
                    <a:pt x="8744544" y="70924"/>
                  </a:lnTo>
                  <a:lnTo>
                    <a:pt x="8744544" y="49982"/>
                  </a:lnTo>
                  <a:close/>
                </a:path>
                <a:path w="11796394" h="318769">
                  <a:moveTo>
                    <a:pt x="8807182" y="49982"/>
                  </a:moveTo>
                  <a:lnTo>
                    <a:pt x="8775863" y="49982"/>
                  </a:lnTo>
                  <a:lnTo>
                    <a:pt x="8775863" y="70924"/>
                  </a:lnTo>
                  <a:lnTo>
                    <a:pt x="8807182" y="70924"/>
                  </a:lnTo>
                  <a:lnTo>
                    <a:pt x="8807182" y="49982"/>
                  </a:lnTo>
                  <a:close/>
                </a:path>
                <a:path w="11796394" h="318769">
                  <a:moveTo>
                    <a:pt x="8869819" y="49982"/>
                  </a:moveTo>
                  <a:lnTo>
                    <a:pt x="8838500" y="49982"/>
                  </a:lnTo>
                  <a:lnTo>
                    <a:pt x="8838500" y="70924"/>
                  </a:lnTo>
                  <a:lnTo>
                    <a:pt x="8869819" y="70924"/>
                  </a:lnTo>
                  <a:lnTo>
                    <a:pt x="8869819" y="49982"/>
                  </a:lnTo>
                  <a:close/>
                </a:path>
                <a:path w="11796394" h="318769">
                  <a:moveTo>
                    <a:pt x="8932457" y="49982"/>
                  </a:moveTo>
                  <a:lnTo>
                    <a:pt x="8901138" y="49982"/>
                  </a:lnTo>
                  <a:lnTo>
                    <a:pt x="8901138" y="70924"/>
                  </a:lnTo>
                  <a:lnTo>
                    <a:pt x="8932457" y="70924"/>
                  </a:lnTo>
                  <a:lnTo>
                    <a:pt x="8932457" y="49982"/>
                  </a:lnTo>
                  <a:close/>
                </a:path>
                <a:path w="11796394" h="318769">
                  <a:moveTo>
                    <a:pt x="8995095" y="49982"/>
                  </a:moveTo>
                  <a:lnTo>
                    <a:pt x="8963775" y="49982"/>
                  </a:lnTo>
                  <a:lnTo>
                    <a:pt x="8963775" y="70924"/>
                  </a:lnTo>
                  <a:lnTo>
                    <a:pt x="8995095" y="70924"/>
                  </a:lnTo>
                  <a:lnTo>
                    <a:pt x="8995095" y="49982"/>
                  </a:lnTo>
                  <a:close/>
                </a:path>
                <a:path w="11796394" h="318769">
                  <a:moveTo>
                    <a:pt x="9057731" y="49982"/>
                  </a:moveTo>
                  <a:lnTo>
                    <a:pt x="9026413" y="49982"/>
                  </a:lnTo>
                  <a:lnTo>
                    <a:pt x="9026413" y="70924"/>
                  </a:lnTo>
                  <a:lnTo>
                    <a:pt x="9057731" y="70924"/>
                  </a:lnTo>
                  <a:lnTo>
                    <a:pt x="9057731" y="49982"/>
                  </a:lnTo>
                  <a:close/>
                </a:path>
                <a:path w="11796394" h="318769">
                  <a:moveTo>
                    <a:pt x="9120369" y="49982"/>
                  </a:moveTo>
                  <a:lnTo>
                    <a:pt x="9089051" y="49982"/>
                  </a:lnTo>
                  <a:lnTo>
                    <a:pt x="9089051" y="70924"/>
                  </a:lnTo>
                  <a:lnTo>
                    <a:pt x="9120369" y="70924"/>
                  </a:lnTo>
                  <a:lnTo>
                    <a:pt x="9120369" y="49982"/>
                  </a:lnTo>
                  <a:close/>
                </a:path>
                <a:path w="11796394" h="318769">
                  <a:moveTo>
                    <a:pt x="9183006" y="49982"/>
                  </a:moveTo>
                  <a:lnTo>
                    <a:pt x="9151688" y="49982"/>
                  </a:lnTo>
                  <a:lnTo>
                    <a:pt x="9151688" y="70924"/>
                  </a:lnTo>
                  <a:lnTo>
                    <a:pt x="9183006" y="70924"/>
                  </a:lnTo>
                  <a:lnTo>
                    <a:pt x="9183006" y="49982"/>
                  </a:lnTo>
                  <a:close/>
                </a:path>
                <a:path w="11796394" h="318769">
                  <a:moveTo>
                    <a:pt x="9245644" y="49982"/>
                  </a:moveTo>
                  <a:lnTo>
                    <a:pt x="9214325" y="49982"/>
                  </a:lnTo>
                  <a:lnTo>
                    <a:pt x="9214325" y="70924"/>
                  </a:lnTo>
                  <a:lnTo>
                    <a:pt x="9245644" y="70924"/>
                  </a:lnTo>
                  <a:lnTo>
                    <a:pt x="9245644" y="49982"/>
                  </a:lnTo>
                  <a:close/>
                </a:path>
                <a:path w="11796394" h="318769">
                  <a:moveTo>
                    <a:pt x="9308282" y="49982"/>
                  </a:moveTo>
                  <a:lnTo>
                    <a:pt x="9276962" y="49982"/>
                  </a:lnTo>
                  <a:lnTo>
                    <a:pt x="9276962" y="70924"/>
                  </a:lnTo>
                  <a:lnTo>
                    <a:pt x="9308282" y="70924"/>
                  </a:lnTo>
                  <a:lnTo>
                    <a:pt x="9308282" y="49982"/>
                  </a:lnTo>
                  <a:close/>
                </a:path>
                <a:path w="11796394" h="318769">
                  <a:moveTo>
                    <a:pt x="9370919" y="49982"/>
                  </a:moveTo>
                  <a:lnTo>
                    <a:pt x="9339600" y="49982"/>
                  </a:lnTo>
                  <a:lnTo>
                    <a:pt x="9339600" y="70924"/>
                  </a:lnTo>
                  <a:lnTo>
                    <a:pt x="9370919" y="70924"/>
                  </a:lnTo>
                  <a:lnTo>
                    <a:pt x="9370919" y="49982"/>
                  </a:lnTo>
                  <a:close/>
                </a:path>
                <a:path w="11796394" h="318769">
                  <a:moveTo>
                    <a:pt x="9433556" y="49982"/>
                  </a:moveTo>
                  <a:lnTo>
                    <a:pt x="9402238" y="49982"/>
                  </a:lnTo>
                  <a:lnTo>
                    <a:pt x="9402238" y="70924"/>
                  </a:lnTo>
                  <a:lnTo>
                    <a:pt x="9433556" y="70924"/>
                  </a:lnTo>
                  <a:lnTo>
                    <a:pt x="9433556" y="49982"/>
                  </a:lnTo>
                  <a:close/>
                </a:path>
                <a:path w="11796394" h="318769">
                  <a:moveTo>
                    <a:pt x="9496194" y="49982"/>
                  </a:moveTo>
                  <a:lnTo>
                    <a:pt x="9464875" y="49982"/>
                  </a:lnTo>
                  <a:lnTo>
                    <a:pt x="9464875" y="70924"/>
                  </a:lnTo>
                  <a:lnTo>
                    <a:pt x="9496194" y="70924"/>
                  </a:lnTo>
                  <a:lnTo>
                    <a:pt x="9496194" y="49982"/>
                  </a:lnTo>
                  <a:close/>
                </a:path>
                <a:path w="11796394" h="318769">
                  <a:moveTo>
                    <a:pt x="9558831" y="49982"/>
                  </a:moveTo>
                  <a:lnTo>
                    <a:pt x="9527512" y="49982"/>
                  </a:lnTo>
                  <a:lnTo>
                    <a:pt x="9527512" y="70924"/>
                  </a:lnTo>
                  <a:lnTo>
                    <a:pt x="9558831" y="70924"/>
                  </a:lnTo>
                  <a:lnTo>
                    <a:pt x="9558831" y="49982"/>
                  </a:lnTo>
                  <a:close/>
                </a:path>
                <a:path w="11796394" h="318769">
                  <a:moveTo>
                    <a:pt x="9621468" y="49982"/>
                  </a:moveTo>
                  <a:lnTo>
                    <a:pt x="9590149" y="49982"/>
                  </a:lnTo>
                  <a:lnTo>
                    <a:pt x="9590149" y="70924"/>
                  </a:lnTo>
                  <a:lnTo>
                    <a:pt x="9621468" y="70924"/>
                  </a:lnTo>
                  <a:lnTo>
                    <a:pt x="9621468" y="49982"/>
                  </a:lnTo>
                  <a:close/>
                </a:path>
                <a:path w="11796394" h="318769">
                  <a:moveTo>
                    <a:pt x="9684106" y="49982"/>
                  </a:moveTo>
                  <a:lnTo>
                    <a:pt x="9652787" y="49982"/>
                  </a:lnTo>
                  <a:lnTo>
                    <a:pt x="9652787" y="70924"/>
                  </a:lnTo>
                  <a:lnTo>
                    <a:pt x="9684106" y="70924"/>
                  </a:lnTo>
                  <a:lnTo>
                    <a:pt x="9684106" y="49982"/>
                  </a:lnTo>
                  <a:close/>
                </a:path>
                <a:path w="11796394" h="318769">
                  <a:moveTo>
                    <a:pt x="9746743" y="49982"/>
                  </a:moveTo>
                  <a:lnTo>
                    <a:pt x="9715425" y="49982"/>
                  </a:lnTo>
                  <a:lnTo>
                    <a:pt x="9715425" y="70924"/>
                  </a:lnTo>
                  <a:lnTo>
                    <a:pt x="9746743" y="70924"/>
                  </a:lnTo>
                  <a:lnTo>
                    <a:pt x="9746743" y="49982"/>
                  </a:lnTo>
                  <a:close/>
                </a:path>
                <a:path w="11796394" h="318769">
                  <a:moveTo>
                    <a:pt x="9809381" y="49982"/>
                  </a:moveTo>
                  <a:lnTo>
                    <a:pt x="9778062" y="49982"/>
                  </a:lnTo>
                  <a:lnTo>
                    <a:pt x="9778062" y="70924"/>
                  </a:lnTo>
                  <a:lnTo>
                    <a:pt x="9809381" y="70924"/>
                  </a:lnTo>
                  <a:lnTo>
                    <a:pt x="9809381" y="49982"/>
                  </a:lnTo>
                  <a:close/>
                </a:path>
                <a:path w="11796394" h="318769">
                  <a:moveTo>
                    <a:pt x="9872018" y="49982"/>
                  </a:moveTo>
                  <a:lnTo>
                    <a:pt x="9840699" y="49982"/>
                  </a:lnTo>
                  <a:lnTo>
                    <a:pt x="9840699" y="70924"/>
                  </a:lnTo>
                  <a:lnTo>
                    <a:pt x="9872018" y="70924"/>
                  </a:lnTo>
                  <a:lnTo>
                    <a:pt x="9872018" y="49982"/>
                  </a:lnTo>
                  <a:close/>
                </a:path>
                <a:path w="11796394" h="318769">
                  <a:moveTo>
                    <a:pt x="9934655" y="49982"/>
                  </a:moveTo>
                  <a:lnTo>
                    <a:pt x="9903337" y="49982"/>
                  </a:lnTo>
                  <a:lnTo>
                    <a:pt x="9903337" y="70924"/>
                  </a:lnTo>
                  <a:lnTo>
                    <a:pt x="9934655" y="70924"/>
                  </a:lnTo>
                  <a:lnTo>
                    <a:pt x="9934655" y="49982"/>
                  </a:lnTo>
                  <a:close/>
                </a:path>
                <a:path w="11796394" h="318769">
                  <a:moveTo>
                    <a:pt x="9997293" y="49982"/>
                  </a:moveTo>
                  <a:lnTo>
                    <a:pt x="9965974" y="49982"/>
                  </a:lnTo>
                  <a:lnTo>
                    <a:pt x="9965974" y="70924"/>
                  </a:lnTo>
                  <a:lnTo>
                    <a:pt x="9997293" y="70924"/>
                  </a:lnTo>
                  <a:lnTo>
                    <a:pt x="9997293" y="49982"/>
                  </a:lnTo>
                  <a:close/>
                </a:path>
                <a:path w="11796394" h="318769">
                  <a:moveTo>
                    <a:pt x="10059930" y="49982"/>
                  </a:moveTo>
                  <a:lnTo>
                    <a:pt x="10028611" y="49982"/>
                  </a:lnTo>
                  <a:lnTo>
                    <a:pt x="10028611" y="70924"/>
                  </a:lnTo>
                  <a:lnTo>
                    <a:pt x="10059930" y="70924"/>
                  </a:lnTo>
                  <a:lnTo>
                    <a:pt x="10059930" y="49982"/>
                  </a:lnTo>
                  <a:close/>
                </a:path>
                <a:path w="11796394" h="318769">
                  <a:moveTo>
                    <a:pt x="10122568" y="49982"/>
                  </a:moveTo>
                  <a:lnTo>
                    <a:pt x="10091249" y="49982"/>
                  </a:lnTo>
                  <a:lnTo>
                    <a:pt x="10091249" y="70924"/>
                  </a:lnTo>
                  <a:lnTo>
                    <a:pt x="10122568" y="70924"/>
                  </a:lnTo>
                  <a:lnTo>
                    <a:pt x="10122568" y="49982"/>
                  </a:lnTo>
                  <a:close/>
                </a:path>
                <a:path w="11796394" h="318769">
                  <a:moveTo>
                    <a:pt x="10185205" y="49982"/>
                  </a:moveTo>
                  <a:lnTo>
                    <a:pt x="10153886" y="49982"/>
                  </a:lnTo>
                  <a:lnTo>
                    <a:pt x="10153886" y="70924"/>
                  </a:lnTo>
                  <a:lnTo>
                    <a:pt x="10185205" y="70924"/>
                  </a:lnTo>
                  <a:lnTo>
                    <a:pt x="10185205" y="49982"/>
                  </a:lnTo>
                  <a:close/>
                </a:path>
                <a:path w="11796394" h="318769">
                  <a:moveTo>
                    <a:pt x="10247842" y="49982"/>
                  </a:moveTo>
                  <a:lnTo>
                    <a:pt x="10216524" y="49982"/>
                  </a:lnTo>
                  <a:lnTo>
                    <a:pt x="10216524" y="70924"/>
                  </a:lnTo>
                  <a:lnTo>
                    <a:pt x="10247842" y="70924"/>
                  </a:lnTo>
                  <a:lnTo>
                    <a:pt x="10247842" y="49982"/>
                  </a:lnTo>
                  <a:close/>
                </a:path>
                <a:path w="11796394" h="318769">
                  <a:moveTo>
                    <a:pt x="10310480" y="49982"/>
                  </a:moveTo>
                  <a:lnTo>
                    <a:pt x="10279161" y="49982"/>
                  </a:lnTo>
                  <a:lnTo>
                    <a:pt x="10279161" y="70924"/>
                  </a:lnTo>
                  <a:lnTo>
                    <a:pt x="10310480" y="70924"/>
                  </a:lnTo>
                  <a:lnTo>
                    <a:pt x="10310480" y="49982"/>
                  </a:lnTo>
                  <a:close/>
                </a:path>
                <a:path w="11796394" h="318769">
                  <a:moveTo>
                    <a:pt x="10373117" y="49982"/>
                  </a:moveTo>
                  <a:lnTo>
                    <a:pt x="10341799" y="49982"/>
                  </a:lnTo>
                  <a:lnTo>
                    <a:pt x="10341799" y="70924"/>
                  </a:lnTo>
                  <a:lnTo>
                    <a:pt x="10373117" y="70924"/>
                  </a:lnTo>
                  <a:lnTo>
                    <a:pt x="10373117" y="49982"/>
                  </a:lnTo>
                  <a:close/>
                </a:path>
                <a:path w="11796394" h="318769">
                  <a:moveTo>
                    <a:pt x="10435755" y="49982"/>
                  </a:moveTo>
                  <a:lnTo>
                    <a:pt x="10404437" y="49982"/>
                  </a:lnTo>
                  <a:lnTo>
                    <a:pt x="10404437" y="70924"/>
                  </a:lnTo>
                  <a:lnTo>
                    <a:pt x="10435755" y="70924"/>
                  </a:lnTo>
                  <a:lnTo>
                    <a:pt x="10435755" y="49982"/>
                  </a:lnTo>
                  <a:close/>
                </a:path>
                <a:path w="11796394" h="318769">
                  <a:moveTo>
                    <a:pt x="10498392" y="49982"/>
                  </a:moveTo>
                  <a:lnTo>
                    <a:pt x="10467073" y="49982"/>
                  </a:lnTo>
                  <a:lnTo>
                    <a:pt x="10467073" y="70924"/>
                  </a:lnTo>
                  <a:lnTo>
                    <a:pt x="10498392" y="70924"/>
                  </a:lnTo>
                  <a:lnTo>
                    <a:pt x="10498392" y="49982"/>
                  </a:lnTo>
                  <a:close/>
                </a:path>
                <a:path w="11796394" h="318769">
                  <a:moveTo>
                    <a:pt x="10561029" y="49982"/>
                  </a:moveTo>
                  <a:lnTo>
                    <a:pt x="10529711" y="49982"/>
                  </a:lnTo>
                  <a:lnTo>
                    <a:pt x="10529711" y="70924"/>
                  </a:lnTo>
                  <a:lnTo>
                    <a:pt x="10561029" y="70924"/>
                  </a:lnTo>
                  <a:lnTo>
                    <a:pt x="10561029" y="49982"/>
                  </a:lnTo>
                  <a:close/>
                </a:path>
                <a:path w="11796394" h="318769">
                  <a:moveTo>
                    <a:pt x="10623668" y="49982"/>
                  </a:moveTo>
                  <a:lnTo>
                    <a:pt x="10592348" y="49982"/>
                  </a:lnTo>
                  <a:lnTo>
                    <a:pt x="10592348" y="70924"/>
                  </a:lnTo>
                  <a:lnTo>
                    <a:pt x="10623668" y="70924"/>
                  </a:lnTo>
                  <a:lnTo>
                    <a:pt x="10623668" y="49982"/>
                  </a:lnTo>
                  <a:close/>
                </a:path>
                <a:path w="11796394" h="318769">
                  <a:moveTo>
                    <a:pt x="10686304" y="49982"/>
                  </a:moveTo>
                  <a:lnTo>
                    <a:pt x="10654986" y="49982"/>
                  </a:lnTo>
                  <a:lnTo>
                    <a:pt x="10654986" y="70924"/>
                  </a:lnTo>
                  <a:lnTo>
                    <a:pt x="10686304" y="70924"/>
                  </a:lnTo>
                  <a:lnTo>
                    <a:pt x="10686304" y="49982"/>
                  </a:lnTo>
                  <a:close/>
                </a:path>
                <a:path w="11796394" h="318769">
                  <a:moveTo>
                    <a:pt x="10748942" y="49982"/>
                  </a:moveTo>
                  <a:lnTo>
                    <a:pt x="10717624" y="49982"/>
                  </a:lnTo>
                  <a:lnTo>
                    <a:pt x="10717624" y="70924"/>
                  </a:lnTo>
                  <a:lnTo>
                    <a:pt x="10748942" y="70924"/>
                  </a:lnTo>
                  <a:lnTo>
                    <a:pt x="10748942" y="49982"/>
                  </a:lnTo>
                  <a:close/>
                </a:path>
                <a:path w="11796394" h="318769">
                  <a:moveTo>
                    <a:pt x="10811579" y="49982"/>
                  </a:moveTo>
                  <a:lnTo>
                    <a:pt x="10780260" y="49982"/>
                  </a:lnTo>
                  <a:lnTo>
                    <a:pt x="10780260" y="70924"/>
                  </a:lnTo>
                  <a:lnTo>
                    <a:pt x="10811579" y="70924"/>
                  </a:lnTo>
                  <a:lnTo>
                    <a:pt x="10811579" y="49982"/>
                  </a:lnTo>
                  <a:close/>
                </a:path>
                <a:path w="11796394" h="318769">
                  <a:moveTo>
                    <a:pt x="10874217" y="49982"/>
                  </a:moveTo>
                  <a:lnTo>
                    <a:pt x="10842899" y="49982"/>
                  </a:lnTo>
                  <a:lnTo>
                    <a:pt x="10842899" y="70924"/>
                  </a:lnTo>
                  <a:lnTo>
                    <a:pt x="10874217" y="70924"/>
                  </a:lnTo>
                  <a:lnTo>
                    <a:pt x="10874217" y="49982"/>
                  </a:lnTo>
                  <a:close/>
                </a:path>
                <a:path w="11796394" h="318769">
                  <a:moveTo>
                    <a:pt x="10936854" y="49982"/>
                  </a:moveTo>
                  <a:lnTo>
                    <a:pt x="10905536" y="49982"/>
                  </a:lnTo>
                  <a:lnTo>
                    <a:pt x="10905536" y="70924"/>
                  </a:lnTo>
                  <a:lnTo>
                    <a:pt x="10936854" y="70924"/>
                  </a:lnTo>
                  <a:lnTo>
                    <a:pt x="10936854" y="49982"/>
                  </a:lnTo>
                  <a:close/>
                </a:path>
                <a:path w="11796394" h="318769">
                  <a:moveTo>
                    <a:pt x="10999491" y="49982"/>
                  </a:moveTo>
                  <a:lnTo>
                    <a:pt x="10968173" y="49982"/>
                  </a:lnTo>
                  <a:lnTo>
                    <a:pt x="10968173" y="70924"/>
                  </a:lnTo>
                  <a:lnTo>
                    <a:pt x="10999491" y="70924"/>
                  </a:lnTo>
                  <a:lnTo>
                    <a:pt x="10999491" y="49982"/>
                  </a:lnTo>
                  <a:close/>
                </a:path>
                <a:path w="11796394" h="318769">
                  <a:moveTo>
                    <a:pt x="11062129" y="49982"/>
                  </a:moveTo>
                  <a:lnTo>
                    <a:pt x="11030811" y="49982"/>
                  </a:lnTo>
                  <a:lnTo>
                    <a:pt x="11030811" y="70924"/>
                  </a:lnTo>
                  <a:lnTo>
                    <a:pt x="11062129" y="70924"/>
                  </a:lnTo>
                  <a:lnTo>
                    <a:pt x="11062129" y="49982"/>
                  </a:lnTo>
                  <a:close/>
                </a:path>
                <a:path w="11796394" h="318769">
                  <a:moveTo>
                    <a:pt x="11124766" y="49982"/>
                  </a:moveTo>
                  <a:lnTo>
                    <a:pt x="11093448" y="49982"/>
                  </a:lnTo>
                  <a:lnTo>
                    <a:pt x="11093448" y="70924"/>
                  </a:lnTo>
                  <a:lnTo>
                    <a:pt x="11124766" y="70924"/>
                  </a:lnTo>
                  <a:lnTo>
                    <a:pt x="11124766" y="49982"/>
                  </a:lnTo>
                  <a:close/>
                </a:path>
                <a:path w="11796394" h="318769">
                  <a:moveTo>
                    <a:pt x="11187404" y="49982"/>
                  </a:moveTo>
                  <a:lnTo>
                    <a:pt x="11156086" y="49982"/>
                  </a:lnTo>
                  <a:lnTo>
                    <a:pt x="11156086" y="70924"/>
                  </a:lnTo>
                  <a:lnTo>
                    <a:pt x="11187404" y="70924"/>
                  </a:lnTo>
                  <a:lnTo>
                    <a:pt x="11187404" y="49982"/>
                  </a:lnTo>
                  <a:close/>
                </a:path>
                <a:path w="11796394" h="318769">
                  <a:moveTo>
                    <a:pt x="11250041" y="49982"/>
                  </a:moveTo>
                  <a:lnTo>
                    <a:pt x="11218723" y="49982"/>
                  </a:lnTo>
                  <a:lnTo>
                    <a:pt x="11218723" y="70924"/>
                  </a:lnTo>
                  <a:lnTo>
                    <a:pt x="11250041" y="70924"/>
                  </a:lnTo>
                  <a:lnTo>
                    <a:pt x="11250041" y="49982"/>
                  </a:lnTo>
                  <a:close/>
                </a:path>
                <a:path w="11796394" h="318769">
                  <a:moveTo>
                    <a:pt x="11312679" y="49982"/>
                  </a:moveTo>
                  <a:lnTo>
                    <a:pt x="11281360" y="49982"/>
                  </a:lnTo>
                  <a:lnTo>
                    <a:pt x="11281360" y="70924"/>
                  </a:lnTo>
                  <a:lnTo>
                    <a:pt x="11312679" y="70924"/>
                  </a:lnTo>
                  <a:lnTo>
                    <a:pt x="11312679" y="49982"/>
                  </a:lnTo>
                  <a:close/>
                </a:path>
                <a:path w="11796394" h="318769">
                  <a:moveTo>
                    <a:pt x="11375316" y="49982"/>
                  </a:moveTo>
                  <a:lnTo>
                    <a:pt x="11343998" y="49982"/>
                  </a:lnTo>
                  <a:lnTo>
                    <a:pt x="11343998" y="70924"/>
                  </a:lnTo>
                  <a:lnTo>
                    <a:pt x="11375316" y="70924"/>
                  </a:lnTo>
                  <a:lnTo>
                    <a:pt x="11375316" y="49982"/>
                  </a:lnTo>
                  <a:close/>
                </a:path>
                <a:path w="11796394" h="318769">
                  <a:moveTo>
                    <a:pt x="11437955" y="49982"/>
                  </a:moveTo>
                  <a:lnTo>
                    <a:pt x="11406635" y="49982"/>
                  </a:lnTo>
                  <a:lnTo>
                    <a:pt x="11406635" y="70924"/>
                  </a:lnTo>
                  <a:lnTo>
                    <a:pt x="11437955" y="70924"/>
                  </a:lnTo>
                  <a:lnTo>
                    <a:pt x="11437955" y="49982"/>
                  </a:lnTo>
                  <a:close/>
                </a:path>
                <a:path w="11796394" h="318769">
                  <a:moveTo>
                    <a:pt x="11500591" y="49982"/>
                  </a:moveTo>
                  <a:lnTo>
                    <a:pt x="11469273" y="49982"/>
                  </a:lnTo>
                  <a:lnTo>
                    <a:pt x="11469273" y="70924"/>
                  </a:lnTo>
                  <a:lnTo>
                    <a:pt x="11500591" y="70924"/>
                  </a:lnTo>
                  <a:lnTo>
                    <a:pt x="11500591" y="49982"/>
                  </a:lnTo>
                  <a:close/>
                </a:path>
                <a:path w="11796394" h="318769">
                  <a:moveTo>
                    <a:pt x="11563229" y="49982"/>
                  </a:moveTo>
                  <a:lnTo>
                    <a:pt x="11531910" y="49982"/>
                  </a:lnTo>
                  <a:lnTo>
                    <a:pt x="11531910" y="70924"/>
                  </a:lnTo>
                  <a:lnTo>
                    <a:pt x="11563229" y="70924"/>
                  </a:lnTo>
                  <a:lnTo>
                    <a:pt x="11563229" y="49982"/>
                  </a:lnTo>
                  <a:close/>
                </a:path>
                <a:path w="11796394" h="318769">
                  <a:moveTo>
                    <a:pt x="11625867" y="49982"/>
                  </a:moveTo>
                  <a:lnTo>
                    <a:pt x="11594548" y="49982"/>
                  </a:lnTo>
                  <a:lnTo>
                    <a:pt x="11594548" y="70924"/>
                  </a:lnTo>
                  <a:lnTo>
                    <a:pt x="11625867" y="70924"/>
                  </a:lnTo>
                  <a:lnTo>
                    <a:pt x="11625867" y="49982"/>
                  </a:lnTo>
                  <a:close/>
                </a:path>
              </a:pathLst>
            </a:custGeom>
            <a:solidFill>
              <a:srgbClr val="2C52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94734" y="2261711"/>
              <a:ext cx="12450445" cy="5183505"/>
            </a:xfrm>
            <a:custGeom>
              <a:avLst/>
              <a:gdLst/>
              <a:ahLst/>
              <a:cxnLst/>
              <a:rect l="l" t="t" r="r" b="b"/>
              <a:pathLst>
                <a:path w="12450444" h="5183505">
                  <a:moveTo>
                    <a:pt x="12156697" y="0"/>
                  </a:moveTo>
                  <a:lnTo>
                    <a:pt x="293184" y="0"/>
                  </a:lnTo>
                  <a:lnTo>
                    <a:pt x="245628" y="3837"/>
                  </a:lnTo>
                  <a:lnTo>
                    <a:pt x="200515" y="14946"/>
                  </a:lnTo>
                  <a:lnTo>
                    <a:pt x="158449" y="32724"/>
                  </a:lnTo>
                  <a:lnTo>
                    <a:pt x="120033" y="56567"/>
                  </a:lnTo>
                  <a:lnTo>
                    <a:pt x="85871" y="85871"/>
                  </a:lnTo>
                  <a:lnTo>
                    <a:pt x="56567" y="120033"/>
                  </a:lnTo>
                  <a:lnTo>
                    <a:pt x="32724" y="158449"/>
                  </a:lnTo>
                  <a:lnTo>
                    <a:pt x="14946" y="200515"/>
                  </a:lnTo>
                  <a:lnTo>
                    <a:pt x="3837" y="245628"/>
                  </a:lnTo>
                  <a:lnTo>
                    <a:pt x="0" y="293184"/>
                  </a:lnTo>
                  <a:lnTo>
                    <a:pt x="0" y="4889903"/>
                  </a:lnTo>
                  <a:lnTo>
                    <a:pt x="3837" y="4937459"/>
                  </a:lnTo>
                  <a:lnTo>
                    <a:pt x="14946" y="4982572"/>
                  </a:lnTo>
                  <a:lnTo>
                    <a:pt x="32724" y="5024638"/>
                  </a:lnTo>
                  <a:lnTo>
                    <a:pt x="56567" y="5063054"/>
                  </a:lnTo>
                  <a:lnTo>
                    <a:pt x="85871" y="5097216"/>
                  </a:lnTo>
                  <a:lnTo>
                    <a:pt x="120033" y="5126520"/>
                  </a:lnTo>
                  <a:lnTo>
                    <a:pt x="158449" y="5150363"/>
                  </a:lnTo>
                  <a:lnTo>
                    <a:pt x="200515" y="5168141"/>
                  </a:lnTo>
                  <a:lnTo>
                    <a:pt x="245628" y="5179250"/>
                  </a:lnTo>
                  <a:lnTo>
                    <a:pt x="293184" y="5183088"/>
                  </a:lnTo>
                  <a:lnTo>
                    <a:pt x="12156697" y="5183088"/>
                  </a:lnTo>
                  <a:lnTo>
                    <a:pt x="12204254" y="5179250"/>
                  </a:lnTo>
                  <a:lnTo>
                    <a:pt x="12249367" y="5168141"/>
                  </a:lnTo>
                  <a:lnTo>
                    <a:pt x="12291433" y="5150363"/>
                  </a:lnTo>
                  <a:lnTo>
                    <a:pt x="12329849" y="5126520"/>
                  </a:lnTo>
                  <a:lnTo>
                    <a:pt x="12364010" y="5097216"/>
                  </a:lnTo>
                  <a:lnTo>
                    <a:pt x="12393315" y="5063054"/>
                  </a:lnTo>
                  <a:lnTo>
                    <a:pt x="12417157" y="5024638"/>
                  </a:lnTo>
                  <a:lnTo>
                    <a:pt x="12434935" y="4982572"/>
                  </a:lnTo>
                  <a:lnTo>
                    <a:pt x="12446045" y="4937459"/>
                  </a:lnTo>
                  <a:lnTo>
                    <a:pt x="12449882" y="4889903"/>
                  </a:lnTo>
                  <a:lnTo>
                    <a:pt x="12449882" y="293184"/>
                  </a:lnTo>
                  <a:lnTo>
                    <a:pt x="12446045" y="245628"/>
                  </a:lnTo>
                  <a:lnTo>
                    <a:pt x="12434935" y="200515"/>
                  </a:lnTo>
                  <a:lnTo>
                    <a:pt x="12417157" y="158449"/>
                  </a:lnTo>
                  <a:lnTo>
                    <a:pt x="12393315" y="120033"/>
                  </a:lnTo>
                  <a:lnTo>
                    <a:pt x="12364010" y="85871"/>
                  </a:lnTo>
                  <a:lnTo>
                    <a:pt x="12329849" y="56567"/>
                  </a:lnTo>
                  <a:lnTo>
                    <a:pt x="12291433" y="32724"/>
                  </a:lnTo>
                  <a:lnTo>
                    <a:pt x="12249367" y="14946"/>
                  </a:lnTo>
                  <a:lnTo>
                    <a:pt x="12204254" y="3837"/>
                  </a:lnTo>
                  <a:lnTo>
                    <a:pt x="12156697" y="0"/>
                  </a:lnTo>
                  <a:close/>
                </a:path>
              </a:pathLst>
            </a:custGeom>
            <a:solidFill>
              <a:srgbClr val="416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19331" y="2774784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23378" y="0"/>
                  </a:moveTo>
                  <a:lnTo>
                    <a:pt x="195456" y="0"/>
                  </a:lnTo>
                  <a:lnTo>
                    <a:pt x="150640" y="5162"/>
                  </a:lnTo>
                  <a:lnTo>
                    <a:pt x="109499" y="19866"/>
                  </a:lnTo>
                  <a:lnTo>
                    <a:pt x="73208" y="42939"/>
                  </a:lnTo>
                  <a:lnTo>
                    <a:pt x="42939" y="73208"/>
                  </a:lnTo>
                  <a:lnTo>
                    <a:pt x="19866" y="109499"/>
                  </a:lnTo>
                  <a:lnTo>
                    <a:pt x="5162" y="150640"/>
                  </a:lnTo>
                  <a:lnTo>
                    <a:pt x="0" y="195456"/>
                  </a:lnTo>
                  <a:lnTo>
                    <a:pt x="0" y="223378"/>
                  </a:lnTo>
                  <a:lnTo>
                    <a:pt x="5162" y="268195"/>
                  </a:lnTo>
                  <a:lnTo>
                    <a:pt x="19866" y="309335"/>
                  </a:lnTo>
                  <a:lnTo>
                    <a:pt x="42939" y="345626"/>
                  </a:lnTo>
                  <a:lnTo>
                    <a:pt x="73208" y="375895"/>
                  </a:lnTo>
                  <a:lnTo>
                    <a:pt x="109499" y="398968"/>
                  </a:lnTo>
                  <a:lnTo>
                    <a:pt x="150640" y="413673"/>
                  </a:lnTo>
                  <a:lnTo>
                    <a:pt x="195456" y="418835"/>
                  </a:lnTo>
                  <a:lnTo>
                    <a:pt x="223378" y="418835"/>
                  </a:lnTo>
                  <a:lnTo>
                    <a:pt x="268195" y="413673"/>
                  </a:lnTo>
                  <a:lnTo>
                    <a:pt x="309335" y="398968"/>
                  </a:lnTo>
                  <a:lnTo>
                    <a:pt x="345626" y="375895"/>
                  </a:lnTo>
                  <a:lnTo>
                    <a:pt x="375895" y="345626"/>
                  </a:lnTo>
                  <a:lnTo>
                    <a:pt x="398968" y="309335"/>
                  </a:lnTo>
                  <a:lnTo>
                    <a:pt x="413673" y="268195"/>
                  </a:lnTo>
                  <a:lnTo>
                    <a:pt x="418835" y="223378"/>
                  </a:lnTo>
                  <a:lnTo>
                    <a:pt x="418835" y="195456"/>
                  </a:lnTo>
                  <a:lnTo>
                    <a:pt x="413673" y="150640"/>
                  </a:lnTo>
                  <a:lnTo>
                    <a:pt x="398968" y="109499"/>
                  </a:lnTo>
                  <a:lnTo>
                    <a:pt x="375895" y="73208"/>
                  </a:lnTo>
                  <a:lnTo>
                    <a:pt x="345626" y="42939"/>
                  </a:lnTo>
                  <a:lnTo>
                    <a:pt x="309335" y="19866"/>
                  </a:lnTo>
                  <a:lnTo>
                    <a:pt x="268195" y="5162"/>
                  </a:lnTo>
                  <a:lnTo>
                    <a:pt x="223378" y="0"/>
                  </a:lnTo>
                  <a:close/>
                </a:path>
              </a:pathLst>
            </a:custGeom>
            <a:solidFill>
              <a:srgbClr val="E3E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597" y="2858551"/>
              <a:ext cx="186954" cy="251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3346" y="2867456"/>
              <a:ext cx="173041" cy="22521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3048" y="2884728"/>
              <a:ext cx="7183056" cy="23987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19331" y="3403037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23378" y="0"/>
                  </a:moveTo>
                  <a:lnTo>
                    <a:pt x="195456" y="0"/>
                  </a:lnTo>
                  <a:lnTo>
                    <a:pt x="150640" y="5162"/>
                  </a:lnTo>
                  <a:lnTo>
                    <a:pt x="109499" y="19866"/>
                  </a:lnTo>
                  <a:lnTo>
                    <a:pt x="73208" y="42939"/>
                  </a:lnTo>
                  <a:lnTo>
                    <a:pt x="42939" y="73208"/>
                  </a:lnTo>
                  <a:lnTo>
                    <a:pt x="19866" y="109499"/>
                  </a:lnTo>
                  <a:lnTo>
                    <a:pt x="5162" y="150640"/>
                  </a:lnTo>
                  <a:lnTo>
                    <a:pt x="0" y="195456"/>
                  </a:lnTo>
                  <a:lnTo>
                    <a:pt x="0" y="223378"/>
                  </a:lnTo>
                  <a:lnTo>
                    <a:pt x="5162" y="268195"/>
                  </a:lnTo>
                  <a:lnTo>
                    <a:pt x="19866" y="309335"/>
                  </a:lnTo>
                  <a:lnTo>
                    <a:pt x="42939" y="345626"/>
                  </a:lnTo>
                  <a:lnTo>
                    <a:pt x="73208" y="375895"/>
                  </a:lnTo>
                  <a:lnTo>
                    <a:pt x="109499" y="398968"/>
                  </a:lnTo>
                  <a:lnTo>
                    <a:pt x="150640" y="413673"/>
                  </a:lnTo>
                  <a:lnTo>
                    <a:pt x="195456" y="418835"/>
                  </a:lnTo>
                  <a:lnTo>
                    <a:pt x="223378" y="418835"/>
                  </a:lnTo>
                  <a:lnTo>
                    <a:pt x="268195" y="413673"/>
                  </a:lnTo>
                  <a:lnTo>
                    <a:pt x="309335" y="398968"/>
                  </a:lnTo>
                  <a:lnTo>
                    <a:pt x="345626" y="375895"/>
                  </a:lnTo>
                  <a:lnTo>
                    <a:pt x="375895" y="345626"/>
                  </a:lnTo>
                  <a:lnTo>
                    <a:pt x="398968" y="309335"/>
                  </a:lnTo>
                  <a:lnTo>
                    <a:pt x="413673" y="268195"/>
                  </a:lnTo>
                  <a:lnTo>
                    <a:pt x="418835" y="223378"/>
                  </a:lnTo>
                  <a:lnTo>
                    <a:pt x="418835" y="195456"/>
                  </a:lnTo>
                  <a:lnTo>
                    <a:pt x="413673" y="150640"/>
                  </a:lnTo>
                  <a:lnTo>
                    <a:pt x="398968" y="109499"/>
                  </a:lnTo>
                  <a:lnTo>
                    <a:pt x="375895" y="73208"/>
                  </a:lnTo>
                  <a:lnTo>
                    <a:pt x="345626" y="42939"/>
                  </a:lnTo>
                  <a:lnTo>
                    <a:pt x="309335" y="19866"/>
                  </a:lnTo>
                  <a:lnTo>
                    <a:pt x="268195" y="5162"/>
                  </a:lnTo>
                  <a:lnTo>
                    <a:pt x="223378" y="0"/>
                  </a:lnTo>
                  <a:close/>
                </a:path>
              </a:pathLst>
            </a:custGeom>
            <a:solidFill>
              <a:srgbClr val="E3E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597" y="3486804"/>
              <a:ext cx="186954" cy="251301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43346" y="3495709"/>
            <a:ext cx="173041" cy="22521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80187" y="3512982"/>
            <a:ext cx="10914269" cy="242734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1319331" y="4031290"/>
            <a:ext cx="419100" cy="419100"/>
            <a:chOff x="1319331" y="4031290"/>
            <a:chExt cx="419100" cy="419100"/>
          </a:xfrm>
        </p:grpSpPr>
        <p:sp>
          <p:nvSpPr>
            <p:cNvPr id="15" name="object 15"/>
            <p:cNvSpPr/>
            <p:nvPr/>
          </p:nvSpPr>
          <p:spPr>
            <a:xfrm>
              <a:off x="1319331" y="403129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23378" y="0"/>
                  </a:moveTo>
                  <a:lnTo>
                    <a:pt x="195456" y="0"/>
                  </a:lnTo>
                  <a:lnTo>
                    <a:pt x="150640" y="5162"/>
                  </a:lnTo>
                  <a:lnTo>
                    <a:pt x="109499" y="19866"/>
                  </a:lnTo>
                  <a:lnTo>
                    <a:pt x="73208" y="42939"/>
                  </a:lnTo>
                  <a:lnTo>
                    <a:pt x="42939" y="73208"/>
                  </a:lnTo>
                  <a:lnTo>
                    <a:pt x="19866" y="109499"/>
                  </a:lnTo>
                  <a:lnTo>
                    <a:pt x="5162" y="150640"/>
                  </a:lnTo>
                  <a:lnTo>
                    <a:pt x="0" y="195456"/>
                  </a:lnTo>
                  <a:lnTo>
                    <a:pt x="0" y="223378"/>
                  </a:lnTo>
                  <a:lnTo>
                    <a:pt x="5162" y="268195"/>
                  </a:lnTo>
                  <a:lnTo>
                    <a:pt x="19866" y="309335"/>
                  </a:lnTo>
                  <a:lnTo>
                    <a:pt x="42939" y="345626"/>
                  </a:lnTo>
                  <a:lnTo>
                    <a:pt x="73208" y="375895"/>
                  </a:lnTo>
                  <a:lnTo>
                    <a:pt x="109499" y="398968"/>
                  </a:lnTo>
                  <a:lnTo>
                    <a:pt x="150640" y="413673"/>
                  </a:lnTo>
                  <a:lnTo>
                    <a:pt x="195456" y="418835"/>
                  </a:lnTo>
                  <a:lnTo>
                    <a:pt x="223378" y="418835"/>
                  </a:lnTo>
                  <a:lnTo>
                    <a:pt x="268195" y="413673"/>
                  </a:lnTo>
                  <a:lnTo>
                    <a:pt x="309335" y="398968"/>
                  </a:lnTo>
                  <a:lnTo>
                    <a:pt x="345626" y="375895"/>
                  </a:lnTo>
                  <a:lnTo>
                    <a:pt x="375895" y="345626"/>
                  </a:lnTo>
                  <a:lnTo>
                    <a:pt x="398968" y="309335"/>
                  </a:lnTo>
                  <a:lnTo>
                    <a:pt x="413673" y="268195"/>
                  </a:lnTo>
                  <a:lnTo>
                    <a:pt x="418835" y="223378"/>
                  </a:lnTo>
                  <a:lnTo>
                    <a:pt x="418835" y="195456"/>
                  </a:lnTo>
                  <a:lnTo>
                    <a:pt x="413673" y="150640"/>
                  </a:lnTo>
                  <a:lnTo>
                    <a:pt x="398968" y="109499"/>
                  </a:lnTo>
                  <a:lnTo>
                    <a:pt x="375895" y="73208"/>
                  </a:lnTo>
                  <a:lnTo>
                    <a:pt x="345626" y="42939"/>
                  </a:lnTo>
                  <a:lnTo>
                    <a:pt x="309335" y="19866"/>
                  </a:lnTo>
                  <a:lnTo>
                    <a:pt x="268195" y="5162"/>
                  </a:lnTo>
                  <a:lnTo>
                    <a:pt x="223378" y="0"/>
                  </a:lnTo>
                  <a:close/>
                </a:path>
              </a:pathLst>
            </a:custGeom>
            <a:solidFill>
              <a:srgbClr val="E3E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597" y="4115057"/>
              <a:ext cx="186954" cy="25130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3346" y="4123962"/>
              <a:ext cx="173041" cy="225214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980187" y="4138379"/>
            <a:ext cx="5746150" cy="245589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319331" y="4659543"/>
            <a:ext cx="419100" cy="419100"/>
            <a:chOff x="1319331" y="4659543"/>
            <a:chExt cx="419100" cy="419100"/>
          </a:xfrm>
        </p:grpSpPr>
        <p:sp>
          <p:nvSpPr>
            <p:cNvPr id="20" name="object 20"/>
            <p:cNvSpPr/>
            <p:nvPr/>
          </p:nvSpPr>
          <p:spPr>
            <a:xfrm>
              <a:off x="1319331" y="4659543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23378" y="0"/>
                  </a:moveTo>
                  <a:lnTo>
                    <a:pt x="195456" y="0"/>
                  </a:lnTo>
                  <a:lnTo>
                    <a:pt x="150640" y="5162"/>
                  </a:lnTo>
                  <a:lnTo>
                    <a:pt x="109499" y="19866"/>
                  </a:lnTo>
                  <a:lnTo>
                    <a:pt x="73208" y="42939"/>
                  </a:lnTo>
                  <a:lnTo>
                    <a:pt x="42939" y="73208"/>
                  </a:lnTo>
                  <a:lnTo>
                    <a:pt x="19866" y="109499"/>
                  </a:lnTo>
                  <a:lnTo>
                    <a:pt x="5162" y="150640"/>
                  </a:lnTo>
                  <a:lnTo>
                    <a:pt x="0" y="195456"/>
                  </a:lnTo>
                  <a:lnTo>
                    <a:pt x="0" y="223378"/>
                  </a:lnTo>
                  <a:lnTo>
                    <a:pt x="5162" y="268195"/>
                  </a:lnTo>
                  <a:lnTo>
                    <a:pt x="19866" y="309335"/>
                  </a:lnTo>
                  <a:lnTo>
                    <a:pt x="42939" y="345626"/>
                  </a:lnTo>
                  <a:lnTo>
                    <a:pt x="73208" y="375895"/>
                  </a:lnTo>
                  <a:lnTo>
                    <a:pt x="109499" y="398968"/>
                  </a:lnTo>
                  <a:lnTo>
                    <a:pt x="150640" y="413673"/>
                  </a:lnTo>
                  <a:lnTo>
                    <a:pt x="195456" y="418835"/>
                  </a:lnTo>
                  <a:lnTo>
                    <a:pt x="223378" y="418835"/>
                  </a:lnTo>
                  <a:lnTo>
                    <a:pt x="268195" y="413673"/>
                  </a:lnTo>
                  <a:lnTo>
                    <a:pt x="309335" y="398968"/>
                  </a:lnTo>
                  <a:lnTo>
                    <a:pt x="345626" y="375895"/>
                  </a:lnTo>
                  <a:lnTo>
                    <a:pt x="375895" y="345626"/>
                  </a:lnTo>
                  <a:lnTo>
                    <a:pt x="398968" y="309335"/>
                  </a:lnTo>
                  <a:lnTo>
                    <a:pt x="413673" y="268195"/>
                  </a:lnTo>
                  <a:lnTo>
                    <a:pt x="418835" y="223378"/>
                  </a:lnTo>
                  <a:lnTo>
                    <a:pt x="418835" y="195456"/>
                  </a:lnTo>
                  <a:lnTo>
                    <a:pt x="413673" y="150640"/>
                  </a:lnTo>
                  <a:lnTo>
                    <a:pt x="398968" y="109499"/>
                  </a:lnTo>
                  <a:lnTo>
                    <a:pt x="375895" y="73208"/>
                  </a:lnTo>
                  <a:lnTo>
                    <a:pt x="345626" y="42939"/>
                  </a:lnTo>
                  <a:lnTo>
                    <a:pt x="309335" y="19866"/>
                  </a:lnTo>
                  <a:lnTo>
                    <a:pt x="268195" y="5162"/>
                  </a:lnTo>
                  <a:lnTo>
                    <a:pt x="223378" y="0"/>
                  </a:lnTo>
                  <a:close/>
                </a:path>
              </a:pathLst>
            </a:custGeom>
            <a:solidFill>
              <a:srgbClr val="E3E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597" y="4743310"/>
              <a:ext cx="186954" cy="25130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3346" y="4752215"/>
              <a:ext cx="173041" cy="225214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973047" y="4766632"/>
            <a:ext cx="6123370" cy="245589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1319331" y="5287797"/>
            <a:ext cx="419100" cy="419100"/>
            <a:chOff x="1319331" y="5287797"/>
            <a:chExt cx="419100" cy="419100"/>
          </a:xfrm>
        </p:grpSpPr>
        <p:sp>
          <p:nvSpPr>
            <p:cNvPr id="25" name="object 25"/>
            <p:cNvSpPr/>
            <p:nvPr/>
          </p:nvSpPr>
          <p:spPr>
            <a:xfrm>
              <a:off x="1319331" y="5287797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23378" y="0"/>
                  </a:moveTo>
                  <a:lnTo>
                    <a:pt x="195456" y="0"/>
                  </a:lnTo>
                  <a:lnTo>
                    <a:pt x="150640" y="5162"/>
                  </a:lnTo>
                  <a:lnTo>
                    <a:pt x="109499" y="19866"/>
                  </a:lnTo>
                  <a:lnTo>
                    <a:pt x="73208" y="42939"/>
                  </a:lnTo>
                  <a:lnTo>
                    <a:pt x="42939" y="73208"/>
                  </a:lnTo>
                  <a:lnTo>
                    <a:pt x="19866" y="109499"/>
                  </a:lnTo>
                  <a:lnTo>
                    <a:pt x="5162" y="150640"/>
                  </a:lnTo>
                  <a:lnTo>
                    <a:pt x="0" y="195456"/>
                  </a:lnTo>
                  <a:lnTo>
                    <a:pt x="0" y="223378"/>
                  </a:lnTo>
                  <a:lnTo>
                    <a:pt x="5162" y="268195"/>
                  </a:lnTo>
                  <a:lnTo>
                    <a:pt x="19866" y="309335"/>
                  </a:lnTo>
                  <a:lnTo>
                    <a:pt x="42939" y="345626"/>
                  </a:lnTo>
                  <a:lnTo>
                    <a:pt x="73208" y="375895"/>
                  </a:lnTo>
                  <a:lnTo>
                    <a:pt x="109499" y="398968"/>
                  </a:lnTo>
                  <a:lnTo>
                    <a:pt x="150640" y="413673"/>
                  </a:lnTo>
                  <a:lnTo>
                    <a:pt x="195456" y="418835"/>
                  </a:lnTo>
                  <a:lnTo>
                    <a:pt x="223378" y="418835"/>
                  </a:lnTo>
                  <a:lnTo>
                    <a:pt x="268195" y="413673"/>
                  </a:lnTo>
                  <a:lnTo>
                    <a:pt x="309335" y="398968"/>
                  </a:lnTo>
                  <a:lnTo>
                    <a:pt x="345626" y="375895"/>
                  </a:lnTo>
                  <a:lnTo>
                    <a:pt x="375895" y="345626"/>
                  </a:lnTo>
                  <a:lnTo>
                    <a:pt x="398968" y="309335"/>
                  </a:lnTo>
                  <a:lnTo>
                    <a:pt x="413673" y="268195"/>
                  </a:lnTo>
                  <a:lnTo>
                    <a:pt x="418835" y="223378"/>
                  </a:lnTo>
                  <a:lnTo>
                    <a:pt x="418835" y="195456"/>
                  </a:lnTo>
                  <a:lnTo>
                    <a:pt x="413673" y="150640"/>
                  </a:lnTo>
                  <a:lnTo>
                    <a:pt x="398968" y="109499"/>
                  </a:lnTo>
                  <a:lnTo>
                    <a:pt x="375895" y="73208"/>
                  </a:lnTo>
                  <a:lnTo>
                    <a:pt x="345626" y="42939"/>
                  </a:lnTo>
                  <a:lnTo>
                    <a:pt x="309335" y="19866"/>
                  </a:lnTo>
                  <a:lnTo>
                    <a:pt x="268195" y="5162"/>
                  </a:lnTo>
                  <a:lnTo>
                    <a:pt x="223378" y="0"/>
                  </a:lnTo>
                  <a:close/>
                </a:path>
              </a:pathLst>
            </a:custGeom>
            <a:solidFill>
              <a:srgbClr val="E3E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597" y="5371564"/>
              <a:ext cx="186954" cy="25130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3346" y="5380468"/>
              <a:ext cx="173041" cy="225214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972334" y="5394885"/>
            <a:ext cx="7889328" cy="242734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1319331" y="5916050"/>
            <a:ext cx="419100" cy="419100"/>
            <a:chOff x="1319331" y="5916050"/>
            <a:chExt cx="419100" cy="419100"/>
          </a:xfrm>
        </p:grpSpPr>
        <p:sp>
          <p:nvSpPr>
            <p:cNvPr id="30" name="object 30"/>
            <p:cNvSpPr/>
            <p:nvPr/>
          </p:nvSpPr>
          <p:spPr>
            <a:xfrm>
              <a:off x="1319331" y="59160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23378" y="0"/>
                  </a:moveTo>
                  <a:lnTo>
                    <a:pt x="195456" y="0"/>
                  </a:lnTo>
                  <a:lnTo>
                    <a:pt x="150640" y="5162"/>
                  </a:lnTo>
                  <a:lnTo>
                    <a:pt x="109499" y="19866"/>
                  </a:lnTo>
                  <a:lnTo>
                    <a:pt x="73208" y="42939"/>
                  </a:lnTo>
                  <a:lnTo>
                    <a:pt x="42939" y="73208"/>
                  </a:lnTo>
                  <a:lnTo>
                    <a:pt x="19866" y="109499"/>
                  </a:lnTo>
                  <a:lnTo>
                    <a:pt x="5162" y="150640"/>
                  </a:lnTo>
                  <a:lnTo>
                    <a:pt x="0" y="195456"/>
                  </a:lnTo>
                  <a:lnTo>
                    <a:pt x="0" y="223378"/>
                  </a:lnTo>
                  <a:lnTo>
                    <a:pt x="5162" y="268195"/>
                  </a:lnTo>
                  <a:lnTo>
                    <a:pt x="19866" y="309335"/>
                  </a:lnTo>
                  <a:lnTo>
                    <a:pt x="42939" y="345626"/>
                  </a:lnTo>
                  <a:lnTo>
                    <a:pt x="73208" y="375895"/>
                  </a:lnTo>
                  <a:lnTo>
                    <a:pt x="109499" y="398968"/>
                  </a:lnTo>
                  <a:lnTo>
                    <a:pt x="150640" y="413673"/>
                  </a:lnTo>
                  <a:lnTo>
                    <a:pt x="195456" y="418835"/>
                  </a:lnTo>
                  <a:lnTo>
                    <a:pt x="223378" y="418835"/>
                  </a:lnTo>
                  <a:lnTo>
                    <a:pt x="268195" y="413673"/>
                  </a:lnTo>
                  <a:lnTo>
                    <a:pt x="309335" y="398968"/>
                  </a:lnTo>
                  <a:lnTo>
                    <a:pt x="345626" y="375895"/>
                  </a:lnTo>
                  <a:lnTo>
                    <a:pt x="375895" y="345626"/>
                  </a:lnTo>
                  <a:lnTo>
                    <a:pt x="398968" y="309335"/>
                  </a:lnTo>
                  <a:lnTo>
                    <a:pt x="413673" y="268195"/>
                  </a:lnTo>
                  <a:lnTo>
                    <a:pt x="418835" y="223378"/>
                  </a:lnTo>
                  <a:lnTo>
                    <a:pt x="418835" y="195456"/>
                  </a:lnTo>
                  <a:lnTo>
                    <a:pt x="413673" y="150640"/>
                  </a:lnTo>
                  <a:lnTo>
                    <a:pt x="398968" y="109499"/>
                  </a:lnTo>
                  <a:lnTo>
                    <a:pt x="375895" y="73208"/>
                  </a:lnTo>
                  <a:lnTo>
                    <a:pt x="345626" y="42939"/>
                  </a:lnTo>
                  <a:lnTo>
                    <a:pt x="309335" y="19866"/>
                  </a:lnTo>
                  <a:lnTo>
                    <a:pt x="268195" y="5162"/>
                  </a:lnTo>
                  <a:lnTo>
                    <a:pt x="223378" y="0"/>
                  </a:lnTo>
                  <a:close/>
                </a:path>
              </a:pathLst>
            </a:custGeom>
            <a:solidFill>
              <a:srgbClr val="E3E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597" y="5999817"/>
              <a:ext cx="186954" cy="25130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3346" y="6008721"/>
              <a:ext cx="173041" cy="225214"/>
            </a:xfrm>
            <a:prstGeom prst="rect">
              <a:avLst/>
            </a:prstGeom>
          </p:spPr>
        </p:pic>
      </p:grpSp>
      <p:pic>
        <p:nvPicPr>
          <p:cNvPr id="33" name="object 3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973047" y="6023138"/>
            <a:ext cx="7453254" cy="245589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1319331" y="6544303"/>
            <a:ext cx="419100" cy="419100"/>
            <a:chOff x="1319331" y="6544303"/>
            <a:chExt cx="419100" cy="419100"/>
          </a:xfrm>
        </p:grpSpPr>
        <p:sp>
          <p:nvSpPr>
            <p:cNvPr id="35" name="object 35"/>
            <p:cNvSpPr/>
            <p:nvPr/>
          </p:nvSpPr>
          <p:spPr>
            <a:xfrm>
              <a:off x="1319331" y="6544303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23378" y="0"/>
                  </a:moveTo>
                  <a:lnTo>
                    <a:pt x="195456" y="0"/>
                  </a:lnTo>
                  <a:lnTo>
                    <a:pt x="150640" y="5162"/>
                  </a:lnTo>
                  <a:lnTo>
                    <a:pt x="109499" y="19866"/>
                  </a:lnTo>
                  <a:lnTo>
                    <a:pt x="73208" y="42939"/>
                  </a:lnTo>
                  <a:lnTo>
                    <a:pt x="42939" y="73208"/>
                  </a:lnTo>
                  <a:lnTo>
                    <a:pt x="19866" y="109499"/>
                  </a:lnTo>
                  <a:lnTo>
                    <a:pt x="5162" y="150640"/>
                  </a:lnTo>
                  <a:lnTo>
                    <a:pt x="0" y="195456"/>
                  </a:lnTo>
                  <a:lnTo>
                    <a:pt x="0" y="223378"/>
                  </a:lnTo>
                  <a:lnTo>
                    <a:pt x="5162" y="268195"/>
                  </a:lnTo>
                  <a:lnTo>
                    <a:pt x="19866" y="309335"/>
                  </a:lnTo>
                  <a:lnTo>
                    <a:pt x="42939" y="345626"/>
                  </a:lnTo>
                  <a:lnTo>
                    <a:pt x="73208" y="375895"/>
                  </a:lnTo>
                  <a:lnTo>
                    <a:pt x="109499" y="398968"/>
                  </a:lnTo>
                  <a:lnTo>
                    <a:pt x="150640" y="413673"/>
                  </a:lnTo>
                  <a:lnTo>
                    <a:pt x="195456" y="418835"/>
                  </a:lnTo>
                  <a:lnTo>
                    <a:pt x="223378" y="418835"/>
                  </a:lnTo>
                  <a:lnTo>
                    <a:pt x="268195" y="413673"/>
                  </a:lnTo>
                  <a:lnTo>
                    <a:pt x="309335" y="398968"/>
                  </a:lnTo>
                  <a:lnTo>
                    <a:pt x="345626" y="375895"/>
                  </a:lnTo>
                  <a:lnTo>
                    <a:pt x="375895" y="345626"/>
                  </a:lnTo>
                  <a:lnTo>
                    <a:pt x="398968" y="309335"/>
                  </a:lnTo>
                  <a:lnTo>
                    <a:pt x="413673" y="268195"/>
                  </a:lnTo>
                  <a:lnTo>
                    <a:pt x="418835" y="223378"/>
                  </a:lnTo>
                  <a:lnTo>
                    <a:pt x="418835" y="195456"/>
                  </a:lnTo>
                  <a:lnTo>
                    <a:pt x="413673" y="150640"/>
                  </a:lnTo>
                  <a:lnTo>
                    <a:pt x="398968" y="109499"/>
                  </a:lnTo>
                  <a:lnTo>
                    <a:pt x="375895" y="73208"/>
                  </a:lnTo>
                  <a:lnTo>
                    <a:pt x="345626" y="42939"/>
                  </a:lnTo>
                  <a:lnTo>
                    <a:pt x="309335" y="19866"/>
                  </a:lnTo>
                  <a:lnTo>
                    <a:pt x="268195" y="5162"/>
                  </a:lnTo>
                  <a:lnTo>
                    <a:pt x="223378" y="0"/>
                  </a:lnTo>
                  <a:close/>
                </a:path>
              </a:pathLst>
            </a:custGeom>
            <a:solidFill>
              <a:srgbClr val="E3E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597" y="6628070"/>
              <a:ext cx="186954" cy="25130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3346" y="6636975"/>
              <a:ext cx="173041" cy="225214"/>
            </a:xfrm>
            <a:prstGeom prst="rect">
              <a:avLst/>
            </a:prstGeom>
          </p:spPr>
        </p:pic>
      </p:grpSp>
      <p:pic>
        <p:nvPicPr>
          <p:cNvPr id="38" name="object 3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972334" y="6651124"/>
            <a:ext cx="8469971" cy="24585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3184" y="356010"/>
            <a:ext cx="19517995" cy="10596880"/>
            <a:chOff x="293184" y="356010"/>
            <a:chExt cx="19517995" cy="105968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184" y="356010"/>
              <a:ext cx="19517730" cy="1059653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813713" y="1792892"/>
              <a:ext cx="8487410" cy="316230"/>
            </a:xfrm>
            <a:custGeom>
              <a:avLst/>
              <a:gdLst/>
              <a:ahLst/>
              <a:cxnLst/>
              <a:rect l="l" t="t" r="r" b="b"/>
              <a:pathLst>
                <a:path w="8487410" h="316230">
                  <a:moveTo>
                    <a:pt x="60453" y="0"/>
                  </a:moveTo>
                  <a:lnTo>
                    <a:pt x="0" y="60453"/>
                  </a:lnTo>
                  <a:lnTo>
                    <a:pt x="60453" y="120907"/>
                  </a:lnTo>
                  <a:lnTo>
                    <a:pt x="110436" y="70924"/>
                  </a:lnTo>
                  <a:lnTo>
                    <a:pt x="60453" y="70924"/>
                  </a:lnTo>
                  <a:lnTo>
                    <a:pt x="60453" y="49982"/>
                  </a:lnTo>
                  <a:lnTo>
                    <a:pt x="110436" y="49982"/>
                  </a:lnTo>
                  <a:lnTo>
                    <a:pt x="60453" y="0"/>
                  </a:lnTo>
                  <a:close/>
                </a:path>
                <a:path w="8487410" h="316230">
                  <a:moveTo>
                    <a:pt x="76129" y="49982"/>
                  </a:moveTo>
                  <a:lnTo>
                    <a:pt x="60453" y="49982"/>
                  </a:lnTo>
                  <a:lnTo>
                    <a:pt x="60453" y="70924"/>
                  </a:lnTo>
                  <a:lnTo>
                    <a:pt x="76129" y="70924"/>
                  </a:lnTo>
                  <a:lnTo>
                    <a:pt x="76129" y="49982"/>
                  </a:lnTo>
                  <a:close/>
                </a:path>
                <a:path w="8487410" h="316230">
                  <a:moveTo>
                    <a:pt x="107482" y="49982"/>
                  </a:moveTo>
                  <a:lnTo>
                    <a:pt x="76129" y="49982"/>
                  </a:lnTo>
                  <a:lnTo>
                    <a:pt x="76129" y="70924"/>
                  </a:lnTo>
                  <a:lnTo>
                    <a:pt x="107482" y="70924"/>
                  </a:lnTo>
                  <a:lnTo>
                    <a:pt x="107482" y="49982"/>
                  </a:lnTo>
                  <a:close/>
                </a:path>
                <a:path w="8487410" h="316230">
                  <a:moveTo>
                    <a:pt x="110436" y="49982"/>
                  </a:moveTo>
                  <a:lnTo>
                    <a:pt x="107482" y="49982"/>
                  </a:lnTo>
                  <a:lnTo>
                    <a:pt x="107482" y="70924"/>
                  </a:lnTo>
                  <a:lnTo>
                    <a:pt x="110436" y="70924"/>
                  </a:lnTo>
                  <a:lnTo>
                    <a:pt x="120907" y="60453"/>
                  </a:lnTo>
                  <a:lnTo>
                    <a:pt x="110436" y="49982"/>
                  </a:lnTo>
                  <a:close/>
                </a:path>
                <a:path w="8487410" h="316230">
                  <a:moveTo>
                    <a:pt x="138834" y="49982"/>
                  </a:moveTo>
                  <a:lnTo>
                    <a:pt x="110436" y="49982"/>
                  </a:lnTo>
                  <a:lnTo>
                    <a:pt x="120907" y="60453"/>
                  </a:lnTo>
                  <a:lnTo>
                    <a:pt x="110436" y="70924"/>
                  </a:lnTo>
                  <a:lnTo>
                    <a:pt x="138834" y="70924"/>
                  </a:lnTo>
                  <a:lnTo>
                    <a:pt x="138834" y="49982"/>
                  </a:lnTo>
                  <a:close/>
                </a:path>
                <a:path w="8487410" h="316230">
                  <a:moveTo>
                    <a:pt x="8426691" y="0"/>
                  </a:moveTo>
                  <a:lnTo>
                    <a:pt x="8366237" y="60453"/>
                  </a:lnTo>
                  <a:lnTo>
                    <a:pt x="8426691" y="120907"/>
                  </a:lnTo>
                  <a:lnTo>
                    <a:pt x="8476674" y="70924"/>
                  </a:lnTo>
                  <a:lnTo>
                    <a:pt x="8379709" y="70924"/>
                  </a:lnTo>
                  <a:lnTo>
                    <a:pt x="8379709" y="49982"/>
                  </a:lnTo>
                  <a:lnTo>
                    <a:pt x="8476674" y="49982"/>
                  </a:lnTo>
                  <a:lnTo>
                    <a:pt x="8426691" y="0"/>
                  </a:lnTo>
                  <a:close/>
                </a:path>
                <a:path w="8487410" h="316230">
                  <a:moveTo>
                    <a:pt x="8376708" y="49982"/>
                  </a:moveTo>
                  <a:lnTo>
                    <a:pt x="8348388" y="49982"/>
                  </a:lnTo>
                  <a:lnTo>
                    <a:pt x="8348388" y="70924"/>
                  </a:lnTo>
                  <a:lnTo>
                    <a:pt x="8376708" y="70924"/>
                  </a:lnTo>
                  <a:lnTo>
                    <a:pt x="8366237" y="60453"/>
                  </a:lnTo>
                  <a:lnTo>
                    <a:pt x="8376708" y="49982"/>
                  </a:lnTo>
                  <a:close/>
                </a:path>
                <a:path w="8487410" h="316230">
                  <a:moveTo>
                    <a:pt x="8411030" y="49982"/>
                  </a:moveTo>
                  <a:lnTo>
                    <a:pt x="8379709" y="49982"/>
                  </a:lnTo>
                  <a:lnTo>
                    <a:pt x="8379709" y="70924"/>
                  </a:lnTo>
                  <a:lnTo>
                    <a:pt x="8411030" y="70924"/>
                  </a:lnTo>
                  <a:lnTo>
                    <a:pt x="8411030" y="49982"/>
                  </a:lnTo>
                  <a:close/>
                </a:path>
                <a:path w="8487410" h="316230">
                  <a:moveTo>
                    <a:pt x="8426691" y="49982"/>
                  </a:moveTo>
                  <a:lnTo>
                    <a:pt x="8411030" y="49982"/>
                  </a:lnTo>
                  <a:lnTo>
                    <a:pt x="8411030" y="70924"/>
                  </a:lnTo>
                  <a:lnTo>
                    <a:pt x="8426691" y="70924"/>
                  </a:lnTo>
                  <a:lnTo>
                    <a:pt x="8426691" y="49982"/>
                  </a:lnTo>
                  <a:close/>
                </a:path>
                <a:path w="8487410" h="316230">
                  <a:moveTo>
                    <a:pt x="8476674" y="49982"/>
                  </a:moveTo>
                  <a:lnTo>
                    <a:pt x="8426691" y="49982"/>
                  </a:lnTo>
                  <a:lnTo>
                    <a:pt x="8426691" y="70924"/>
                  </a:lnTo>
                  <a:lnTo>
                    <a:pt x="8476674" y="70924"/>
                  </a:lnTo>
                  <a:lnTo>
                    <a:pt x="8487145" y="60453"/>
                  </a:lnTo>
                  <a:lnTo>
                    <a:pt x="8476674" y="49982"/>
                  </a:lnTo>
                  <a:close/>
                </a:path>
                <a:path w="8487410" h="316230">
                  <a:moveTo>
                    <a:pt x="4120195" y="295187"/>
                  </a:moveTo>
                  <a:lnTo>
                    <a:pt x="4103966" y="308422"/>
                  </a:lnTo>
                  <a:lnTo>
                    <a:pt x="4111395" y="314202"/>
                  </a:lnTo>
                  <a:lnTo>
                    <a:pt x="4120195" y="316128"/>
                  </a:lnTo>
                  <a:lnTo>
                    <a:pt x="4128996" y="314202"/>
                  </a:lnTo>
                  <a:lnTo>
                    <a:pt x="4136425" y="308422"/>
                  </a:lnTo>
                  <a:lnTo>
                    <a:pt x="4120195" y="295187"/>
                  </a:lnTo>
                  <a:close/>
                </a:path>
                <a:path w="8487410" h="316230">
                  <a:moveTo>
                    <a:pt x="4109072" y="281547"/>
                  </a:moveTo>
                  <a:lnTo>
                    <a:pt x="4092843" y="294782"/>
                  </a:lnTo>
                  <a:lnTo>
                    <a:pt x="4103966" y="308422"/>
                  </a:lnTo>
                  <a:lnTo>
                    <a:pt x="4120195" y="295187"/>
                  </a:lnTo>
                  <a:lnTo>
                    <a:pt x="4109072" y="281547"/>
                  </a:lnTo>
                  <a:close/>
                </a:path>
                <a:path w="8487410" h="316230">
                  <a:moveTo>
                    <a:pt x="4131319" y="281547"/>
                  </a:moveTo>
                  <a:lnTo>
                    <a:pt x="4120195" y="295187"/>
                  </a:lnTo>
                  <a:lnTo>
                    <a:pt x="4136425" y="308422"/>
                  </a:lnTo>
                  <a:lnTo>
                    <a:pt x="4147548" y="294782"/>
                  </a:lnTo>
                  <a:lnTo>
                    <a:pt x="4131319" y="281547"/>
                  </a:lnTo>
                  <a:close/>
                </a:path>
                <a:path w="8487410" h="316230">
                  <a:moveTo>
                    <a:pt x="3942225" y="76955"/>
                  </a:moveTo>
                  <a:lnTo>
                    <a:pt x="3925996" y="90191"/>
                  </a:lnTo>
                  <a:lnTo>
                    <a:pt x="3937119" y="103830"/>
                  </a:lnTo>
                  <a:lnTo>
                    <a:pt x="3953348" y="90595"/>
                  </a:lnTo>
                  <a:lnTo>
                    <a:pt x="3942225" y="76955"/>
                  </a:lnTo>
                  <a:close/>
                </a:path>
                <a:path w="8487410" h="316230">
                  <a:moveTo>
                    <a:pt x="3930651" y="65600"/>
                  </a:moveTo>
                  <a:lnTo>
                    <a:pt x="3917729" y="82080"/>
                  </a:lnTo>
                  <a:lnTo>
                    <a:pt x="3920748" y="84447"/>
                  </a:lnTo>
                  <a:lnTo>
                    <a:pt x="3923524" y="87160"/>
                  </a:lnTo>
                  <a:lnTo>
                    <a:pt x="3925996" y="90191"/>
                  </a:lnTo>
                  <a:lnTo>
                    <a:pt x="3942225" y="76955"/>
                  </a:lnTo>
                  <a:lnTo>
                    <a:pt x="3938767" y="72715"/>
                  </a:lnTo>
                  <a:lnTo>
                    <a:pt x="3934879" y="68915"/>
                  </a:lnTo>
                  <a:lnTo>
                    <a:pt x="3930651" y="65600"/>
                  </a:lnTo>
                  <a:close/>
                </a:path>
                <a:path w="8487410" h="316230">
                  <a:moveTo>
                    <a:pt x="4298166" y="76955"/>
                  </a:moveTo>
                  <a:lnTo>
                    <a:pt x="4287043" y="90595"/>
                  </a:lnTo>
                  <a:lnTo>
                    <a:pt x="4303272" y="103830"/>
                  </a:lnTo>
                  <a:lnTo>
                    <a:pt x="4314395" y="90191"/>
                  </a:lnTo>
                  <a:lnTo>
                    <a:pt x="4298166" y="76955"/>
                  </a:lnTo>
                  <a:close/>
                </a:path>
                <a:path w="8487410" h="316230">
                  <a:moveTo>
                    <a:pt x="4309740" y="65600"/>
                  </a:moveTo>
                  <a:lnTo>
                    <a:pt x="4305512" y="68915"/>
                  </a:lnTo>
                  <a:lnTo>
                    <a:pt x="4301624" y="72715"/>
                  </a:lnTo>
                  <a:lnTo>
                    <a:pt x="4298166" y="76955"/>
                  </a:lnTo>
                  <a:lnTo>
                    <a:pt x="4314395" y="90191"/>
                  </a:lnTo>
                  <a:lnTo>
                    <a:pt x="4316866" y="87160"/>
                  </a:lnTo>
                  <a:lnTo>
                    <a:pt x="4319643" y="84447"/>
                  </a:lnTo>
                  <a:lnTo>
                    <a:pt x="4322662" y="82080"/>
                  </a:lnTo>
                  <a:lnTo>
                    <a:pt x="4309740" y="65600"/>
                  </a:lnTo>
                  <a:close/>
                </a:path>
                <a:path w="8487410" h="316230">
                  <a:moveTo>
                    <a:pt x="201538" y="49982"/>
                  </a:moveTo>
                  <a:lnTo>
                    <a:pt x="170186" y="49982"/>
                  </a:lnTo>
                  <a:lnTo>
                    <a:pt x="170186" y="70924"/>
                  </a:lnTo>
                  <a:lnTo>
                    <a:pt x="201538" y="70924"/>
                  </a:lnTo>
                  <a:lnTo>
                    <a:pt x="201538" y="49982"/>
                  </a:lnTo>
                  <a:close/>
                </a:path>
                <a:path w="8487410" h="316230">
                  <a:moveTo>
                    <a:pt x="264243" y="49982"/>
                  </a:moveTo>
                  <a:lnTo>
                    <a:pt x="232890" y="49982"/>
                  </a:lnTo>
                  <a:lnTo>
                    <a:pt x="232890" y="70924"/>
                  </a:lnTo>
                  <a:lnTo>
                    <a:pt x="264243" y="70924"/>
                  </a:lnTo>
                  <a:lnTo>
                    <a:pt x="264243" y="49982"/>
                  </a:lnTo>
                  <a:close/>
                </a:path>
                <a:path w="8487410" h="316230">
                  <a:moveTo>
                    <a:pt x="326947" y="49982"/>
                  </a:moveTo>
                  <a:lnTo>
                    <a:pt x="295595" y="49982"/>
                  </a:lnTo>
                  <a:lnTo>
                    <a:pt x="295595" y="70924"/>
                  </a:lnTo>
                  <a:lnTo>
                    <a:pt x="326947" y="70924"/>
                  </a:lnTo>
                  <a:lnTo>
                    <a:pt x="326947" y="49982"/>
                  </a:lnTo>
                  <a:close/>
                </a:path>
                <a:path w="8487410" h="316230">
                  <a:moveTo>
                    <a:pt x="389651" y="49982"/>
                  </a:moveTo>
                  <a:lnTo>
                    <a:pt x="358299" y="49982"/>
                  </a:lnTo>
                  <a:lnTo>
                    <a:pt x="358299" y="70924"/>
                  </a:lnTo>
                  <a:lnTo>
                    <a:pt x="389651" y="70924"/>
                  </a:lnTo>
                  <a:lnTo>
                    <a:pt x="389651" y="49982"/>
                  </a:lnTo>
                  <a:close/>
                </a:path>
                <a:path w="8487410" h="316230">
                  <a:moveTo>
                    <a:pt x="452356" y="49982"/>
                  </a:moveTo>
                  <a:lnTo>
                    <a:pt x="421004" y="49982"/>
                  </a:lnTo>
                  <a:lnTo>
                    <a:pt x="421004" y="70924"/>
                  </a:lnTo>
                  <a:lnTo>
                    <a:pt x="452356" y="70924"/>
                  </a:lnTo>
                  <a:lnTo>
                    <a:pt x="452356" y="49982"/>
                  </a:lnTo>
                  <a:close/>
                </a:path>
                <a:path w="8487410" h="316230">
                  <a:moveTo>
                    <a:pt x="515060" y="49982"/>
                  </a:moveTo>
                  <a:lnTo>
                    <a:pt x="483708" y="49982"/>
                  </a:lnTo>
                  <a:lnTo>
                    <a:pt x="483708" y="70924"/>
                  </a:lnTo>
                  <a:lnTo>
                    <a:pt x="515060" y="70924"/>
                  </a:lnTo>
                  <a:lnTo>
                    <a:pt x="515060" y="49982"/>
                  </a:lnTo>
                  <a:close/>
                </a:path>
                <a:path w="8487410" h="316230">
                  <a:moveTo>
                    <a:pt x="577765" y="49982"/>
                  </a:moveTo>
                  <a:lnTo>
                    <a:pt x="546412" y="49982"/>
                  </a:lnTo>
                  <a:lnTo>
                    <a:pt x="546412" y="70924"/>
                  </a:lnTo>
                  <a:lnTo>
                    <a:pt x="577765" y="70924"/>
                  </a:lnTo>
                  <a:lnTo>
                    <a:pt x="577765" y="49982"/>
                  </a:lnTo>
                  <a:close/>
                </a:path>
                <a:path w="8487410" h="316230">
                  <a:moveTo>
                    <a:pt x="640469" y="49982"/>
                  </a:moveTo>
                  <a:lnTo>
                    <a:pt x="609117" y="49982"/>
                  </a:lnTo>
                  <a:lnTo>
                    <a:pt x="609117" y="70924"/>
                  </a:lnTo>
                  <a:lnTo>
                    <a:pt x="640469" y="70924"/>
                  </a:lnTo>
                  <a:lnTo>
                    <a:pt x="640469" y="49982"/>
                  </a:lnTo>
                  <a:close/>
                </a:path>
                <a:path w="8487410" h="316230">
                  <a:moveTo>
                    <a:pt x="703174" y="49982"/>
                  </a:moveTo>
                  <a:lnTo>
                    <a:pt x="671821" y="49982"/>
                  </a:lnTo>
                  <a:lnTo>
                    <a:pt x="671821" y="70924"/>
                  </a:lnTo>
                  <a:lnTo>
                    <a:pt x="703174" y="70924"/>
                  </a:lnTo>
                  <a:lnTo>
                    <a:pt x="703174" y="49982"/>
                  </a:lnTo>
                  <a:close/>
                </a:path>
                <a:path w="8487410" h="316230">
                  <a:moveTo>
                    <a:pt x="765878" y="49982"/>
                  </a:moveTo>
                  <a:lnTo>
                    <a:pt x="734526" y="49982"/>
                  </a:lnTo>
                  <a:lnTo>
                    <a:pt x="734526" y="70924"/>
                  </a:lnTo>
                  <a:lnTo>
                    <a:pt x="765878" y="70924"/>
                  </a:lnTo>
                  <a:lnTo>
                    <a:pt x="765878" y="49982"/>
                  </a:lnTo>
                  <a:close/>
                </a:path>
                <a:path w="8487410" h="316230">
                  <a:moveTo>
                    <a:pt x="828582" y="49982"/>
                  </a:moveTo>
                  <a:lnTo>
                    <a:pt x="797230" y="49982"/>
                  </a:lnTo>
                  <a:lnTo>
                    <a:pt x="797230" y="70924"/>
                  </a:lnTo>
                  <a:lnTo>
                    <a:pt x="828582" y="70924"/>
                  </a:lnTo>
                  <a:lnTo>
                    <a:pt x="828582" y="49982"/>
                  </a:lnTo>
                  <a:close/>
                </a:path>
                <a:path w="8487410" h="316230">
                  <a:moveTo>
                    <a:pt x="891287" y="49982"/>
                  </a:moveTo>
                  <a:lnTo>
                    <a:pt x="859935" y="49982"/>
                  </a:lnTo>
                  <a:lnTo>
                    <a:pt x="859935" y="70924"/>
                  </a:lnTo>
                  <a:lnTo>
                    <a:pt x="891287" y="70924"/>
                  </a:lnTo>
                  <a:lnTo>
                    <a:pt x="891287" y="49982"/>
                  </a:lnTo>
                  <a:close/>
                </a:path>
                <a:path w="8487410" h="316230">
                  <a:moveTo>
                    <a:pt x="953991" y="49982"/>
                  </a:moveTo>
                  <a:lnTo>
                    <a:pt x="922639" y="49982"/>
                  </a:lnTo>
                  <a:lnTo>
                    <a:pt x="922639" y="70924"/>
                  </a:lnTo>
                  <a:lnTo>
                    <a:pt x="953991" y="70924"/>
                  </a:lnTo>
                  <a:lnTo>
                    <a:pt x="953991" y="49982"/>
                  </a:lnTo>
                  <a:close/>
                </a:path>
                <a:path w="8487410" h="316230">
                  <a:moveTo>
                    <a:pt x="1016695" y="49982"/>
                  </a:moveTo>
                  <a:lnTo>
                    <a:pt x="985343" y="49982"/>
                  </a:lnTo>
                  <a:lnTo>
                    <a:pt x="985343" y="70924"/>
                  </a:lnTo>
                  <a:lnTo>
                    <a:pt x="1016695" y="70924"/>
                  </a:lnTo>
                  <a:lnTo>
                    <a:pt x="1016695" y="49982"/>
                  </a:lnTo>
                  <a:close/>
                </a:path>
                <a:path w="8487410" h="316230">
                  <a:moveTo>
                    <a:pt x="1079400" y="49982"/>
                  </a:moveTo>
                  <a:lnTo>
                    <a:pt x="1048048" y="49982"/>
                  </a:lnTo>
                  <a:lnTo>
                    <a:pt x="1048048" y="70924"/>
                  </a:lnTo>
                  <a:lnTo>
                    <a:pt x="1079400" y="70924"/>
                  </a:lnTo>
                  <a:lnTo>
                    <a:pt x="1079400" y="49982"/>
                  </a:lnTo>
                  <a:close/>
                </a:path>
                <a:path w="8487410" h="316230">
                  <a:moveTo>
                    <a:pt x="1142104" y="49982"/>
                  </a:moveTo>
                  <a:lnTo>
                    <a:pt x="1110752" y="49982"/>
                  </a:lnTo>
                  <a:lnTo>
                    <a:pt x="1110752" y="70924"/>
                  </a:lnTo>
                  <a:lnTo>
                    <a:pt x="1142104" y="70924"/>
                  </a:lnTo>
                  <a:lnTo>
                    <a:pt x="1142104" y="49982"/>
                  </a:lnTo>
                  <a:close/>
                </a:path>
                <a:path w="8487410" h="316230">
                  <a:moveTo>
                    <a:pt x="1204809" y="49982"/>
                  </a:moveTo>
                  <a:lnTo>
                    <a:pt x="1173456" y="49982"/>
                  </a:lnTo>
                  <a:lnTo>
                    <a:pt x="1173456" y="70924"/>
                  </a:lnTo>
                  <a:lnTo>
                    <a:pt x="1204809" y="70924"/>
                  </a:lnTo>
                  <a:lnTo>
                    <a:pt x="1204809" y="49982"/>
                  </a:lnTo>
                  <a:close/>
                </a:path>
                <a:path w="8487410" h="316230">
                  <a:moveTo>
                    <a:pt x="1267513" y="49982"/>
                  </a:moveTo>
                  <a:lnTo>
                    <a:pt x="1236161" y="49982"/>
                  </a:lnTo>
                  <a:lnTo>
                    <a:pt x="1236161" y="70924"/>
                  </a:lnTo>
                  <a:lnTo>
                    <a:pt x="1267513" y="70924"/>
                  </a:lnTo>
                  <a:lnTo>
                    <a:pt x="1267513" y="49982"/>
                  </a:lnTo>
                  <a:close/>
                </a:path>
                <a:path w="8487410" h="316230">
                  <a:moveTo>
                    <a:pt x="1330217" y="49982"/>
                  </a:moveTo>
                  <a:lnTo>
                    <a:pt x="1298865" y="49982"/>
                  </a:lnTo>
                  <a:lnTo>
                    <a:pt x="1298865" y="70924"/>
                  </a:lnTo>
                  <a:lnTo>
                    <a:pt x="1330217" y="70924"/>
                  </a:lnTo>
                  <a:lnTo>
                    <a:pt x="1330217" y="49982"/>
                  </a:lnTo>
                  <a:close/>
                </a:path>
                <a:path w="8487410" h="316230">
                  <a:moveTo>
                    <a:pt x="1392922" y="49982"/>
                  </a:moveTo>
                  <a:lnTo>
                    <a:pt x="1361569" y="49982"/>
                  </a:lnTo>
                  <a:lnTo>
                    <a:pt x="1361569" y="70924"/>
                  </a:lnTo>
                  <a:lnTo>
                    <a:pt x="1392922" y="70924"/>
                  </a:lnTo>
                  <a:lnTo>
                    <a:pt x="1392922" y="49982"/>
                  </a:lnTo>
                  <a:close/>
                </a:path>
                <a:path w="8487410" h="316230">
                  <a:moveTo>
                    <a:pt x="1455626" y="49982"/>
                  </a:moveTo>
                  <a:lnTo>
                    <a:pt x="1424274" y="49982"/>
                  </a:lnTo>
                  <a:lnTo>
                    <a:pt x="1424274" y="70924"/>
                  </a:lnTo>
                  <a:lnTo>
                    <a:pt x="1455626" y="70924"/>
                  </a:lnTo>
                  <a:lnTo>
                    <a:pt x="1455626" y="49982"/>
                  </a:lnTo>
                  <a:close/>
                </a:path>
                <a:path w="8487410" h="316230">
                  <a:moveTo>
                    <a:pt x="1518331" y="49982"/>
                  </a:moveTo>
                  <a:lnTo>
                    <a:pt x="1486978" y="49982"/>
                  </a:lnTo>
                  <a:lnTo>
                    <a:pt x="1486978" y="70924"/>
                  </a:lnTo>
                  <a:lnTo>
                    <a:pt x="1518331" y="70924"/>
                  </a:lnTo>
                  <a:lnTo>
                    <a:pt x="1518331" y="49982"/>
                  </a:lnTo>
                  <a:close/>
                </a:path>
                <a:path w="8487410" h="316230">
                  <a:moveTo>
                    <a:pt x="1581035" y="49982"/>
                  </a:moveTo>
                  <a:lnTo>
                    <a:pt x="1549683" y="49982"/>
                  </a:lnTo>
                  <a:lnTo>
                    <a:pt x="1549683" y="70924"/>
                  </a:lnTo>
                  <a:lnTo>
                    <a:pt x="1581035" y="70924"/>
                  </a:lnTo>
                  <a:lnTo>
                    <a:pt x="1581035" y="49982"/>
                  </a:lnTo>
                  <a:close/>
                </a:path>
                <a:path w="8487410" h="316230">
                  <a:moveTo>
                    <a:pt x="1643740" y="49982"/>
                  </a:moveTo>
                  <a:lnTo>
                    <a:pt x="1612387" y="49982"/>
                  </a:lnTo>
                  <a:lnTo>
                    <a:pt x="1612387" y="70924"/>
                  </a:lnTo>
                  <a:lnTo>
                    <a:pt x="1643740" y="70924"/>
                  </a:lnTo>
                  <a:lnTo>
                    <a:pt x="1643740" y="49982"/>
                  </a:lnTo>
                  <a:close/>
                </a:path>
                <a:path w="8487410" h="316230">
                  <a:moveTo>
                    <a:pt x="1706444" y="49982"/>
                  </a:moveTo>
                  <a:lnTo>
                    <a:pt x="1675092" y="49982"/>
                  </a:lnTo>
                  <a:lnTo>
                    <a:pt x="1675092" y="70924"/>
                  </a:lnTo>
                  <a:lnTo>
                    <a:pt x="1706444" y="70924"/>
                  </a:lnTo>
                  <a:lnTo>
                    <a:pt x="1706444" y="49982"/>
                  </a:lnTo>
                  <a:close/>
                </a:path>
                <a:path w="8487410" h="316230">
                  <a:moveTo>
                    <a:pt x="1769149" y="49982"/>
                  </a:moveTo>
                  <a:lnTo>
                    <a:pt x="1737796" y="49982"/>
                  </a:lnTo>
                  <a:lnTo>
                    <a:pt x="1737796" y="70924"/>
                  </a:lnTo>
                  <a:lnTo>
                    <a:pt x="1769149" y="70924"/>
                  </a:lnTo>
                  <a:lnTo>
                    <a:pt x="1769149" y="49982"/>
                  </a:lnTo>
                  <a:close/>
                </a:path>
                <a:path w="8487410" h="316230">
                  <a:moveTo>
                    <a:pt x="1831853" y="49982"/>
                  </a:moveTo>
                  <a:lnTo>
                    <a:pt x="1800501" y="49982"/>
                  </a:lnTo>
                  <a:lnTo>
                    <a:pt x="1800501" y="70924"/>
                  </a:lnTo>
                  <a:lnTo>
                    <a:pt x="1831853" y="70924"/>
                  </a:lnTo>
                  <a:lnTo>
                    <a:pt x="1831853" y="49982"/>
                  </a:lnTo>
                  <a:close/>
                </a:path>
                <a:path w="8487410" h="316230">
                  <a:moveTo>
                    <a:pt x="1894558" y="49982"/>
                  </a:moveTo>
                  <a:lnTo>
                    <a:pt x="1863206" y="49982"/>
                  </a:lnTo>
                  <a:lnTo>
                    <a:pt x="1863206" y="70924"/>
                  </a:lnTo>
                  <a:lnTo>
                    <a:pt x="1894558" y="70924"/>
                  </a:lnTo>
                  <a:lnTo>
                    <a:pt x="1894558" y="49982"/>
                  </a:lnTo>
                  <a:close/>
                </a:path>
                <a:path w="8487410" h="316230">
                  <a:moveTo>
                    <a:pt x="1957262" y="49982"/>
                  </a:moveTo>
                  <a:lnTo>
                    <a:pt x="1925910" y="49982"/>
                  </a:lnTo>
                  <a:lnTo>
                    <a:pt x="1925910" y="70924"/>
                  </a:lnTo>
                  <a:lnTo>
                    <a:pt x="1957262" y="70924"/>
                  </a:lnTo>
                  <a:lnTo>
                    <a:pt x="1957262" y="49982"/>
                  </a:lnTo>
                  <a:close/>
                </a:path>
                <a:path w="8487410" h="316230">
                  <a:moveTo>
                    <a:pt x="2019967" y="49982"/>
                  </a:moveTo>
                  <a:lnTo>
                    <a:pt x="1988614" y="49982"/>
                  </a:lnTo>
                  <a:lnTo>
                    <a:pt x="1988614" y="70924"/>
                  </a:lnTo>
                  <a:lnTo>
                    <a:pt x="2019967" y="70924"/>
                  </a:lnTo>
                  <a:lnTo>
                    <a:pt x="2019967" y="49982"/>
                  </a:lnTo>
                  <a:close/>
                </a:path>
                <a:path w="8487410" h="316230">
                  <a:moveTo>
                    <a:pt x="2082671" y="49982"/>
                  </a:moveTo>
                  <a:lnTo>
                    <a:pt x="2051319" y="49982"/>
                  </a:lnTo>
                  <a:lnTo>
                    <a:pt x="2051319" y="70924"/>
                  </a:lnTo>
                  <a:lnTo>
                    <a:pt x="2082671" y="70924"/>
                  </a:lnTo>
                  <a:lnTo>
                    <a:pt x="2082671" y="49982"/>
                  </a:lnTo>
                  <a:close/>
                </a:path>
                <a:path w="8487410" h="316230">
                  <a:moveTo>
                    <a:pt x="2145376" y="49982"/>
                  </a:moveTo>
                  <a:lnTo>
                    <a:pt x="2114024" y="49982"/>
                  </a:lnTo>
                  <a:lnTo>
                    <a:pt x="2114024" y="70924"/>
                  </a:lnTo>
                  <a:lnTo>
                    <a:pt x="2145376" y="70924"/>
                  </a:lnTo>
                  <a:lnTo>
                    <a:pt x="2145376" y="49982"/>
                  </a:lnTo>
                  <a:close/>
                </a:path>
                <a:path w="8487410" h="316230">
                  <a:moveTo>
                    <a:pt x="2208080" y="49982"/>
                  </a:moveTo>
                  <a:lnTo>
                    <a:pt x="2176728" y="49982"/>
                  </a:lnTo>
                  <a:lnTo>
                    <a:pt x="2176728" y="70924"/>
                  </a:lnTo>
                  <a:lnTo>
                    <a:pt x="2208080" y="70924"/>
                  </a:lnTo>
                  <a:lnTo>
                    <a:pt x="2208080" y="49982"/>
                  </a:lnTo>
                  <a:close/>
                </a:path>
                <a:path w="8487410" h="316230">
                  <a:moveTo>
                    <a:pt x="2270785" y="49982"/>
                  </a:moveTo>
                  <a:lnTo>
                    <a:pt x="2239433" y="49982"/>
                  </a:lnTo>
                  <a:lnTo>
                    <a:pt x="2239433" y="70924"/>
                  </a:lnTo>
                  <a:lnTo>
                    <a:pt x="2270785" y="70924"/>
                  </a:lnTo>
                  <a:lnTo>
                    <a:pt x="2270785" y="49982"/>
                  </a:lnTo>
                  <a:close/>
                </a:path>
                <a:path w="8487410" h="316230">
                  <a:moveTo>
                    <a:pt x="2333489" y="49982"/>
                  </a:moveTo>
                  <a:lnTo>
                    <a:pt x="2302137" y="49982"/>
                  </a:lnTo>
                  <a:lnTo>
                    <a:pt x="2302137" y="70924"/>
                  </a:lnTo>
                  <a:lnTo>
                    <a:pt x="2333489" y="70924"/>
                  </a:lnTo>
                  <a:lnTo>
                    <a:pt x="2333489" y="49982"/>
                  </a:lnTo>
                  <a:close/>
                </a:path>
                <a:path w="8487410" h="316230">
                  <a:moveTo>
                    <a:pt x="2396194" y="49982"/>
                  </a:moveTo>
                  <a:lnTo>
                    <a:pt x="2364842" y="49982"/>
                  </a:lnTo>
                  <a:lnTo>
                    <a:pt x="2364842" y="70924"/>
                  </a:lnTo>
                  <a:lnTo>
                    <a:pt x="2396194" y="70924"/>
                  </a:lnTo>
                  <a:lnTo>
                    <a:pt x="2396194" y="49982"/>
                  </a:lnTo>
                  <a:close/>
                </a:path>
                <a:path w="8487410" h="316230">
                  <a:moveTo>
                    <a:pt x="2458898" y="49982"/>
                  </a:moveTo>
                  <a:lnTo>
                    <a:pt x="2427546" y="49982"/>
                  </a:lnTo>
                  <a:lnTo>
                    <a:pt x="2427546" y="70924"/>
                  </a:lnTo>
                  <a:lnTo>
                    <a:pt x="2458898" y="70924"/>
                  </a:lnTo>
                  <a:lnTo>
                    <a:pt x="2458898" y="49982"/>
                  </a:lnTo>
                  <a:close/>
                </a:path>
                <a:path w="8487410" h="316230">
                  <a:moveTo>
                    <a:pt x="2521603" y="49982"/>
                  </a:moveTo>
                  <a:lnTo>
                    <a:pt x="2490251" y="49982"/>
                  </a:lnTo>
                  <a:lnTo>
                    <a:pt x="2490251" y="70924"/>
                  </a:lnTo>
                  <a:lnTo>
                    <a:pt x="2521603" y="70924"/>
                  </a:lnTo>
                  <a:lnTo>
                    <a:pt x="2521603" y="49982"/>
                  </a:lnTo>
                  <a:close/>
                </a:path>
                <a:path w="8487410" h="316230">
                  <a:moveTo>
                    <a:pt x="2584308" y="49982"/>
                  </a:moveTo>
                  <a:lnTo>
                    <a:pt x="2552955" y="49982"/>
                  </a:lnTo>
                  <a:lnTo>
                    <a:pt x="2552955" y="70924"/>
                  </a:lnTo>
                  <a:lnTo>
                    <a:pt x="2584308" y="70924"/>
                  </a:lnTo>
                  <a:lnTo>
                    <a:pt x="2584308" y="49982"/>
                  </a:lnTo>
                  <a:close/>
                </a:path>
                <a:path w="8487410" h="316230">
                  <a:moveTo>
                    <a:pt x="2647012" y="49982"/>
                  </a:moveTo>
                  <a:lnTo>
                    <a:pt x="2615660" y="49982"/>
                  </a:lnTo>
                  <a:lnTo>
                    <a:pt x="2615660" y="70924"/>
                  </a:lnTo>
                  <a:lnTo>
                    <a:pt x="2647012" y="70924"/>
                  </a:lnTo>
                  <a:lnTo>
                    <a:pt x="2647012" y="49982"/>
                  </a:lnTo>
                  <a:close/>
                </a:path>
                <a:path w="8487410" h="316230">
                  <a:moveTo>
                    <a:pt x="2709716" y="49982"/>
                  </a:moveTo>
                  <a:lnTo>
                    <a:pt x="2678364" y="49982"/>
                  </a:lnTo>
                  <a:lnTo>
                    <a:pt x="2678364" y="70924"/>
                  </a:lnTo>
                  <a:lnTo>
                    <a:pt x="2709716" y="70924"/>
                  </a:lnTo>
                  <a:lnTo>
                    <a:pt x="2709716" y="49982"/>
                  </a:lnTo>
                  <a:close/>
                </a:path>
                <a:path w="8487410" h="316230">
                  <a:moveTo>
                    <a:pt x="2772421" y="49982"/>
                  </a:moveTo>
                  <a:lnTo>
                    <a:pt x="2741069" y="49982"/>
                  </a:lnTo>
                  <a:lnTo>
                    <a:pt x="2741069" y="70924"/>
                  </a:lnTo>
                  <a:lnTo>
                    <a:pt x="2772421" y="70924"/>
                  </a:lnTo>
                  <a:lnTo>
                    <a:pt x="2772421" y="49982"/>
                  </a:lnTo>
                  <a:close/>
                </a:path>
                <a:path w="8487410" h="316230">
                  <a:moveTo>
                    <a:pt x="2835126" y="49982"/>
                  </a:moveTo>
                  <a:lnTo>
                    <a:pt x="2803773" y="49982"/>
                  </a:lnTo>
                  <a:lnTo>
                    <a:pt x="2803773" y="70924"/>
                  </a:lnTo>
                  <a:lnTo>
                    <a:pt x="2835126" y="70924"/>
                  </a:lnTo>
                  <a:lnTo>
                    <a:pt x="2835126" y="49982"/>
                  </a:lnTo>
                  <a:close/>
                </a:path>
                <a:path w="8487410" h="316230">
                  <a:moveTo>
                    <a:pt x="2897830" y="49982"/>
                  </a:moveTo>
                  <a:lnTo>
                    <a:pt x="2866478" y="49982"/>
                  </a:lnTo>
                  <a:lnTo>
                    <a:pt x="2866478" y="70924"/>
                  </a:lnTo>
                  <a:lnTo>
                    <a:pt x="2897830" y="70924"/>
                  </a:lnTo>
                  <a:lnTo>
                    <a:pt x="2897830" y="49982"/>
                  </a:lnTo>
                  <a:close/>
                </a:path>
                <a:path w="8487410" h="316230">
                  <a:moveTo>
                    <a:pt x="2960535" y="49982"/>
                  </a:moveTo>
                  <a:lnTo>
                    <a:pt x="2929182" y="49982"/>
                  </a:lnTo>
                  <a:lnTo>
                    <a:pt x="2929182" y="70924"/>
                  </a:lnTo>
                  <a:lnTo>
                    <a:pt x="2960535" y="70924"/>
                  </a:lnTo>
                  <a:lnTo>
                    <a:pt x="2960535" y="49982"/>
                  </a:lnTo>
                  <a:close/>
                </a:path>
                <a:path w="8487410" h="316230">
                  <a:moveTo>
                    <a:pt x="3023239" y="49982"/>
                  </a:moveTo>
                  <a:lnTo>
                    <a:pt x="2991887" y="49982"/>
                  </a:lnTo>
                  <a:lnTo>
                    <a:pt x="2991887" y="70924"/>
                  </a:lnTo>
                  <a:lnTo>
                    <a:pt x="3023239" y="70924"/>
                  </a:lnTo>
                  <a:lnTo>
                    <a:pt x="3023239" y="49982"/>
                  </a:lnTo>
                  <a:close/>
                </a:path>
                <a:path w="8487410" h="316230">
                  <a:moveTo>
                    <a:pt x="3085944" y="49982"/>
                  </a:moveTo>
                  <a:lnTo>
                    <a:pt x="3054591" y="49982"/>
                  </a:lnTo>
                  <a:lnTo>
                    <a:pt x="3054591" y="70924"/>
                  </a:lnTo>
                  <a:lnTo>
                    <a:pt x="3085944" y="70924"/>
                  </a:lnTo>
                  <a:lnTo>
                    <a:pt x="3085944" y="49982"/>
                  </a:lnTo>
                  <a:close/>
                </a:path>
                <a:path w="8487410" h="316230">
                  <a:moveTo>
                    <a:pt x="3148648" y="49982"/>
                  </a:moveTo>
                  <a:lnTo>
                    <a:pt x="3117296" y="49982"/>
                  </a:lnTo>
                  <a:lnTo>
                    <a:pt x="3117296" y="70924"/>
                  </a:lnTo>
                  <a:lnTo>
                    <a:pt x="3148648" y="70924"/>
                  </a:lnTo>
                  <a:lnTo>
                    <a:pt x="3148648" y="49982"/>
                  </a:lnTo>
                  <a:close/>
                </a:path>
                <a:path w="8487410" h="316230">
                  <a:moveTo>
                    <a:pt x="3211353" y="49982"/>
                  </a:moveTo>
                  <a:lnTo>
                    <a:pt x="3180001" y="49982"/>
                  </a:lnTo>
                  <a:lnTo>
                    <a:pt x="3180001" y="70924"/>
                  </a:lnTo>
                  <a:lnTo>
                    <a:pt x="3211353" y="70924"/>
                  </a:lnTo>
                  <a:lnTo>
                    <a:pt x="3211353" y="49982"/>
                  </a:lnTo>
                  <a:close/>
                </a:path>
                <a:path w="8487410" h="316230">
                  <a:moveTo>
                    <a:pt x="3274057" y="49982"/>
                  </a:moveTo>
                  <a:lnTo>
                    <a:pt x="3242705" y="49982"/>
                  </a:lnTo>
                  <a:lnTo>
                    <a:pt x="3242705" y="70924"/>
                  </a:lnTo>
                  <a:lnTo>
                    <a:pt x="3274057" y="70924"/>
                  </a:lnTo>
                  <a:lnTo>
                    <a:pt x="3274057" y="49982"/>
                  </a:lnTo>
                  <a:close/>
                </a:path>
                <a:path w="8487410" h="316230">
                  <a:moveTo>
                    <a:pt x="3336762" y="49982"/>
                  </a:moveTo>
                  <a:lnTo>
                    <a:pt x="3305410" y="49982"/>
                  </a:lnTo>
                  <a:lnTo>
                    <a:pt x="3305410" y="70924"/>
                  </a:lnTo>
                  <a:lnTo>
                    <a:pt x="3336762" y="70924"/>
                  </a:lnTo>
                  <a:lnTo>
                    <a:pt x="3336762" y="49982"/>
                  </a:lnTo>
                  <a:close/>
                </a:path>
                <a:path w="8487410" h="316230">
                  <a:moveTo>
                    <a:pt x="3399466" y="49982"/>
                  </a:moveTo>
                  <a:lnTo>
                    <a:pt x="3368114" y="49982"/>
                  </a:lnTo>
                  <a:lnTo>
                    <a:pt x="3368114" y="70924"/>
                  </a:lnTo>
                  <a:lnTo>
                    <a:pt x="3399466" y="70924"/>
                  </a:lnTo>
                  <a:lnTo>
                    <a:pt x="3399466" y="49982"/>
                  </a:lnTo>
                  <a:close/>
                </a:path>
                <a:path w="8487410" h="316230">
                  <a:moveTo>
                    <a:pt x="3462171" y="49982"/>
                  </a:moveTo>
                  <a:lnTo>
                    <a:pt x="3430819" y="49982"/>
                  </a:lnTo>
                  <a:lnTo>
                    <a:pt x="3430819" y="70924"/>
                  </a:lnTo>
                  <a:lnTo>
                    <a:pt x="3462171" y="70924"/>
                  </a:lnTo>
                  <a:lnTo>
                    <a:pt x="3462171" y="49982"/>
                  </a:lnTo>
                  <a:close/>
                </a:path>
                <a:path w="8487410" h="316230">
                  <a:moveTo>
                    <a:pt x="3524875" y="49982"/>
                  </a:moveTo>
                  <a:lnTo>
                    <a:pt x="3493523" y="49982"/>
                  </a:lnTo>
                  <a:lnTo>
                    <a:pt x="3493523" y="70924"/>
                  </a:lnTo>
                  <a:lnTo>
                    <a:pt x="3524875" y="70924"/>
                  </a:lnTo>
                  <a:lnTo>
                    <a:pt x="3524875" y="49982"/>
                  </a:lnTo>
                  <a:close/>
                </a:path>
                <a:path w="8487410" h="316230">
                  <a:moveTo>
                    <a:pt x="3587580" y="49982"/>
                  </a:moveTo>
                  <a:lnTo>
                    <a:pt x="3556228" y="49982"/>
                  </a:lnTo>
                  <a:lnTo>
                    <a:pt x="3556228" y="70924"/>
                  </a:lnTo>
                  <a:lnTo>
                    <a:pt x="3587580" y="70924"/>
                  </a:lnTo>
                  <a:lnTo>
                    <a:pt x="3587580" y="49982"/>
                  </a:lnTo>
                  <a:close/>
                </a:path>
                <a:path w="8487410" h="316230">
                  <a:moveTo>
                    <a:pt x="3650284" y="49982"/>
                  </a:moveTo>
                  <a:lnTo>
                    <a:pt x="3618932" y="49982"/>
                  </a:lnTo>
                  <a:lnTo>
                    <a:pt x="3618932" y="70924"/>
                  </a:lnTo>
                  <a:lnTo>
                    <a:pt x="3650284" y="70924"/>
                  </a:lnTo>
                  <a:lnTo>
                    <a:pt x="3650284" y="49982"/>
                  </a:lnTo>
                  <a:close/>
                </a:path>
                <a:path w="8487410" h="316230">
                  <a:moveTo>
                    <a:pt x="3712989" y="49982"/>
                  </a:moveTo>
                  <a:lnTo>
                    <a:pt x="3681637" y="49982"/>
                  </a:lnTo>
                  <a:lnTo>
                    <a:pt x="3681637" y="70924"/>
                  </a:lnTo>
                  <a:lnTo>
                    <a:pt x="3712989" y="70924"/>
                  </a:lnTo>
                  <a:lnTo>
                    <a:pt x="3712989" y="49982"/>
                  </a:lnTo>
                  <a:close/>
                </a:path>
                <a:path w="8487410" h="316230">
                  <a:moveTo>
                    <a:pt x="3775694" y="49982"/>
                  </a:moveTo>
                  <a:lnTo>
                    <a:pt x="3744341" y="49982"/>
                  </a:lnTo>
                  <a:lnTo>
                    <a:pt x="3744341" y="70924"/>
                  </a:lnTo>
                  <a:lnTo>
                    <a:pt x="3775694" y="70924"/>
                  </a:lnTo>
                  <a:lnTo>
                    <a:pt x="3775694" y="49982"/>
                  </a:lnTo>
                  <a:close/>
                </a:path>
                <a:path w="8487410" h="316230">
                  <a:moveTo>
                    <a:pt x="3838398" y="49982"/>
                  </a:moveTo>
                  <a:lnTo>
                    <a:pt x="3807046" y="49982"/>
                  </a:lnTo>
                  <a:lnTo>
                    <a:pt x="3807046" y="70924"/>
                  </a:lnTo>
                  <a:lnTo>
                    <a:pt x="3838398" y="70924"/>
                  </a:lnTo>
                  <a:lnTo>
                    <a:pt x="3838398" y="49982"/>
                  </a:lnTo>
                  <a:close/>
                </a:path>
                <a:path w="8487410" h="316230">
                  <a:moveTo>
                    <a:pt x="3890895" y="49982"/>
                  </a:moveTo>
                  <a:lnTo>
                    <a:pt x="3885423" y="49982"/>
                  </a:lnTo>
                  <a:lnTo>
                    <a:pt x="3885423" y="70924"/>
                  </a:lnTo>
                  <a:lnTo>
                    <a:pt x="3889333" y="70924"/>
                  </a:lnTo>
                  <a:lnTo>
                    <a:pt x="3893191" y="71361"/>
                  </a:lnTo>
                  <a:lnTo>
                    <a:pt x="3896933" y="72205"/>
                  </a:lnTo>
                  <a:lnTo>
                    <a:pt x="3901538" y="51775"/>
                  </a:lnTo>
                  <a:lnTo>
                    <a:pt x="3896296" y="50594"/>
                  </a:lnTo>
                  <a:lnTo>
                    <a:pt x="3890895" y="49982"/>
                  </a:lnTo>
                  <a:close/>
                </a:path>
                <a:path w="8487410" h="316230">
                  <a:moveTo>
                    <a:pt x="3885423" y="49982"/>
                  </a:moveTo>
                  <a:lnTo>
                    <a:pt x="3869750" y="49982"/>
                  </a:lnTo>
                  <a:lnTo>
                    <a:pt x="3869750" y="70924"/>
                  </a:lnTo>
                  <a:lnTo>
                    <a:pt x="3885423" y="70924"/>
                  </a:lnTo>
                  <a:lnTo>
                    <a:pt x="3885423" y="49982"/>
                  </a:lnTo>
                  <a:close/>
                </a:path>
                <a:path w="8487410" h="316230">
                  <a:moveTo>
                    <a:pt x="3975594" y="117874"/>
                  </a:moveTo>
                  <a:lnTo>
                    <a:pt x="3959365" y="131109"/>
                  </a:lnTo>
                  <a:lnTo>
                    <a:pt x="3981612" y="158388"/>
                  </a:lnTo>
                  <a:lnTo>
                    <a:pt x="3997841" y="145153"/>
                  </a:lnTo>
                  <a:lnTo>
                    <a:pt x="3975594" y="117874"/>
                  </a:lnTo>
                  <a:close/>
                </a:path>
                <a:path w="8487410" h="316230">
                  <a:moveTo>
                    <a:pt x="4020087" y="172432"/>
                  </a:moveTo>
                  <a:lnTo>
                    <a:pt x="4003858" y="185667"/>
                  </a:lnTo>
                  <a:lnTo>
                    <a:pt x="4026104" y="212946"/>
                  </a:lnTo>
                  <a:lnTo>
                    <a:pt x="4042333" y="199710"/>
                  </a:lnTo>
                  <a:lnTo>
                    <a:pt x="4020087" y="172432"/>
                  </a:lnTo>
                  <a:close/>
                </a:path>
                <a:path w="8487410" h="316230">
                  <a:moveTo>
                    <a:pt x="4064580" y="226989"/>
                  </a:moveTo>
                  <a:lnTo>
                    <a:pt x="4048350" y="240224"/>
                  </a:lnTo>
                  <a:lnTo>
                    <a:pt x="4070597" y="267503"/>
                  </a:lnTo>
                  <a:lnTo>
                    <a:pt x="4086826" y="254268"/>
                  </a:lnTo>
                  <a:lnTo>
                    <a:pt x="4064580" y="226989"/>
                  </a:lnTo>
                  <a:close/>
                </a:path>
                <a:path w="8487410" h="316230">
                  <a:moveTo>
                    <a:pt x="4175811" y="226989"/>
                  </a:moveTo>
                  <a:lnTo>
                    <a:pt x="4153565" y="254268"/>
                  </a:lnTo>
                  <a:lnTo>
                    <a:pt x="4169794" y="267503"/>
                  </a:lnTo>
                  <a:lnTo>
                    <a:pt x="4192040" y="240224"/>
                  </a:lnTo>
                  <a:lnTo>
                    <a:pt x="4175811" y="226989"/>
                  </a:lnTo>
                  <a:close/>
                </a:path>
                <a:path w="8487410" h="316230">
                  <a:moveTo>
                    <a:pt x="4220304" y="172432"/>
                  </a:moveTo>
                  <a:lnTo>
                    <a:pt x="4198057" y="199710"/>
                  </a:lnTo>
                  <a:lnTo>
                    <a:pt x="4214287" y="212946"/>
                  </a:lnTo>
                  <a:lnTo>
                    <a:pt x="4236533" y="185667"/>
                  </a:lnTo>
                  <a:lnTo>
                    <a:pt x="4220304" y="172432"/>
                  </a:lnTo>
                  <a:close/>
                </a:path>
                <a:path w="8487410" h="316230">
                  <a:moveTo>
                    <a:pt x="4264796" y="117874"/>
                  </a:moveTo>
                  <a:lnTo>
                    <a:pt x="4242550" y="145153"/>
                  </a:lnTo>
                  <a:lnTo>
                    <a:pt x="4258779" y="158388"/>
                  </a:lnTo>
                  <a:lnTo>
                    <a:pt x="4281026" y="131109"/>
                  </a:lnTo>
                  <a:lnTo>
                    <a:pt x="4264796" y="117874"/>
                  </a:lnTo>
                  <a:close/>
                </a:path>
                <a:path w="8487410" h="316230">
                  <a:moveTo>
                    <a:pt x="4354968" y="49982"/>
                  </a:moveTo>
                  <a:lnTo>
                    <a:pt x="4349496" y="49982"/>
                  </a:lnTo>
                  <a:lnTo>
                    <a:pt x="4344094" y="50594"/>
                  </a:lnTo>
                  <a:lnTo>
                    <a:pt x="4338853" y="51775"/>
                  </a:lnTo>
                  <a:lnTo>
                    <a:pt x="4343458" y="72205"/>
                  </a:lnTo>
                  <a:lnTo>
                    <a:pt x="4347200" y="71361"/>
                  </a:lnTo>
                  <a:lnTo>
                    <a:pt x="4351058" y="70924"/>
                  </a:lnTo>
                  <a:lnTo>
                    <a:pt x="4354968" y="70924"/>
                  </a:lnTo>
                  <a:lnTo>
                    <a:pt x="4354968" y="49982"/>
                  </a:lnTo>
                  <a:close/>
                </a:path>
                <a:path w="8487410" h="316230">
                  <a:moveTo>
                    <a:pt x="4370629" y="49982"/>
                  </a:moveTo>
                  <a:lnTo>
                    <a:pt x="4354968" y="49982"/>
                  </a:lnTo>
                  <a:lnTo>
                    <a:pt x="4354968" y="70924"/>
                  </a:lnTo>
                  <a:lnTo>
                    <a:pt x="4370629" y="70924"/>
                  </a:lnTo>
                  <a:lnTo>
                    <a:pt x="4370629" y="49982"/>
                  </a:lnTo>
                  <a:close/>
                </a:path>
                <a:path w="8487410" h="316230">
                  <a:moveTo>
                    <a:pt x="4433270" y="49982"/>
                  </a:moveTo>
                  <a:lnTo>
                    <a:pt x="4401949" y="49982"/>
                  </a:lnTo>
                  <a:lnTo>
                    <a:pt x="4401949" y="70924"/>
                  </a:lnTo>
                  <a:lnTo>
                    <a:pt x="4433270" y="70924"/>
                  </a:lnTo>
                  <a:lnTo>
                    <a:pt x="4433270" y="49982"/>
                  </a:lnTo>
                  <a:close/>
                </a:path>
                <a:path w="8487410" h="316230">
                  <a:moveTo>
                    <a:pt x="4495912" y="49982"/>
                  </a:moveTo>
                  <a:lnTo>
                    <a:pt x="4464591" y="49982"/>
                  </a:lnTo>
                  <a:lnTo>
                    <a:pt x="4464591" y="70924"/>
                  </a:lnTo>
                  <a:lnTo>
                    <a:pt x="4495912" y="70924"/>
                  </a:lnTo>
                  <a:lnTo>
                    <a:pt x="4495912" y="49982"/>
                  </a:lnTo>
                  <a:close/>
                </a:path>
                <a:path w="8487410" h="316230">
                  <a:moveTo>
                    <a:pt x="4558554" y="49982"/>
                  </a:moveTo>
                  <a:lnTo>
                    <a:pt x="4527233" y="49982"/>
                  </a:lnTo>
                  <a:lnTo>
                    <a:pt x="4527233" y="70924"/>
                  </a:lnTo>
                  <a:lnTo>
                    <a:pt x="4558554" y="70924"/>
                  </a:lnTo>
                  <a:lnTo>
                    <a:pt x="4558554" y="49982"/>
                  </a:lnTo>
                  <a:close/>
                </a:path>
                <a:path w="8487410" h="316230">
                  <a:moveTo>
                    <a:pt x="4621196" y="49982"/>
                  </a:moveTo>
                  <a:lnTo>
                    <a:pt x="4589875" y="49982"/>
                  </a:lnTo>
                  <a:lnTo>
                    <a:pt x="4589875" y="70924"/>
                  </a:lnTo>
                  <a:lnTo>
                    <a:pt x="4621196" y="70924"/>
                  </a:lnTo>
                  <a:lnTo>
                    <a:pt x="4621196" y="49982"/>
                  </a:lnTo>
                  <a:close/>
                </a:path>
                <a:path w="8487410" h="316230">
                  <a:moveTo>
                    <a:pt x="4683838" y="49982"/>
                  </a:moveTo>
                  <a:lnTo>
                    <a:pt x="4652517" y="49982"/>
                  </a:lnTo>
                  <a:lnTo>
                    <a:pt x="4652517" y="70924"/>
                  </a:lnTo>
                  <a:lnTo>
                    <a:pt x="4683838" y="70924"/>
                  </a:lnTo>
                  <a:lnTo>
                    <a:pt x="4683838" y="49982"/>
                  </a:lnTo>
                  <a:close/>
                </a:path>
                <a:path w="8487410" h="316230">
                  <a:moveTo>
                    <a:pt x="4746480" y="49982"/>
                  </a:moveTo>
                  <a:lnTo>
                    <a:pt x="4715159" y="49982"/>
                  </a:lnTo>
                  <a:lnTo>
                    <a:pt x="4715159" y="70924"/>
                  </a:lnTo>
                  <a:lnTo>
                    <a:pt x="4746480" y="70924"/>
                  </a:lnTo>
                  <a:lnTo>
                    <a:pt x="4746480" y="49982"/>
                  </a:lnTo>
                  <a:close/>
                </a:path>
                <a:path w="8487410" h="316230">
                  <a:moveTo>
                    <a:pt x="4809122" y="49982"/>
                  </a:moveTo>
                  <a:lnTo>
                    <a:pt x="4777801" y="49982"/>
                  </a:lnTo>
                  <a:lnTo>
                    <a:pt x="4777801" y="70924"/>
                  </a:lnTo>
                  <a:lnTo>
                    <a:pt x="4809122" y="70924"/>
                  </a:lnTo>
                  <a:lnTo>
                    <a:pt x="4809122" y="49982"/>
                  </a:lnTo>
                  <a:close/>
                </a:path>
                <a:path w="8487410" h="316230">
                  <a:moveTo>
                    <a:pt x="4871764" y="49982"/>
                  </a:moveTo>
                  <a:lnTo>
                    <a:pt x="4840443" y="49982"/>
                  </a:lnTo>
                  <a:lnTo>
                    <a:pt x="4840443" y="70924"/>
                  </a:lnTo>
                  <a:lnTo>
                    <a:pt x="4871764" y="70924"/>
                  </a:lnTo>
                  <a:lnTo>
                    <a:pt x="4871764" y="49982"/>
                  </a:lnTo>
                  <a:close/>
                </a:path>
                <a:path w="8487410" h="316230">
                  <a:moveTo>
                    <a:pt x="4934406" y="49982"/>
                  </a:moveTo>
                  <a:lnTo>
                    <a:pt x="4903085" y="49982"/>
                  </a:lnTo>
                  <a:lnTo>
                    <a:pt x="4903085" y="70924"/>
                  </a:lnTo>
                  <a:lnTo>
                    <a:pt x="4934406" y="70924"/>
                  </a:lnTo>
                  <a:lnTo>
                    <a:pt x="4934406" y="49982"/>
                  </a:lnTo>
                  <a:close/>
                </a:path>
                <a:path w="8487410" h="316230">
                  <a:moveTo>
                    <a:pt x="4997047" y="49982"/>
                  </a:moveTo>
                  <a:lnTo>
                    <a:pt x="4965727" y="49982"/>
                  </a:lnTo>
                  <a:lnTo>
                    <a:pt x="4965727" y="70924"/>
                  </a:lnTo>
                  <a:lnTo>
                    <a:pt x="4997047" y="70924"/>
                  </a:lnTo>
                  <a:lnTo>
                    <a:pt x="4997047" y="49982"/>
                  </a:lnTo>
                  <a:close/>
                </a:path>
                <a:path w="8487410" h="316230">
                  <a:moveTo>
                    <a:pt x="5059689" y="49982"/>
                  </a:moveTo>
                  <a:lnTo>
                    <a:pt x="5028368" y="49982"/>
                  </a:lnTo>
                  <a:lnTo>
                    <a:pt x="5028368" y="70924"/>
                  </a:lnTo>
                  <a:lnTo>
                    <a:pt x="5059689" y="70924"/>
                  </a:lnTo>
                  <a:lnTo>
                    <a:pt x="5059689" y="49982"/>
                  </a:lnTo>
                  <a:close/>
                </a:path>
                <a:path w="8487410" h="316230">
                  <a:moveTo>
                    <a:pt x="5122331" y="49982"/>
                  </a:moveTo>
                  <a:lnTo>
                    <a:pt x="5091010" y="49982"/>
                  </a:lnTo>
                  <a:lnTo>
                    <a:pt x="5091010" y="70924"/>
                  </a:lnTo>
                  <a:lnTo>
                    <a:pt x="5122331" y="70924"/>
                  </a:lnTo>
                  <a:lnTo>
                    <a:pt x="5122331" y="49982"/>
                  </a:lnTo>
                  <a:close/>
                </a:path>
                <a:path w="8487410" h="316230">
                  <a:moveTo>
                    <a:pt x="5184973" y="49982"/>
                  </a:moveTo>
                  <a:lnTo>
                    <a:pt x="5153652" y="49982"/>
                  </a:lnTo>
                  <a:lnTo>
                    <a:pt x="5153652" y="70924"/>
                  </a:lnTo>
                  <a:lnTo>
                    <a:pt x="5184973" y="70924"/>
                  </a:lnTo>
                  <a:lnTo>
                    <a:pt x="5184973" y="49982"/>
                  </a:lnTo>
                  <a:close/>
                </a:path>
                <a:path w="8487410" h="316230">
                  <a:moveTo>
                    <a:pt x="5247615" y="49982"/>
                  </a:moveTo>
                  <a:lnTo>
                    <a:pt x="5216294" y="49982"/>
                  </a:lnTo>
                  <a:lnTo>
                    <a:pt x="5216294" y="70924"/>
                  </a:lnTo>
                  <a:lnTo>
                    <a:pt x="5247615" y="70924"/>
                  </a:lnTo>
                  <a:lnTo>
                    <a:pt x="5247615" y="49982"/>
                  </a:lnTo>
                  <a:close/>
                </a:path>
                <a:path w="8487410" h="316230">
                  <a:moveTo>
                    <a:pt x="5310257" y="49982"/>
                  </a:moveTo>
                  <a:lnTo>
                    <a:pt x="5278936" y="49982"/>
                  </a:lnTo>
                  <a:lnTo>
                    <a:pt x="5278936" y="70924"/>
                  </a:lnTo>
                  <a:lnTo>
                    <a:pt x="5310257" y="70924"/>
                  </a:lnTo>
                  <a:lnTo>
                    <a:pt x="5310257" y="49982"/>
                  </a:lnTo>
                  <a:close/>
                </a:path>
                <a:path w="8487410" h="316230">
                  <a:moveTo>
                    <a:pt x="5372899" y="49982"/>
                  </a:moveTo>
                  <a:lnTo>
                    <a:pt x="5341578" y="49982"/>
                  </a:lnTo>
                  <a:lnTo>
                    <a:pt x="5341578" y="70924"/>
                  </a:lnTo>
                  <a:lnTo>
                    <a:pt x="5372899" y="70924"/>
                  </a:lnTo>
                  <a:lnTo>
                    <a:pt x="5372899" y="49982"/>
                  </a:lnTo>
                  <a:close/>
                </a:path>
                <a:path w="8487410" h="316230">
                  <a:moveTo>
                    <a:pt x="5435541" y="49982"/>
                  </a:moveTo>
                  <a:lnTo>
                    <a:pt x="5404220" y="49982"/>
                  </a:lnTo>
                  <a:lnTo>
                    <a:pt x="5404220" y="70924"/>
                  </a:lnTo>
                  <a:lnTo>
                    <a:pt x="5435541" y="70924"/>
                  </a:lnTo>
                  <a:lnTo>
                    <a:pt x="5435541" y="49982"/>
                  </a:lnTo>
                  <a:close/>
                </a:path>
                <a:path w="8487410" h="316230">
                  <a:moveTo>
                    <a:pt x="5498183" y="49982"/>
                  </a:moveTo>
                  <a:lnTo>
                    <a:pt x="5466861" y="49982"/>
                  </a:lnTo>
                  <a:lnTo>
                    <a:pt x="5466861" y="70924"/>
                  </a:lnTo>
                  <a:lnTo>
                    <a:pt x="5498183" y="70924"/>
                  </a:lnTo>
                  <a:lnTo>
                    <a:pt x="5498183" y="49982"/>
                  </a:lnTo>
                  <a:close/>
                </a:path>
                <a:path w="8487410" h="316230">
                  <a:moveTo>
                    <a:pt x="5560824" y="49982"/>
                  </a:moveTo>
                  <a:lnTo>
                    <a:pt x="5529503" y="49982"/>
                  </a:lnTo>
                  <a:lnTo>
                    <a:pt x="5529503" y="70924"/>
                  </a:lnTo>
                  <a:lnTo>
                    <a:pt x="5560824" y="70924"/>
                  </a:lnTo>
                  <a:lnTo>
                    <a:pt x="5560824" y="49982"/>
                  </a:lnTo>
                  <a:close/>
                </a:path>
                <a:path w="8487410" h="316230">
                  <a:moveTo>
                    <a:pt x="5623466" y="49982"/>
                  </a:moveTo>
                  <a:lnTo>
                    <a:pt x="5592145" y="49982"/>
                  </a:lnTo>
                  <a:lnTo>
                    <a:pt x="5592145" y="70924"/>
                  </a:lnTo>
                  <a:lnTo>
                    <a:pt x="5623466" y="70924"/>
                  </a:lnTo>
                  <a:lnTo>
                    <a:pt x="5623466" y="49982"/>
                  </a:lnTo>
                  <a:close/>
                </a:path>
                <a:path w="8487410" h="316230">
                  <a:moveTo>
                    <a:pt x="5686108" y="49982"/>
                  </a:moveTo>
                  <a:lnTo>
                    <a:pt x="5654787" y="49982"/>
                  </a:lnTo>
                  <a:lnTo>
                    <a:pt x="5654787" y="70924"/>
                  </a:lnTo>
                  <a:lnTo>
                    <a:pt x="5686108" y="70924"/>
                  </a:lnTo>
                  <a:lnTo>
                    <a:pt x="5686108" y="49982"/>
                  </a:lnTo>
                  <a:close/>
                </a:path>
                <a:path w="8487410" h="316230">
                  <a:moveTo>
                    <a:pt x="5748750" y="49982"/>
                  </a:moveTo>
                  <a:lnTo>
                    <a:pt x="5717429" y="49982"/>
                  </a:lnTo>
                  <a:lnTo>
                    <a:pt x="5717429" y="70924"/>
                  </a:lnTo>
                  <a:lnTo>
                    <a:pt x="5748750" y="70924"/>
                  </a:lnTo>
                  <a:lnTo>
                    <a:pt x="5748750" y="49982"/>
                  </a:lnTo>
                  <a:close/>
                </a:path>
                <a:path w="8487410" h="316230">
                  <a:moveTo>
                    <a:pt x="5811392" y="49982"/>
                  </a:moveTo>
                  <a:lnTo>
                    <a:pt x="5780071" y="49982"/>
                  </a:lnTo>
                  <a:lnTo>
                    <a:pt x="5780071" y="70924"/>
                  </a:lnTo>
                  <a:lnTo>
                    <a:pt x="5811392" y="70924"/>
                  </a:lnTo>
                  <a:lnTo>
                    <a:pt x="5811392" y="49982"/>
                  </a:lnTo>
                  <a:close/>
                </a:path>
                <a:path w="8487410" h="316230">
                  <a:moveTo>
                    <a:pt x="5874034" y="49982"/>
                  </a:moveTo>
                  <a:lnTo>
                    <a:pt x="5842713" y="49982"/>
                  </a:lnTo>
                  <a:lnTo>
                    <a:pt x="5842713" y="70924"/>
                  </a:lnTo>
                  <a:lnTo>
                    <a:pt x="5874034" y="70924"/>
                  </a:lnTo>
                  <a:lnTo>
                    <a:pt x="5874034" y="49982"/>
                  </a:lnTo>
                  <a:close/>
                </a:path>
                <a:path w="8487410" h="316230">
                  <a:moveTo>
                    <a:pt x="5936676" y="49982"/>
                  </a:moveTo>
                  <a:lnTo>
                    <a:pt x="5905355" y="49982"/>
                  </a:lnTo>
                  <a:lnTo>
                    <a:pt x="5905355" y="70924"/>
                  </a:lnTo>
                  <a:lnTo>
                    <a:pt x="5936676" y="70924"/>
                  </a:lnTo>
                  <a:lnTo>
                    <a:pt x="5936676" y="49982"/>
                  </a:lnTo>
                  <a:close/>
                </a:path>
                <a:path w="8487410" h="316230">
                  <a:moveTo>
                    <a:pt x="5999318" y="49982"/>
                  </a:moveTo>
                  <a:lnTo>
                    <a:pt x="5967996" y="49982"/>
                  </a:lnTo>
                  <a:lnTo>
                    <a:pt x="5967996" y="70924"/>
                  </a:lnTo>
                  <a:lnTo>
                    <a:pt x="5999318" y="70924"/>
                  </a:lnTo>
                  <a:lnTo>
                    <a:pt x="5999318" y="49982"/>
                  </a:lnTo>
                  <a:close/>
                </a:path>
                <a:path w="8487410" h="316230">
                  <a:moveTo>
                    <a:pt x="6061960" y="49982"/>
                  </a:moveTo>
                  <a:lnTo>
                    <a:pt x="6030638" y="49982"/>
                  </a:lnTo>
                  <a:lnTo>
                    <a:pt x="6030638" y="70924"/>
                  </a:lnTo>
                  <a:lnTo>
                    <a:pt x="6061960" y="70924"/>
                  </a:lnTo>
                  <a:lnTo>
                    <a:pt x="6061960" y="49982"/>
                  </a:lnTo>
                  <a:close/>
                </a:path>
                <a:path w="8487410" h="316230">
                  <a:moveTo>
                    <a:pt x="6124602" y="49982"/>
                  </a:moveTo>
                  <a:lnTo>
                    <a:pt x="6093280" y="49982"/>
                  </a:lnTo>
                  <a:lnTo>
                    <a:pt x="6093280" y="70924"/>
                  </a:lnTo>
                  <a:lnTo>
                    <a:pt x="6124602" y="70924"/>
                  </a:lnTo>
                  <a:lnTo>
                    <a:pt x="6124602" y="49982"/>
                  </a:lnTo>
                  <a:close/>
                </a:path>
                <a:path w="8487410" h="316230">
                  <a:moveTo>
                    <a:pt x="6187243" y="49982"/>
                  </a:moveTo>
                  <a:lnTo>
                    <a:pt x="6155922" y="49982"/>
                  </a:lnTo>
                  <a:lnTo>
                    <a:pt x="6155922" y="70924"/>
                  </a:lnTo>
                  <a:lnTo>
                    <a:pt x="6187243" y="70924"/>
                  </a:lnTo>
                  <a:lnTo>
                    <a:pt x="6187243" y="49982"/>
                  </a:lnTo>
                  <a:close/>
                </a:path>
                <a:path w="8487410" h="316230">
                  <a:moveTo>
                    <a:pt x="6249885" y="49982"/>
                  </a:moveTo>
                  <a:lnTo>
                    <a:pt x="6218564" y="49982"/>
                  </a:lnTo>
                  <a:lnTo>
                    <a:pt x="6218564" y="70924"/>
                  </a:lnTo>
                  <a:lnTo>
                    <a:pt x="6249885" y="70924"/>
                  </a:lnTo>
                  <a:lnTo>
                    <a:pt x="6249885" y="49982"/>
                  </a:lnTo>
                  <a:close/>
                </a:path>
                <a:path w="8487410" h="316230">
                  <a:moveTo>
                    <a:pt x="6312527" y="49982"/>
                  </a:moveTo>
                  <a:lnTo>
                    <a:pt x="6281206" y="49982"/>
                  </a:lnTo>
                  <a:lnTo>
                    <a:pt x="6281206" y="70924"/>
                  </a:lnTo>
                  <a:lnTo>
                    <a:pt x="6312527" y="70924"/>
                  </a:lnTo>
                  <a:lnTo>
                    <a:pt x="6312527" y="49982"/>
                  </a:lnTo>
                  <a:close/>
                </a:path>
                <a:path w="8487410" h="316230">
                  <a:moveTo>
                    <a:pt x="6375169" y="49982"/>
                  </a:moveTo>
                  <a:lnTo>
                    <a:pt x="6343848" y="49982"/>
                  </a:lnTo>
                  <a:lnTo>
                    <a:pt x="6343848" y="70924"/>
                  </a:lnTo>
                  <a:lnTo>
                    <a:pt x="6375169" y="70924"/>
                  </a:lnTo>
                  <a:lnTo>
                    <a:pt x="6375169" y="49982"/>
                  </a:lnTo>
                  <a:close/>
                </a:path>
                <a:path w="8487410" h="316230">
                  <a:moveTo>
                    <a:pt x="6437811" y="49982"/>
                  </a:moveTo>
                  <a:lnTo>
                    <a:pt x="6406490" y="49982"/>
                  </a:lnTo>
                  <a:lnTo>
                    <a:pt x="6406490" y="70924"/>
                  </a:lnTo>
                  <a:lnTo>
                    <a:pt x="6437811" y="70924"/>
                  </a:lnTo>
                  <a:lnTo>
                    <a:pt x="6437811" y="49982"/>
                  </a:lnTo>
                  <a:close/>
                </a:path>
                <a:path w="8487410" h="316230">
                  <a:moveTo>
                    <a:pt x="6500453" y="49982"/>
                  </a:moveTo>
                  <a:lnTo>
                    <a:pt x="6469132" y="49982"/>
                  </a:lnTo>
                  <a:lnTo>
                    <a:pt x="6469132" y="70924"/>
                  </a:lnTo>
                  <a:lnTo>
                    <a:pt x="6500453" y="70924"/>
                  </a:lnTo>
                  <a:lnTo>
                    <a:pt x="6500453" y="49982"/>
                  </a:lnTo>
                  <a:close/>
                </a:path>
                <a:path w="8487410" h="316230">
                  <a:moveTo>
                    <a:pt x="6563095" y="49982"/>
                  </a:moveTo>
                  <a:lnTo>
                    <a:pt x="6531773" y="49982"/>
                  </a:lnTo>
                  <a:lnTo>
                    <a:pt x="6531773" y="70924"/>
                  </a:lnTo>
                  <a:lnTo>
                    <a:pt x="6563095" y="70924"/>
                  </a:lnTo>
                  <a:lnTo>
                    <a:pt x="6563095" y="49982"/>
                  </a:lnTo>
                  <a:close/>
                </a:path>
                <a:path w="8487410" h="316230">
                  <a:moveTo>
                    <a:pt x="6625737" y="49982"/>
                  </a:moveTo>
                  <a:lnTo>
                    <a:pt x="6594415" y="49982"/>
                  </a:lnTo>
                  <a:lnTo>
                    <a:pt x="6594415" y="70924"/>
                  </a:lnTo>
                  <a:lnTo>
                    <a:pt x="6625737" y="70924"/>
                  </a:lnTo>
                  <a:lnTo>
                    <a:pt x="6625737" y="49982"/>
                  </a:lnTo>
                  <a:close/>
                </a:path>
                <a:path w="8487410" h="316230">
                  <a:moveTo>
                    <a:pt x="6688379" y="49982"/>
                  </a:moveTo>
                  <a:lnTo>
                    <a:pt x="6657057" y="49982"/>
                  </a:lnTo>
                  <a:lnTo>
                    <a:pt x="6657057" y="70924"/>
                  </a:lnTo>
                  <a:lnTo>
                    <a:pt x="6688379" y="70924"/>
                  </a:lnTo>
                  <a:lnTo>
                    <a:pt x="6688379" y="49982"/>
                  </a:lnTo>
                  <a:close/>
                </a:path>
                <a:path w="8487410" h="316230">
                  <a:moveTo>
                    <a:pt x="6751020" y="49982"/>
                  </a:moveTo>
                  <a:lnTo>
                    <a:pt x="6719699" y="49982"/>
                  </a:lnTo>
                  <a:lnTo>
                    <a:pt x="6719699" y="70924"/>
                  </a:lnTo>
                  <a:lnTo>
                    <a:pt x="6751020" y="70924"/>
                  </a:lnTo>
                  <a:lnTo>
                    <a:pt x="6751020" y="49982"/>
                  </a:lnTo>
                  <a:close/>
                </a:path>
                <a:path w="8487410" h="316230">
                  <a:moveTo>
                    <a:pt x="6813662" y="49982"/>
                  </a:moveTo>
                  <a:lnTo>
                    <a:pt x="6782341" y="49982"/>
                  </a:lnTo>
                  <a:lnTo>
                    <a:pt x="6782341" y="70924"/>
                  </a:lnTo>
                  <a:lnTo>
                    <a:pt x="6813662" y="70924"/>
                  </a:lnTo>
                  <a:lnTo>
                    <a:pt x="6813662" y="49982"/>
                  </a:lnTo>
                  <a:close/>
                </a:path>
                <a:path w="8487410" h="316230">
                  <a:moveTo>
                    <a:pt x="6876304" y="49982"/>
                  </a:moveTo>
                  <a:lnTo>
                    <a:pt x="6844983" y="49982"/>
                  </a:lnTo>
                  <a:lnTo>
                    <a:pt x="6844983" y="70924"/>
                  </a:lnTo>
                  <a:lnTo>
                    <a:pt x="6876304" y="70924"/>
                  </a:lnTo>
                  <a:lnTo>
                    <a:pt x="6876304" y="49982"/>
                  </a:lnTo>
                  <a:close/>
                </a:path>
                <a:path w="8487410" h="316230">
                  <a:moveTo>
                    <a:pt x="6938946" y="49982"/>
                  </a:moveTo>
                  <a:lnTo>
                    <a:pt x="6907625" y="49982"/>
                  </a:lnTo>
                  <a:lnTo>
                    <a:pt x="6907625" y="70924"/>
                  </a:lnTo>
                  <a:lnTo>
                    <a:pt x="6938946" y="70924"/>
                  </a:lnTo>
                  <a:lnTo>
                    <a:pt x="6938946" y="49982"/>
                  </a:lnTo>
                  <a:close/>
                </a:path>
                <a:path w="8487410" h="316230">
                  <a:moveTo>
                    <a:pt x="7001588" y="49982"/>
                  </a:moveTo>
                  <a:lnTo>
                    <a:pt x="6970267" y="49982"/>
                  </a:lnTo>
                  <a:lnTo>
                    <a:pt x="6970267" y="70924"/>
                  </a:lnTo>
                  <a:lnTo>
                    <a:pt x="7001588" y="70924"/>
                  </a:lnTo>
                  <a:lnTo>
                    <a:pt x="7001588" y="49982"/>
                  </a:lnTo>
                  <a:close/>
                </a:path>
                <a:path w="8487410" h="316230">
                  <a:moveTo>
                    <a:pt x="7064230" y="49982"/>
                  </a:moveTo>
                  <a:lnTo>
                    <a:pt x="7032909" y="49982"/>
                  </a:lnTo>
                  <a:lnTo>
                    <a:pt x="7032909" y="70924"/>
                  </a:lnTo>
                  <a:lnTo>
                    <a:pt x="7064230" y="70924"/>
                  </a:lnTo>
                  <a:lnTo>
                    <a:pt x="7064230" y="49982"/>
                  </a:lnTo>
                  <a:close/>
                </a:path>
                <a:path w="8487410" h="316230">
                  <a:moveTo>
                    <a:pt x="7126872" y="49982"/>
                  </a:moveTo>
                  <a:lnTo>
                    <a:pt x="7095551" y="49982"/>
                  </a:lnTo>
                  <a:lnTo>
                    <a:pt x="7095551" y="70924"/>
                  </a:lnTo>
                  <a:lnTo>
                    <a:pt x="7126872" y="70924"/>
                  </a:lnTo>
                  <a:lnTo>
                    <a:pt x="7126872" y="49982"/>
                  </a:lnTo>
                  <a:close/>
                </a:path>
                <a:path w="8487410" h="316230">
                  <a:moveTo>
                    <a:pt x="7189514" y="49982"/>
                  </a:moveTo>
                  <a:lnTo>
                    <a:pt x="7158192" y="49982"/>
                  </a:lnTo>
                  <a:lnTo>
                    <a:pt x="7158192" y="70924"/>
                  </a:lnTo>
                  <a:lnTo>
                    <a:pt x="7189514" y="70924"/>
                  </a:lnTo>
                  <a:lnTo>
                    <a:pt x="7189514" y="49982"/>
                  </a:lnTo>
                  <a:close/>
                </a:path>
                <a:path w="8487410" h="316230">
                  <a:moveTo>
                    <a:pt x="7252156" y="49982"/>
                  </a:moveTo>
                  <a:lnTo>
                    <a:pt x="7220834" y="49982"/>
                  </a:lnTo>
                  <a:lnTo>
                    <a:pt x="7220834" y="70924"/>
                  </a:lnTo>
                  <a:lnTo>
                    <a:pt x="7252156" y="70924"/>
                  </a:lnTo>
                  <a:lnTo>
                    <a:pt x="7252156" y="49982"/>
                  </a:lnTo>
                  <a:close/>
                </a:path>
                <a:path w="8487410" h="316230">
                  <a:moveTo>
                    <a:pt x="7314797" y="49982"/>
                  </a:moveTo>
                  <a:lnTo>
                    <a:pt x="7283476" y="49982"/>
                  </a:lnTo>
                  <a:lnTo>
                    <a:pt x="7283476" y="70924"/>
                  </a:lnTo>
                  <a:lnTo>
                    <a:pt x="7314797" y="70924"/>
                  </a:lnTo>
                  <a:lnTo>
                    <a:pt x="7314797" y="49982"/>
                  </a:lnTo>
                  <a:close/>
                </a:path>
                <a:path w="8487410" h="316230">
                  <a:moveTo>
                    <a:pt x="7377439" y="49982"/>
                  </a:moveTo>
                  <a:lnTo>
                    <a:pt x="7346118" y="49982"/>
                  </a:lnTo>
                  <a:lnTo>
                    <a:pt x="7346118" y="70924"/>
                  </a:lnTo>
                  <a:lnTo>
                    <a:pt x="7377439" y="70924"/>
                  </a:lnTo>
                  <a:lnTo>
                    <a:pt x="7377439" y="49982"/>
                  </a:lnTo>
                  <a:close/>
                </a:path>
                <a:path w="8487410" h="316230">
                  <a:moveTo>
                    <a:pt x="7440081" y="49982"/>
                  </a:moveTo>
                  <a:lnTo>
                    <a:pt x="7408760" y="49982"/>
                  </a:lnTo>
                  <a:lnTo>
                    <a:pt x="7408760" y="70924"/>
                  </a:lnTo>
                  <a:lnTo>
                    <a:pt x="7440081" y="70924"/>
                  </a:lnTo>
                  <a:lnTo>
                    <a:pt x="7440081" y="49982"/>
                  </a:lnTo>
                  <a:close/>
                </a:path>
                <a:path w="8487410" h="316230">
                  <a:moveTo>
                    <a:pt x="7502723" y="49982"/>
                  </a:moveTo>
                  <a:lnTo>
                    <a:pt x="7471402" y="49982"/>
                  </a:lnTo>
                  <a:lnTo>
                    <a:pt x="7471402" y="70924"/>
                  </a:lnTo>
                  <a:lnTo>
                    <a:pt x="7502723" y="70924"/>
                  </a:lnTo>
                  <a:lnTo>
                    <a:pt x="7502723" y="49982"/>
                  </a:lnTo>
                  <a:close/>
                </a:path>
                <a:path w="8487410" h="316230">
                  <a:moveTo>
                    <a:pt x="7565365" y="49982"/>
                  </a:moveTo>
                  <a:lnTo>
                    <a:pt x="7534044" y="49982"/>
                  </a:lnTo>
                  <a:lnTo>
                    <a:pt x="7534044" y="70924"/>
                  </a:lnTo>
                  <a:lnTo>
                    <a:pt x="7565365" y="70924"/>
                  </a:lnTo>
                  <a:lnTo>
                    <a:pt x="7565365" y="49982"/>
                  </a:lnTo>
                  <a:close/>
                </a:path>
                <a:path w="8487410" h="316230">
                  <a:moveTo>
                    <a:pt x="7628007" y="49982"/>
                  </a:moveTo>
                  <a:lnTo>
                    <a:pt x="7596686" y="49982"/>
                  </a:lnTo>
                  <a:lnTo>
                    <a:pt x="7596686" y="70924"/>
                  </a:lnTo>
                  <a:lnTo>
                    <a:pt x="7628007" y="70924"/>
                  </a:lnTo>
                  <a:lnTo>
                    <a:pt x="7628007" y="49982"/>
                  </a:lnTo>
                  <a:close/>
                </a:path>
                <a:path w="8487410" h="316230">
                  <a:moveTo>
                    <a:pt x="7690649" y="49982"/>
                  </a:moveTo>
                  <a:lnTo>
                    <a:pt x="7659328" y="49982"/>
                  </a:lnTo>
                  <a:lnTo>
                    <a:pt x="7659328" y="70924"/>
                  </a:lnTo>
                  <a:lnTo>
                    <a:pt x="7690649" y="70924"/>
                  </a:lnTo>
                  <a:lnTo>
                    <a:pt x="7690649" y="49982"/>
                  </a:lnTo>
                  <a:close/>
                </a:path>
                <a:path w="8487410" h="316230">
                  <a:moveTo>
                    <a:pt x="7753291" y="49982"/>
                  </a:moveTo>
                  <a:lnTo>
                    <a:pt x="7721969" y="49982"/>
                  </a:lnTo>
                  <a:lnTo>
                    <a:pt x="7721969" y="70924"/>
                  </a:lnTo>
                  <a:lnTo>
                    <a:pt x="7753291" y="70924"/>
                  </a:lnTo>
                  <a:lnTo>
                    <a:pt x="7753291" y="49982"/>
                  </a:lnTo>
                  <a:close/>
                </a:path>
                <a:path w="8487410" h="316230">
                  <a:moveTo>
                    <a:pt x="7815933" y="49982"/>
                  </a:moveTo>
                  <a:lnTo>
                    <a:pt x="7784611" y="49982"/>
                  </a:lnTo>
                  <a:lnTo>
                    <a:pt x="7784611" y="70924"/>
                  </a:lnTo>
                  <a:lnTo>
                    <a:pt x="7815933" y="70924"/>
                  </a:lnTo>
                  <a:lnTo>
                    <a:pt x="7815933" y="49982"/>
                  </a:lnTo>
                  <a:close/>
                </a:path>
                <a:path w="8487410" h="316230">
                  <a:moveTo>
                    <a:pt x="7878575" y="49982"/>
                  </a:moveTo>
                  <a:lnTo>
                    <a:pt x="7847253" y="49982"/>
                  </a:lnTo>
                  <a:lnTo>
                    <a:pt x="7847253" y="70924"/>
                  </a:lnTo>
                  <a:lnTo>
                    <a:pt x="7878575" y="70924"/>
                  </a:lnTo>
                  <a:lnTo>
                    <a:pt x="7878575" y="49982"/>
                  </a:lnTo>
                  <a:close/>
                </a:path>
                <a:path w="8487410" h="316230">
                  <a:moveTo>
                    <a:pt x="7941216" y="49982"/>
                  </a:moveTo>
                  <a:lnTo>
                    <a:pt x="7909895" y="49982"/>
                  </a:lnTo>
                  <a:lnTo>
                    <a:pt x="7909895" y="70924"/>
                  </a:lnTo>
                  <a:lnTo>
                    <a:pt x="7941216" y="70924"/>
                  </a:lnTo>
                  <a:lnTo>
                    <a:pt x="7941216" y="49982"/>
                  </a:lnTo>
                  <a:close/>
                </a:path>
                <a:path w="8487410" h="316230">
                  <a:moveTo>
                    <a:pt x="8003858" y="49982"/>
                  </a:moveTo>
                  <a:lnTo>
                    <a:pt x="7972537" y="49982"/>
                  </a:lnTo>
                  <a:lnTo>
                    <a:pt x="7972537" y="70924"/>
                  </a:lnTo>
                  <a:lnTo>
                    <a:pt x="8003858" y="70924"/>
                  </a:lnTo>
                  <a:lnTo>
                    <a:pt x="8003858" y="49982"/>
                  </a:lnTo>
                  <a:close/>
                </a:path>
                <a:path w="8487410" h="316230">
                  <a:moveTo>
                    <a:pt x="8066500" y="49982"/>
                  </a:moveTo>
                  <a:lnTo>
                    <a:pt x="8035179" y="49982"/>
                  </a:lnTo>
                  <a:lnTo>
                    <a:pt x="8035179" y="70924"/>
                  </a:lnTo>
                  <a:lnTo>
                    <a:pt x="8066500" y="70924"/>
                  </a:lnTo>
                  <a:lnTo>
                    <a:pt x="8066500" y="49982"/>
                  </a:lnTo>
                  <a:close/>
                </a:path>
                <a:path w="8487410" h="316230">
                  <a:moveTo>
                    <a:pt x="8129141" y="49982"/>
                  </a:moveTo>
                  <a:lnTo>
                    <a:pt x="8097821" y="49982"/>
                  </a:lnTo>
                  <a:lnTo>
                    <a:pt x="8097821" y="70924"/>
                  </a:lnTo>
                  <a:lnTo>
                    <a:pt x="8129141" y="70924"/>
                  </a:lnTo>
                  <a:lnTo>
                    <a:pt x="8129141" y="49982"/>
                  </a:lnTo>
                  <a:close/>
                </a:path>
                <a:path w="8487410" h="316230">
                  <a:moveTo>
                    <a:pt x="8191783" y="49982"/>
                  </a:moveTo>
                  <a:lnTo>
                    <a:pt x="8160463" y="49982"/>
                  </a:lnTo>
                  <a:lnTo>
                    <a:pt x="8160463" y="70924"/>
                  </a:lnTo>
                  <a:lnTo>
                    <a:pt x="8191783" y="70924"/>
                  </a:lnTo>
                  <a:lnTo>
                    <a:pt x="8191783" y="49982"/>
                  </a:lnTo>
                  <a:close/>
                </a:path>
                <a:path w="8487410" h="316230">
                  <a:moveTo>
                    <a:pt x="8254425" y="49982"/>
                  </a:moveTo>
                  <a:lnTo>
                    <a:pt x="8223105" y="49982"/>
                  </a:lnTo>
                  <a:lnTo>
                    <a:pt x="8223105" y="70924"/>
                  </a:lnTo>
                  <a:lnTo>
                    <a:pt x="8254425" y="70924"/>
                  </a:lnTo>
                  <a:lnTo>
                    <a:pt x="8254425" y="49982"/>
                  </a:lnTo>
                  <a:close/>
                </a:path>
                <a:path w="8487410" h="316230">
                  <a:moveTo>
                    <a:pt x="8317067" y="49982"/>
                  </a:moveTo>
                  <a:lnTo>
                    <a:pt x="8285747" y="49982"/>
                  </a:lnTo>
                  <a:lnTo>
                    <a:pt x="8285747" y="70924"/>
                  </a:lnTo>
                  <a:lnTo>
                    <a:pt x="8317067" y="70924"/>
                  </a:lnTo>
                  <a:lnTo>
                    <a:pt x="8317067" y="49982"/>
                  </a:lnTo>
                  <a:close/>
                </a:path>
              </a:pathLst>
            </a:custGeom>
            <a:solidFill>
              <a:srgbClr val="2C52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97336" y="2439716"/>
              <a:ext cx="9162415" cy="3110230"/>
            </a:xfrm>
            <a:custGeom>
              <a:avLst/>
              <a:gdLst/>
              <a:ahLst/>
              <a:cxnLst/>
              <a:rect l="l" t="t" r="r" b="b"/>
              <a:pathLst>
                <a:path w="9162415" h="3110229">
                  <a:moveTo>
                    <a:pt x="8868839" y="0"/>
                  </a:moveTo>
                  <a:lnTo>
                    <a:pt x="293184" y="0"/>
                  </a:lnTo>
                  <a:lnTo>
                    <a:pt x="245628" y="3837"/>
                  </a:lnTo>
                  <a:lnTo>
                    <a:pt x="200515" y="14946"/>
                  </a:lnTo>
                  <a:lnTo>
                    <a:pt x="158449" y="32724"/>
                  </a:lnTo>
                  <a:lnTo>
                    <a:pt x="120033" y="56567"/>
                  </a:lnTo>
                  <a:lnTo>
                    <a:pt x="85871" y="85871"/>
                  </a:lnTo>
                  <a:lnTo>
                    <a:pt x="56567" y="120033"/>
                  </a:lnTo>
                  <a:lnTo>
                    <a:pt x="32724" y="158449"/>
                  </a:lnTo>
                  <a:lnTo>
                    <a:pt x="14946" y="200515"/>
                  </a:lnTo>
                  <a:lnTo>
                    <a:pt x="3837" y="245628"/>
                  </a:lnTo>
                  <a:lnTo>
                    <a:pt x="0" y="293184"/>
                  </a:lnTo>
                  <a:lnTo>
                    <a:pt x="0" y="2816668"/>
                  </a:lnTo>
                  <a:lnTo>
                    <a:pt x="3837" y="2864224"/>
                  </a:lnTo>
                  <a:lnTo>
                    <a:pt x="14946" y="2909337"/>
                  </a:lnTo>
                  <a:lnTo>
                    <a:pt x="32724" y="2951403"/>
                  </a:lnTo>
                  <a:lnTo>
                    <a:pt x="56567" y="2989819"/>
                  </a:lnTo>
                  <a:lnTo>
                    <a:pt x="85871" y="3023981"/>
                  </a:lnTo>
                  <a:lnTo>
                    <a:pt x="120033" y="3053285"/>
                  </a:lnTo>
                  <a:lnTo>
                    <a:pt x="158449" y="3077128"/>
                  </a:lnTo>
                  <a:lnTo>
                    <a:pt x="200515" y="3094906"/>
                  </a:lnTo>
                  <a:lnTo>
                    <a:pt x="245628" y="3106015"/>
                  </a:lnTo>
                  <a:lnTo>
                    <a:pt x="293184" y="3109852"/>
                  </a:lnTo>
                  <a:lnTo>
                    <a:pt x="8868839" y="3109852"/>
                  </a:lnTo>
                  <a:lnTo>
                    <a:pt x="8916396" y="3106015"/>
                  </a:lnTo>
                  <a:lnTo>
                    <a:pt x="8961509" y="3094906"/>
                  </a:lnTo>
                  <a:lnTo>
                    <a:pt x="9003575" y="3077128"/>
                  </a:lnTo>
                  <a:lnTo>
                    <a:pt x="9041991" y="3053285"/>
                  </a:lnTo>
                  <a:lnTo>
                    <a:pt x="9076152" y="3023981"/>
                  </a:lnTo>
                  <a:lnTo>
                    <a:pt x="9105457" y="2989819"/>
                  </a:lnTo>
                  <a:lnTo>
                    <a:pt x="9129299" y="2951403"/>
                  </a:lnTo>
                  <a:lnTo>
                    <a:pt x="9147077" y="2909337"/>
                  </a:lnTo>
                  <a:lnTo>
                    <a:pt x="9158187" y="2864224"/>
                  </a:lnTo>
                  <a:lnTo>
                    <a:pt x="9162024" y="2816668"/>
                  </a:lnTo>
                  <a:lnTo>
                    <a:pt x="9162024" y="293184"/>
                  </a:lnTo>
                  <a:lnTo>
                    <a:pt x="9158187" y="245628"/>
                  </a:lnTo>
                  <a:lnTo>
                    <a:pt x="9147077" y="200515"/>
                  </a:lnTo>
                  <a:lnTo>
                    <a:pt x="9129299" y="158449"/>
                  </a:lnTo>
                  <a:lnTo>
                    <a:pt x="9105457" y="120033"/>
                  </a:lnTo>
                  <a:lnTo>
                    <a:pt x="9076152" y="85871"/>
                  </a:lnTo>
                  <a:lnTo>
                    <a:pt x="9041991" y="56567"/>
                  </a:lnTo>
                  <a:lnTo>
                    <a:pt x="9003575" y="32724"/>
                  </a:lnTo>
                  <a:lnTo>
                    <a:pt x="8961509" y="14946"/>
                  </a:lnTo>
                  <a:lnTo>
                    <a:pt x="8916396" y="3837"/>
                  </a:lnTo>
                  <a:lnTo>
                    <a:pt x="8868839" y="0"/>
                  </a:lnTo>
                  <a:close/>
                </a:path>
              </a:pathLst>
            </a:custGeom>
            <a:solidFill>
              <a:srgbClr val="416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53346" y="2565366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23378" y="0"/>
                  </a:moveTo>
                  <a:lnTo>
                    <a:pt x="195456" y="0"/>
                  </a:lnTo>
                  <a:lnTo>
                    <a:pt x="150640" y="5162"/>
                  </a:lnTo>
                  <a:lnTo>
                    <a:pt x="109499" y="19866"/>
                  </a:lnTo>
                  <a:lnTo>
                    <a:pt x="73208" y="42939"/>
                  </a:lnTo>
                  <a:lnTo>
                    <a:pt x="42939" y="73208"/>
                  </a:lnTo>
                  <a:lnTo>
                    <a:pt x="19866" y="109499"/>
                  </a:lnTo>
                  <a:lnTo>
                    <a:pt x="5162" y="150640"/>
                  </a:lnTo>
                  <a:lnTo>
                    <a:pt x="0" y="195456"/>
                  </a:lnTo>
                  <a:lnTo>
                    <a:pt x="0" y="223378"/>
                  </a:lnTo>
                  <a:lnTo>
                    <a:pt x="5162" y="268195"/>
                  </a:lnTo>
                  <a:lnTo>
                    <a:pt x="19866" y="309335"/>
                  </a:lnTo>
                  <a:lnTo>
                    <a:pt x="42939" y="345626"/>
                  </a:lnTo>
                  <a:lnTo>
                    <a:pt x="73208" y="375895"/>
                  </a:lnTo>
                  <a:lnTo>
                    <a:pt x="109499" y="398968"/>
                  </a:lnTo>
                  <a:lnTo>
                    <a:pt x="150640" y="413673"/>
                  </a:lnTo>
                  <a:lnTo>
                    <a:pt x="195456" y="418835"/>
                  </a:lnTo>
                  <a:lnTo>
                    <a:pt x="223378" y="418835"/>
                  </a:lnTo>
                  <a:lnTo>
                    <a:pt x="268195" y="413673"/>
                  </a:lnTo>
                  <a:lnTo>
                    <a:pt x="309335" y="398968"/>
                  </a:lnTo>
                  <a:lnTo>
                    <a:pt x="345626" y="375895"/>
                  </a:lnTo>
                  <a:lnTo>
                    <a:pt x="375895" y="345626"/>
                  </a:lnTo>
                  <a:lnTo>
                    <a:pt x="398968" y="309335"/>
                  </a:lnTo>
                  <a:lnTo>
                    <a:pt x="413673" y="268195"/>
                  </a:lnTo>
                  <a:lnTo>
                    <a:pt x="418835" y="223378"/>
                  </a:lnTo>
                  <a:lnTo>
                    <a:pt x="418835" y="195456"/>
                  </a:lnTo>
                  <a:lnTo>
                    <a:pt x="413673" y="150640"/>
                  </a:lnTo>
                  <a:lnTo>
                    <a:pt x="398968" y="109499"/>
                  </a:lnTo>
                  <a:lnTo>
                    <a:pt x="375895" y="73208"/>
                  </a:lnTo>
                  <a:lnTo>
                    <a:pt x="345626" y="42939"/>
                  </a:lnTo>
                  <a:lnTo>
                    <a:pt x="309335" y="19866"/>
                  </a:lnTo>
                  <a:lnTo>
                    <a:pt x="268195" y="5162"/>
                  </a:lnTo>
                  <a:lnTo>
                    <a:pt x="223378" y="0"/>
                  </a:lnTo>
                  <a:close/>
                </a:path>
              </a:pathLst>
            </a:custGeom>
            <a:solidFill>
              <a:srgbClr val="E3E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70612" y="2649133"/>
              <a:ext cx="186954" cy="251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7361" y="2658038"/>
              <a:ext cx="173041" cy="22521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14202" y="2672455"/>
              <a:ext cx="7655696" cy="24273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853346" y="3151736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23378" y="0"/>
                  </a:moveTo>
                  <a:lnTo>
                    <a:pt x="195456" y="0"/>
                  </a:lnTo>
                  <a:lnTo>
                    <a:pt x="150640" y="5162"/>
                  </a:lnTo>
                  <a:lnTo>
                    <a:pt x="109499" y="19866"/>
                  </a:lnTo>
                  <a:lnTo>
                    <a:pt x="73208" y="42939"/>
                  </a:lnTo>
                  <a:lnTo>
                    <a:pt x="42939" y="73208"/>
                  </a:lnTo>
                  <a:lnTo>
                    <a:pt x="19866" y="109499"/>
                  </a:lnTo>
                  <a:lnTo>
                    <a:pt x="5162" y="150640"/>
                  </a:lnTo>
                  <a:lnTo>
                    <a:pt x="0" y="195456"/>
                  </a:lnTo>
                  <a:lnTo>
                    <a:pt x="0" y="223378"/>
                  </a:lnTo>
                  <a:lnTo>
                    <a:pt x="5162" y="268195"/>
                  </a:lnTo>
                  <a:lnTo>
                    <a:pt x="19866" y="309335"/>
                  </a:lnTo>
                  <a:lnTo>
                    <a:pt x="42939" y="345626"/>
                  </a:lnTo>
                  <a:lnTo>
                    <a:pt x="73208" y="375895"/>
                  </a:lnTo>
                  <a:lnTo>
                    <a:pt x="109499" y="398968"/>
                  </a:lnTo>
                  <a:lnTo>
                    <a:pt x="150640" y="413673"/>
                  </a:lnTo>
                  <a:lnTo>
                    <a:pt x="195456" y="418835"/>
                  </a:lnTo>
                  <a:lnTo>
                    <a:pt x="223378" y="418835"/>
                  </a:lnTo>
                  <a:lnTo>
                    <a:pt x="268195" y="413673"/>
                  </a:lnTo>
                  <a:lnTo>
                    <a:pt x="309335" y="398968"/>
                  </a:lnTo>
                  <a:lnTo>
                    <a:pt x="345626" y="375895"/>
                  </a:lnTo>
                  <a:lnTo>
                    <a:pt x="375895" y="345626"/>
                  </a:lnTo>
                  <a:lnTo>
                    <a:pt x="398968" y="309335"/>
                  </a:lnTo>
                  <a:lnTo>
                    <a:pt x="413673" y="268195"/>
                  </a:lnTo>
                  <a:lnTo>
                    <a:pt x="418835" y="223378"/>
                  </a:lnTo>
                  <a:lnTo>
                    <a:pt x="418835" y="195456"/>
                  </a:lnTo>
                  <a:lnTo>
                    <a:pt x="413673" y="150640"/>
                  </a:lnTo>
                  <a:lnTo>
                    <a:pt x="398968" y="109499"/>
                  </a:lnTo>
                  <a:lnTo>
                    <a:pt x="375895" y="73208"/>
                  </a:lnTo>
                  <a:lnTo>
                    <a:pt x="345626" y="42939"/>
                  </a:lnTo>
                  <a:lnTo>
                    <a:pt x="309335" y="19866"/>
                  </a:lnTo>
                  <a:lnTo>
                    <a:pt x="268195" y="5162"/>
                  </a:lnTo>
                  <a:lnTo>
                    <a:pt x="223378" y="0"/>
                  </a:lnTo>
                  <a:close/>
                </a:path>
              </a:pathLst>
            </a:custGeom>
            <a:solidFill>
              <a:srgbClr val="E3E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70612" y="3235503"/>
              <a:ext cx="186954" cy="251301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77361" y="3244408"/>
            <a:ext cx="173041" cy="22521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14202" y="3261680"/>
            <a:ext cx="4031952" cy="242734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1853346" y="3738105"/>
            <a:ext cx="419100" cy="419100"/>
            <a:chOff x="1853346" y="3738105"/>
            <a:chExt cx="419100" cy="419100"/>
          </a:xfrm>
        </p:grpSpPr>
        <p:sp>
          <p:nvSpPr>
            <p:cNvPr id="15" name="object 15"/>
            <p:cNvSpPr/>
            <p:nvPr/>
          </p:nvSpPr>
          <p:spPr>
            <a:xfrm>
              <a:off x="1853346" y="3738105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23378" y="0"/>
                  </a:moveTo>
                  <a:lnTo>
                    <a:pt x="195456" y="0"/>
                  </a:lnTo>
                  <a:lnTo>
                    <a:pt x="150640" y="5162"/>
                  </a:lnTo>
                  <a:lnTo>
                    <a:pt x="109499" y="19866"/>
                  </a:lnTo>
                  <a:lnTo>
                    <a:pt x="73208" y="42939"/>
                  </a:lnTo>
                  <a:lnTo>
                    <a:pt x="42939" y="73208"/>
                  </a:lnTo>
                  <a:lnTo>
                    <a:pt x="19866" y="109499"/>
                  </a:lnTo>
                  <a:lnTo>
                    <a:pt x="5162" y="150640"/>
                  </a:lnTo>
                  <a:lnTo>
                    <a:pt x="0" y="195456"/>
                  </a:lnTo>
                  <a:lnTo>
                    <a:pt x="0" y="223378"/>
                  </a:lnTo>
                  <a:lnTo>
                    <a:pt x="5162" y="268195"/>
                  </a:lnTo>
                  <a:lnTo>
                    <a:pt x="19866" y="309335"/>
                  </a:lnTo>
                  <a:lnTo>
                    <a:pt x="42939" y="345626"/>
                  </a:lnTo>
                  <a:lnTo>
                    <a:pt x="73208" y="375895"/>
                  </a:lnTo>
                  <a:lnTo>
                    <a:pt x="109499" y="398968"/>
                  </a:lnTo>
                  <a:lnTo>
                    <a:pt x="150640" y="413673"/>
                  </a:lnTo>
                  <a:lnTo>
                    <a:pt x="195456" y="418835"/>
                  </a:lnTo>
                  <a:lnTo>
                    <a:pt x="223378" y="418835"/>
                  </a:lnTo>
                  <a:lnTo>
                    <a:pt x="268195" y="413673"/>
                  </a:lnTo>
                  <a:lnTo>
                    <a:pt x="309335" y="398968"/>
                  </a:lnTo>
                  <a:lnTo>
                    <a:pt x="345626" y="375895"/>
                  </a:lnTo>
                  <a:lnTo>
                    <a:pt x="375895" y="345626"/>
                  </a:lnTo>
                  <a:lnTo>
                    <a:pt x="398968" y="309335"/>
                  </a:lnTo>
                  <a:lnTo>
                    <a:pt x="413673" y="268195"/>
                  </a:lnTo>
                  <a:lnTo>
                    <a:pt x="418835" y="223378"/>
                  </a:lnTo>
                  <a:lnTo>
                    <a:pt x="418835" y="195456"/>
                  </a:lnTo>
                  <a:lnTo>
                    <a:pt x="413673" y="150640"/>
                  </a:lnTo>
                  <a:lnTo>
                    <a:pt x="398968" y="109499"/>
                  </a:lnTo>
                  <a:lnTo>
                    <a:pt x="375895" y="73208"/>
                  </a:lnTo>
                  <a:lnTo>
                    <a:pt x="345626" y="42939"/>
                  </a:lnTo>
                  <a:lnTo>
                    <a:pt x="309335" y="19866"/>
                  </a:lnTo>
                  <a:lnTo>
                    <a:pt x="268195" y="5162"/>
                  </a:lnTo>
                  <a:lnTo>
                    <a:pt x="223378" y="0"/>
                  </a:lnTo>
                  <a:close/>
                </a:path>
              </a:pathLst>
            </a:custGeom>
            <a:solidFill>
              <a:srgbClr val="E3E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70612" y="3821873"/>
              <a:ext cx="186954" cy="25130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7361" y="3830777"/>
              <a:ext cx="173041" cy="225214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14202" y="3848050"/>
            <a:ext cx="8018169" cy="239878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853346" y="4324475"/>
            <a:ext cx="419100" cy="419100"/>
            <a:chOff x="1853346" y="4324475"/>
            <a:chExt cx="419100" cy="419100"/>
          </a:xfrm>
        </p:grpSpPr>
        <p:sp>
          <p:nvSpPr>
            <p:cNvPr id="20" name="object 20"/>
            <p:cNvSpPr/>
            <p:nvPr/>
          </p:nvSpPr>
          <p:spPr>
            <a:xfrm>
              <a:off x="1853346" y="4324475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23378" y="0"/>
                  </a:moveTo>
                  <a:lnTo>
                    <a:pt x="195456" y="0"/>
                  </a:lnTo>
                  <a:lnTo>
                    <a:pt x="150640" y="5162"/>
                  </a:lnTo>
                  <a:lnTo>
                    <a:pt x="109499" y="19866"/>
                  </a:lnTo>
                  <a:lnTo>
                    <a:pt x="73208" y="42939"/>
                  </a:lnTo>
                  <a:lnTo>
                    <a:pt x="42939" y="73208"/>
                  </a:lnTo>
                  <a:lnTo>
                    <a:pt x="19866" y="109499"/>
                  </a:lnTo>
                  <a:lnTo>
                    <a:pt x="5162" y="150640"/>
                  </a:lnTo>
                  <a:lnTo>
                    <a:pt x="0" y="195456"/>
                  </a:lnTo>
                  <a:lnTo>
                    <a:pt x="0" y="223378"/>
                  </a:lnTo>
                  <a:lnTo>
                    <a:pt x="5162" y="268195"/>
                  </a:lnTo>
                  <a:lnTo>
                    <a:pt x="19866" y="309335"/>
                  </a:lnTo>
                  <a:lnTo>
                    <a:pt x="42939" y="345626"/>
                  </a:lnTo>
                  <a:lnTo>
                    <a:pt x="73208" y="375895"/>
                  </a:lnTo>
                  <a:lnTo>
                    <a:pt x="109499" y="398968"/>
                  </a:lnTo>
                  <a:lnTo>
                    <a:pt x="150640" y="413673"/>
                  </a:lnTo>
                  <a:lnTo>
                    <a:pt x="195456" y="418835"/>
                  </a:lnTo>
                  <a:lnTo>
                    <a:pt x="223378" y="418835"/>
                  </a:lnTo>
                  <a:lnTo>
                    <a:pt x="268195" y="413673"/>
                  </a:lnTo>
                  <a:lnTo>
                    <a:pt x="309335" y="398968"/>
                  </a:lnTo>
                  <a:lnTo>
                    <a:pt x="345626" y="375895"/>
                  </a:lnTo>
                  <a:lnTo>
                    <a:pt x="375895" y="345626"/>
                  </a:lnTo>
                  <a:lnTo>
                    <a:pt x="398968" y="309335"/>
                  </a:lnTo>
                  <a:lnTo>
                    <a:pt x="413673" y="268195"/>
                  </a:lnTo>
                  <a:lnTo>
                    <a:pt x="418835" y="223378"/>
                  </a:lnTo>
                  <a:lnTo>
                    <a:pt x="418835" y="195456"/>
                  </a:lnTo>
                  <a:lnTo>
                    <a:pt x="413673" y="150640"/>
                  </a:lnTo>
                  <a:lnTo>
                    <a:pt x="398968" y="109499"/>
                  </a:lnTo>
                  <a:lnTo>
                    <a:pt x="375895" y="73208"/>
                  </a:lnTo>
                  <a:lnTo>
                    <a:pt x="345626" y="42939"/>
                  </a:lnTo>
                  <a:lnTo>
                    <a:pt x="309335" y="19866"/>
                  </a:lnTo>
                  <a:lnTo>
                    <a:pt x="268195" y="5162"/>
                  </a:lnTo>
                  <a:lnTo>
                    <a:pt x="223378" y="0"/>
                  </a:lnTo>
                  <a:close/>
                </a:path>
              </a:pathLst>
            </a:custGeom>
            <a:solidFill>
              <a:srgbClr val="E3E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70612" y="4408242"/>
              <a:ext cx="186954" cy="25130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7361" y="4417147"/>
              <a:ext cx="173041" cy="225214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514202" y="4431564"/>
            <a:ext cx="7071372" cy="245589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1853346" y="4910845"/>
            <a:ext cx="419100" cy="419100"/>
            <a:chOff x="1853346" y="4910845"/>
            <a:chExt cx="419100" cy="419100"/>
          </a:xfrm>
        </p:grpSpPr>
        <p:sp>
          <p:nvSpPr>
            <p:cNvPr id="25" name="object 25"/>
            <p:cNvSpPr/>
            <p:nvPr/>
          </p:nvSpPr>
          <p:spPr>
            <a:xfrm>
              <a:off x="1853346" y="4910845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23378" y="0"/>
                  </a:moveTo>
                  <a:lnTo>
                    <a:pt x="195456" y="0"/>
                  </a:lnTo>
                  <a:lnTo>
                    <a:pt x="150640" y="5162"/>
                  </a:lnTo>
                  <a:lnTo>
                    <a:pt x="109499" y="19866"/>
                  </a:lnTo>
                  <a:lnTo>
                    <a:pt x="73208" y="42939"/>
                  </a:lnTo>
                  <a:lnTo>
                    <a:pt x="42939" y="73208"/>
                  </a:lnTo>
                  <a:lnTo>
                    <a:pt x="19866" y="109499"/>
                  </a:lnTo>
                  <a:lnTo>
                    <a:pt x="5162" y="150640"/>
                  </a:lnTo>
                  <a:lnTo>
                    <a:pt x="0" y="195456"/>
                  </a:lnTo>
                  <a:lnTo>
                    <a:pt x="0" y="223378"/>
                  </a:lnTo>
                  <a:lnTo>
                    <a:pt x="5162" y="268195"/>
                  </a:lnTo>
                  <a:lnTo>
                    <a:pt x="19866" y="309335"/>
                  </a:lnTo>
                  <a:lnTo>
                    <a:pt x="42939" y="345626"/>
                  </a:lnTo>
                  <a:lnTo>
                    <a:pt x="73208" y="375895"/>
                  </a:lnTo>
                  <a:lnTo>
                    <a:pt x="109499" y="398968"/>
                  </a:lnTo>
                  <a:lnTo>
                    <a:pt x="150640" y="413673"/>
                  </a:lnTo>
                  <a:lnTo>
                    <a:pt x="195456" y="418835"/>
                  </a:lnTo>
                  <a:lnTo>
                    <a:pt x="223378" y="418835"/>
                  </a:lnTo>
                  <a:lnTo>
                    <a:pt x="268195" y="413673"/>
                  </a:lnTo>
                  <a:lnTo>
                    <a:pt x="309335" y="398968"/>
                  </a:lnTo>
                  <a:lnTo>
                    <a:pt x="345626" y="375895"/>
                  </a:lnTo>
                  <a:lnTo>
                    <a:pt x="375895" y="345626"/>
                  </a:lnTo>
                  <a:lnTo>
                    <a:pt x="398968" y="309335"/>
                  </a:lnTo>
                  <a:lnTo>
                    <a:pt x="413673" y="268195"/>
                  </a:lnTo>
                  <a:lnTo>
                    <a:pt x="418835" y="223378"/>
                  </a:lnTo>
                  <a:lnTo>
                    <a:pt x="418835" y="195456"/>
                  </a:lnTo>
                  <a:lnTo>
                    <a:pt x="413673" y="150640"/>
                  </a:lnTo>
                  <a:lnTo>
                    <a:pt x="398968" y="109499"/>
                  </a:lnTo>
                  <a:lnTo>
                    <a:pt x="375895" y="73208"/>
                  </a:lnTo>
                  <a:lnTo>
                    <a:pt x="345626" y="42939"/>
                  </a:lnTo>
                  <a:lnTo>
                    <a:pt x="309335" y="19866"/>
                  </a:lnTo>
                  <a:lnTo>
                    <a:pt x="268195" y="5162"/>
                  </a:lnTo>
                  <a:lnTo>
                    <a:pt x="223378" y="0"/>
                  </a:lnTo>
                  <a:close/>
                </a:path>
              </a:pathLst>
            </a:custGeom>
            <a:solidFill>
              <a:srgbClr val="E3E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70612" y="4994612"/>
              <a:ext cx="186954" cy="25130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7361" y="5003516"/>
              <a:ext cx="173041" cy="225214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498496" y="5003655"/>
            <a:ext cx="7013455" cy="25023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504496" y="5978645"/>
            <a:ext cx="5107802" cy="430250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7080690" y="6515262"/>
            <a:ext cx="5953760" cy="318135"/>
          </a:xfrm>
          <a:custGeom>
            <a:avLst/>
            <a:gdLst/>
            <a:ahLst/>
            <a:cxnLst/>
            <a:rect l="l" t="t" r="r" b="b"/>
            <a:pathLst>
              <a:path w="5953759" h="318134">
                <a:moveTo>
                  <a:pt x="60453" y="0"/>
                </a:moveTo>
                <a:lnTo>
                  <a:pt x="0" y="60453"/>
                </a:lnTo>
                <a:lnTo>
                  <a:pt x="60453" y="120907"/>
                </a:lnTo>
                <a:lnTo>
                  <a:pt x="110436" y="70924"/>
                </a:lnTo>
                <a:lnTo>
                  <a:pt x="60453" y="70924"/>
                </a:lnTo>
                <a:lnTo>
                  <a:pt x="60453" y="49982"/>
                </a:lnTo>
                <a:lnTo>
                  <a:pt x="110436" y="49982"/>
                </a:lnTo>
                <a:lnTo>
                  <a:pt x="60453" y="0"/>
                </a:lnTo>
                <a:close/>
              </a:path>
              <a:path w="5953759" h="318134">
                <a:moveTo>
                  <a:pt x="76040" y="49982"/>
                </a:moveTo>
                <a:lnTo>
                  <a:pt x="60453" y="49982"/>
                </a:lnTo>
                <a:lnTo>
                  <a:pt x="60453" y="70924"/>
                </a:lnTo>
                <a:lnTo>
                  <a:pt x="76040" y="70924"/>
                </a:lnTo>
                <a:lnTo>
                  <a:pt x="76040" y="49982"/>
                </a:lnTo>
                <a:close/>
              </a:path>
              <a:path w="5953759" h="318134">
                <a:moveTo>
                  <a:pt x="107214" y="49982"/>
                </a:moveTo>
                <a:lnTo>
                  <a:pt x="76040" y="49982"/>
                </a:lnTo>
                <a:lnTo>
                  <a:pt x="76040" y="70924"/>
                </a:lnTo>
                <a:lnTo>
                  <a:pt x="107214" y="70924"/>
                </a:lnTo>
                <a:lnTo>
                  <a:pt x="107214" y="49982"/>
                </a:lnTo>
                <a:close/>
              </a:path>
              <a:path w="5953759" h="318134">
                <a:moveTo>
                  <a:pt x="110436" y="49982"/>
                </a:moveTo>
                <a:lnTo>
                  <a:pt x="107214" y="49982"/>
                </a:lnTo>
                <a:lnTo>
                  <a:pt x="107214" y="70924"/>
                </a:lnTo>
                <a:lnTo>
                  <a:pt x="110436" y="70924"/>
                </a:lnTo>
                <a:lnTo>
                  <a:pt x="120907" y="60453"/>
                </a:lnTo>
                <a:lnTo>
                  <a:pt x="110436" y="49982"/>
                </a:lnTo>
                <a:close/>
              </a:path>
              <a:path w="5953759" h="318134">
                <a:moveTo>
                  <a:pt x="138388" y="49982"/>
                </a:moveTo>
                <a:lnTo>
                  <a:pt x="110436" y="49982"/>
                </a:lnTo>
                <a:lnTo>
                  <a:pt x="120907" y="60453"/>
                </a:lnTo>
                <a:lnTo>
                  <a:pt x="110436" y="70924"/>
                </a:lnTo>
                <a:lnTo>
                  <a:pt x="138388" y="70924"/>
                </a:lnTo>
                <a:lnTo>
                  <a:pt x="138388" y="49982"/>
                </a:lnTo>
                <a:close/>
              </a:path>
              <a:path w="5953759" h="318134">
                <a:moveTo>
                  <a:pt x="5892736" y="0"/>
                </a:moveTo>
                <a:lnTo>
                  <a:pt x="5832283" y="60453"/>
                </a:lnTo>
                <a:lnTo>
                  <a:pt x="5892736" y="120907"/>
                </a:lnTo>
                <a:lnTo>
                  <a:pt x="5942719" y="70924"/>
                </a:lnTo>
                <a:lnTo>
                  <a:pt x="5845147" y="70924"/>
                </a:lnTo>
                <a:lnTo>
                  <a:pt x="5845147" y="49982"/>
                </a:lnTo>
                <a:lnTo>
                  <a:pt x="5942719" y="49982"/>
                </a:lnTo>
                <a:lnTo>
                  <a:pt x="5892736" y="0"/>
                </a:lnTo>
                <a:close/>
              </a:path>
              <a:path w="5953759" h="318134">
                <a:moveTo>
                  <a:pt x="5842754" y="49982"/>
                </a:moveTo>
                <a:lnTo>
                  <a:pt x="5813422" y="49982"/>
                </a:lnTo>
                <a:lnTo>
                  <a:pt x="5813422" y="70924"/>
                </a:lnTo>
                <a:lnTo>
                  <a:pt x="5842754" y="70924"/>
                </a:lnTo>
                <a:lnTo>
                  <a:pt x="5832283" y="60453"/>
                </a:lnTo>
                <a:lnTo>
                  <a:pt x="5842754" y="49982"/>
                </a:lnTo>
                <a:close/>
              </a:path>
              <a:path w="5953759" h="318134">
                <a:moveTo>
                  <a:pt x="5876871" y="49982"/>
                </a:moveTo>
                <a:lnTo>
                  <a:pt x="5845147" y="49982"/>
                </a:lnTo>
                <a:lnTo>
                  <a:pt x="5845147" y="70924"/>
                </a:lnTo>
                <a:lnTo>
                  <a:pt x="5876871" y="70924"/>
                </a:lnTo>
                <a:lnTo>
                  <a:pt x="5876871" y="49982"/>
                </a:lnTo>
                <a:close/>
              </a:path>
              <a:path w="5953759" h="318134">
                <a:moveTo>
                  <a:pt x="5892736" y="49982"/>
                </a:moveTo>
                <a:lnTo>
                  <a:pt x="5876871" y="49982"/>
                </a:lnTo>
                <a:lnTo>
                  <a:pt x="5876871" y="70924"/>
                </a:lnTo>
                <a:lnTo>
                  <a:pt x="5892736" y="70924"/>
                </a:lnTo>
                <a:lnTo>
                  <a:pt x="5892736" y="49982"/>
                </a:lnTo>
                <a:close/>
              </a:path>
              <a:path w="5953759" h="318134">
                <a:moveTo>
                  <a:pt x="5942719" y="49982"/>
                </a:moveTo>
                <a:lnTo>
                  <a:pt x="5892736" y="49982"/>
                </a:lnTo>
                <a:lnTo>
                  <a:pt x="5892736" y="70924"/>
                </a:lnTo>
                <a:lnTo>
                  <a:pt x="5942719" y="70924"/>
                </a:lnTo>
                <a:lnTo>
                  <a:pt x="5953190" y="60453"/>
                </a:lnTo>
                <a:lnTo>
                  <a:pt x="5942719" y="49982"/>
                </a:lnTo>
                <a:close/>
              </a:path>
              <a:path w="5953759" h="318134">
                <a:moveTo>
                  <a:pt x="2890586" y="296835"/>
                </a:moveTo>
                <a:lnTo>
                  <a:pt x="2875668" y="311532"/>
                </a:lnTo>
                <a:lnTo>
                  <a:pt x="2882637" y="316215"/>
                </a:lnTo>
                <a:lnTo>
                  <a:pt x="2890586" y="317776"/>
                </a:lnTo>
                <a:lnTo>
                  <a:pt x="2898536" y="316215"/>
                </a:lnTo>
                <a:lnTo>
                  <a:pt x="2905505" y="311532"/>
                </a:lnTo>
                <a:lnTo>
                  <a:pt x="2890586" y="296835"/>
                </a:lnTo>
                <a:close/>
              </a:path>
              <a:path w="5953759" h="318134">
                <a:moveTo>
                  <a:pt x="2879503" y="285585"/>
                </a:moveTo>
                <a:lnTo>
                  <a:pt x="2864585" y="300282"/>
                </a:lnTo>
                <a:lnTo>
                  <a:pt x="2875668" y="311532"/>
                </a:lnTo>
                <a:lnTo>
                  <a:pt x="2890586" y="296835"/>
                </a:lnTo>
                <a:lnTo>
                  <a:pt x="2879503" y="285585"/>
                </a:lnTo>
                <a:close/>
              </a:path>
              <a:path w="5953759" h="318134">
                <a:moveTo>
                  <a:pt x="2901670" y="285585"/>
                </a:moveTo>
                <a:lnTo>
                  <a:pt x="2890586" y="296835"/>
                </a:lnTo>
                <a:lnTo>
                  <a:pt x="2905505" y="311532"/>
                </a:lnTo>
                <a:lnTo>
                  <a:pt x="2916588" y="300282"/>
                </a:lnTo>
                <a:lnTo>
                  <a:pt x="2901670" y="285585"/>
                </a:lnTo>
                <a:close/>
              </a:path>
              <a:path w="5953759" h="318134">
                <a:moveTo>
                  <a:pt x="2668925" y="71839"/>
                </a:moveTo>
                <a:lnTo>
                  <a:pt x="2654007" y="86536"/>
                </a:lnTo>
                <a:lnTo>
                  <a:pt x="2665090" y="97786"/>
                </a:lnTo>
                <a:lnTo>
                  <a:pt x="2680008" y="83088"/>
                </a:lnTo>
                <a:lnTo>
                  <a:pt x="2668925" y="71839"/>
                </a:lnTo>
                <a:close/>
              </a:path>
              <a:path w="5953759" h="318134">
                <a:moveTo>
                  <a:pt x="2657773" y="62564"/>
                </a:moveTo>
                <a:lnTo>
                  <a:pt x="2646042" y="79911"/>
                </a:lnTo>
                <a:lnTo>
                  <a:pt x="2648888" y="81836"/>
                </a:lnTo>
                <a:lnTo>
                  <a:pt x="2651558" y="84050"/>
                </a:lnTo>
                <a:lnTo>
                  <a:pt x="2654007" y="86536"/>
                </a:lnTo>
                <a:lnTo>
                  <a:pt x="2668925" y="71839"/>
                </a:lnTo>
                <a:lnTo>
                  <a:pt x="2665498" y="68360"/>
                </a:lnTo>
                <a:lnTo>
                  <a:pt x="2661759" y="65259"/>
                </a:lnTo>
                <a:lnTo>
                  <a:pt x="2657773" y="62564"/>
                </a:lnTo>
                <a:close/>
              </a:path>
              <a:path w="5953759" h="318134">
                <a:moveTo>
                  <a:pt x="3112247" y="71839"/>
                </a:moveTo>
                <a:lnTo>
                  <a:pt x="3101164" y="83088"/>
                </a:lnTo>
                <a:lnTo>
                  <a:pt x="3116082" y="97786"/>
                </a:lnTo>
                <a:lnTo>
                  <a:pt x="3127166" y="86536"/>
                </a:lnTo>
                <a:lnTo>
                  <a:pt x="3112247" y="71839"/>
                </a:lnTo>
                <a:close/>
              </a:path>
              <a:path w="5953759" h="318134">
                <a:moveTo>
                  <a:pt x="3123399" y="62564"/>
                </a:moveTo>
                <a:lnTo>
                  <a:pt x="3119413" y="65259"/>
                </a:lnTo>
                <a:lnTo>
                  <a:pt x="3115674" y="68360"/>
                </a:lnTo>
                <a:lnTo>
                  <a:pt x="3112247" y="71839"/>
                </a:lnTo>
                <a:lnTo>
                  <a:pt x="3127166" y="86536"/>
                </a:lnTo>
                <a:lnTo>
                  <a:pt x="3129614" y="84050"/>
                </a:lnTo>
                <a:lnTo>
                  <a:pt x="3132285" y="81836"/>
                </a:lnTo>
                <a:lnTo>
                  <a:pt x="3135131" y="79911"/>
                </a:lnTo>
                <a:lnTo>
                  <a:pt x="3123399" y="62564"/>
                </a:lnTo>
                <a:close/>
              </a:path>
              <a:path w="5953759" h="318134">
                <a:moveTo>
                  <a:pt x="200736" y="49982"/>
                </a:moveTo>
                <a:lnTo>
                  <a:pt x="169562" y="49982"/>
                </a:lnTo>
                <a:lnTo>
                  <a:pt x="169562" y="70924"/>
                </a:lnTo>
                <a:lnTo>
                  <a:pt x="200736" y="70924"/>
                </a:lnTo>
                <a:lnTo>
                  <a:pt x="200736" y="49982"/>
                </a:lnTo>
                <a:close/>
              </a:path>
              <a:path w="5953759" h="318134">
                <a:moveTo>
                  <a:pt x="263083" y="49982"/>
                </a:moveTo>
                <a:lnTo>
                  <a:pt x="231910" y="49982"/>
                </a:lnTo>
                <a:lnTo>
                  <a:pt x="231910" y="70924"/>
                </a:lnTo>
                <a:lnTo>
                  <a:pt x="263083" y="70924"/>
                </a:lnTo>
                <a:lnTo>
                  <a:pt x="263083" y="49982"/>
                </a:lnTo>
                <a:close/>
              </a:path>
              <a:path w="5953759" h="318134">
                <a:moveTo>
                  <a:pt x="325431" y="49982"/>
                </a:moveTo>
                <a:lnTo>
                  <a:pt x="294257" y="49982"/>
                </a:lnTo>
                <a:lnTo>
                  <a:pt x="294257" y="70924"/>
                </a:lnTo>
                <a:lnTo>
                  <a:pt x="325431" y="70924"/>
                </a:lnTo>
                <a:lnTo>
                  <a:pt x="325431" y="49982"/>
                </a:lnTo>
                <a:close/>
              </a:path>
              <a:path w="5953759" h="318134">
                <a:moveTo>
                  <a:pt x="387779" y="49982"/>
                </a:moveTo>
                <a:lnTo>
                  <a:pt x="356605" y="49982"/>
                </a:lnTo>
                <a:lnTo>
                  <a:pt x="356605" y="70924"/>
                </a:lnTo>
                <a:lnTo>
                  <a:pt x="387779" y="70924"/>
                </a:lnTo>
                <a:lnTo>
                  <a:pt x="387779" y="49982"/>
                </a:lnTo>
                <a:close/>
              </a:path>
              <a:path w="5953759" h="318134">
                <a:moveTo>
                  <a:pt x="450127" y="49982"/>
                </a:moveTo>
                <a:lnTo>
                  <a:pt x="418953" y="49982"/>
                </a:lnTo>
                <a:lnTo>
                  <a:pt x="418953" y="70924"/>
                </a:lnTo>
                <a:lnTo>
                  <a:pt x="450127" y="70924"/>
                </a:lnTo>
                <a:lnTo>
                  <a:pt x="450127" y="49982"/>
                </a:lnTo>
                <a:close/>
              </a:path>
              <a:path w="5953759" h="318134">
                <a:moveTo>
                  <a:pt x="512474" y="49982"/>
                </a:moveTo>
                <a:lnTo>
                  <a:pt x="481301" y="49982"/>
                </a:lnTo>
                <a:lnTo>
                  <a:pt x="481301" y="70924"/>
                </a:lnTo>
                <a:lnTo>
                  <a:pt x="512474" y="70924"/>
                </a:lnTo>
                <a:lnTo>
                  <a:pt x="512474" y="49982"/>
                </a:lnTo>
                <a:close/>
              </a:path>
              <a:path w="5953759" h="318134">
                <a:moveTo>
                  <a:pt x="574822" y="49982"/>
                </a:moveTo>
                <a:lnTo>
                  <a:pt x="543648" y="49982"/>
                </a:lnTo>
                <a:lnTo>
                  <a:pt x="543648" y="70924"/>
                </a:lnTo>
                <a:lnTo>
                  <a:pt x="574822" y="70924"/>
                </a:lnTo>
                <a:lnTo>
                  <a:pt x="574822" y="49982"/>
                </a:lnTo>
                <a:close/>
              </a:path>
              <a:path w="5953759" h="318134">
                <a:moveTo>
                  <a:pt x="637170" y="49982"/>
                </a:moveTo>
                <a:lnTo>
                  <a:pt x="605996" y="49982"/>
                </a:lnTo>
                <a:lnTo>
                  <a:pt x="605996" y="70924"/>
                </a:lnTo>
                <a:lnTo>
                  <a:pt x="637170" y="70924"/>
                </a:lnTo>
                <a:lnTo>
                  <a:pt x="637170" y="49982"/>
                </a:lnTo>
                <a:close/>
              </a:path>
              <a:path w="5953759" h="318134">
                <a:moveTo>
                  <a:pt x="699518" y="49982"/>
                </a:moveTo>
                <a:lnTo>
                  <a:pt x="668344" y="49982"/>
                </a:lnTo>
                <a:lnTo>
                  <a:pt x="668344" y="70924"/>
                </a:lnTo>
                <a:lnTo>
                  <a:pt x="699518" y="70924"/>
                </a:lnTo>
                <a:lnTo>
                  <a:pt x="699518" y="49982"/>
                </a:lnTo>
                <a:close/>
              </a:path>
              <a:path w="5953759" h="318134">
                <a:moveTo>
                  <a:pt x="761866" y="49982"/>
                </a:moveTo>
                <a:lnTo>
                  <a:pt x="730692" y="49982"/>
                </a:lnTo>
                <a:lnTo>
                  <a:pt x="730692" y="70924"/>
                </a:lnTo>
                <a:lnTo>
                  <a:pt x="761866" y="70924"/>
                </a:lnTo>
                <a:lnTo>
                  <a:pt x="761866" y="49982"/>
                </a:lnTo>
                <a:close/>
              </a:path>
              <a:path w="5953759" h="318134">
                <a:moveTo>
                  <a:pt x="824213" y="49982"/>
                </a:moveTo>
                <a:lnTo>
                  <a:pt x="793039" y="49982"/>
                </a:lnTo>
                <a:lnTo>
                  <a:pt x="793039" y="70924"/>
                </a:lnTo>
                <a:lnTo>
                  <a:pt x="824213" y="70924"/>
                </a:lnTo>
                <a:lnTo>
                  <a:pt x="824213" y="49982"/>
                </a:lnTo>
                <a:close/>
              </a:path>
              <a:path w="5953759" h="318134">
                <a:moveTo>
                  <a:pt x="886561" y="49982"/>
                </a:moveTo>
                <a:lnTo>
                  <a:pt x="855387" y="49982"/>
                </a:lnTo>
                <a:lnTo>
                  <a:pt x="855387" y="70924"/>
                </a:lnTo>
                <a:lnTo>
                  <a:pt x="886561" y="70924"/>
                </a:lnTo>
                <a:lnTo>
                  <a:pt x="886561" y="49982"/>
                </a:lnTo>
                <a:close/>
              </a:path>
              <a:path w="5953759" h="318134">
                <a:moveTo>
                  <a:pt x="948909" y="49982"/>
                </a:moveTo>
                <a:lnTo>
                  <a:pt x="917735" y="49982"/>
                </a:lnTo>
                <a:lnTo>
                  <a:pt x="917735" y="70924"/>
                </a:lnTo>
                <a:lnTo>
                  <a:pt x="948909" y="70924"/>
                </a:lnTo>
                <a:lnTo>
                  <a:pt x="948909" y="49982"/>
                </a:lnTo>
                <a:close/>
              </a:path>
              <a:path w="5953759" h="318134">
                <a:moveTo>
                  <a:pt x="1011256" y="49982"/>
                </a:moveTo>
                <a:lnTo>
                  <a:pt x="980083" y="49982"/>
                </a:lnTo>
                <a:lnTo>
                  <a:pt x="980083" y="70924"/>
                </a:lnTo>
                <a:lnTo>
                  <a:pt x="1011256" y="70924"/>
                </a:lnTo>
                <a:lnTo>
                  <a:pt x="1011256" y="49982"/>
                </a:lnTo>
                <a:close/>
              </a:path>
              <a:path w="5953759" h="318134">
                <a:moveTo>
                  <a:pt x="1073604" y="49982"/>
                </a:moveTo>
                <a:lnTo>
                  <a:pt x="1042430" y="49982"/>
                </a:lnTo>
                <a:lnTo>
                  <a:pt x="1042430" y="70924"/>
                </a:lnTo>
                <a:lnTo>
                  <a:pt x="1073604" y="70924"/>
                </a:lnTo>
                <a:lnTo>
                  <a:pt x="1073604" y="49982"/>
                </a:lnTo>
                <a:close/>
              </a:path>
              <a:path w="5953759" h="318134">
                <a:moveTo>
                  <a:pt x="1135952" y="49982"/>
                </a:moveTo>
                <a:lnTo>
                  <a:pt x="1104778" y="49982"/>
                </a:lnTo>
                <a:lnTo>
                  <a:pt x="1104778" y="70924"/>
                </a:lnTo>
                <a:lnTo>
                  <a:pt x="1135952" y="70924"/>
                </a:lnTo>
                <a:lnTo>
                  <a:pt x="1135952" y="49982"/>
                </a:lnTo>
                <a:close/>
              </a:path>
              <a:path w="5953759" h="318134">
                <a:moveTo>
                  <a:pt x="1198300" y="49982"/>
                </a:moveTo>
                <a:lnTo>
                  <a:pt x="1167126" y="49982"/>
                </a:lnTo>
                <a:lnTo>
                  <a:pt x="1167126" y="70924"/>
                </a:lnTo>
                <a:lnTo>
                  <a:pt x="1198300" y="70924"/>
                </a:lnTo>
                <a:lnTo>
                  <a:pt x="1198300" y="49982"/>
                </a:lnTo>
                <a:close/>
              </a:path>
              <a:path w="5953759" h="318134">
                <a:moveTo>
                  <a:pt x="1260648" y="49982"/>
                </a:moveTo>
                <a:lnTo>
                  <a:pt x="1229474" y="49982"/>
                </a:lnTo>
                <a:lnTo>
                  <a:pt x="1229474" y="70924"/>
                </a:lnTo>
                <a:lnTo>
                  <a:pt x="1260648" y="70924"/>
                </a:lnTo>
                <a:lnTo>
                  <a:pt x="1260648" y="49982"/>
                </a:lnTo>
                <a:close/>
              </a:path>
              <a:path w="5953759" h="318134">
                <a:moveTo>
                  <a:pt x="1322995" y="49982"/>
                </a:moveTo>
                <a:lnTo>
                  <a:pt x="1291821" y="49982"/>
                </a:lnTo>
                <a:lnTo>
                  <a:pt x="1291821" y="70924"/>
                </a:lnTo>
                <a:lnTo>
                  <a:pt x="1322995" y="70924"/>
                </a:lnTo>
                <a:lnTo>
                  <a:pt x="1322995" y="49982"/>
                </a:lnTo>
                <a:close/>
              </a:path>
              <a:path w="5953759" h="318134">
                <a:moveTo>
                  <a:pt x="1385343" y="49982"/>
                </a:moveTo>
                <a:lnTo>
                  <a:pt x="1354169" y="49982"/>
                </a:lnTo>
                <a:lnTo>
                  <a:pt x="1354169" y="70924"/>
                </a:lnTo>
                <a:lnTo>
                  <a:pt x="1385343" y="70924"/>
                </a:lnTo>
                <a:lnTo>
                  <a:pt x="1385343" y="49982"/>
                </a:lnTo>
                <a:close/>
              </a:path>
              <a:path w="5953759" h="318134">
                <a:moveTo>
                  <a:pt x="1447691" y="49982"/>
                </a:moveTo>
                <a:lnTo>
                  <a:pt x="1416517" y="49982"/>
                </a:lnTo>
                <a:lnTo>
                  <a:pt x="1416517" y="70924"/>
                </a:lnTo>
                <a:lnTo>
                  <a:pt x="1447691" y="70924"/>
                </a:lnTo>
                <a:lnTo>
                  <a:pt x="1447691" y="49982"/>
                </a:lnTo>
                <a:close/>
              </a:path>
              <a:path w="5953759" h="318134">
                <a:moveTo>
                  <a:pt x="1510039" y="49982"/>
                </a:moveTo>
                <a:lnTo>
                  <a:pt x="1478865" y="49982"/>
                </a:lnTo>
                <a:lnTo>
                  <a:pt x="1478865" y="70924"/>
                </a:lnTo>
                <a:lnTo>
                  <a:pt x="1510039" y="70924"/>
                </a:lnTo>
                <a:lnTo>
                  <a:pt x="1510039" y="49982"/>
                </a:lnTo>
                <a:close/>
              </a:path>
              <a:path w="5953759" h="318134">
                <a:moveTo>
                  <a:pt x="1572387" y="49982"/>
                </a:moveTo>
                <a:lnTo>
                  <a:pt x="1541213" y="49982"/>
                </a:lnTo>
                <a:lnTo>
                  <a:pt x="1541213" y="70924"/>
                </a:lnTo>
                <a:lnTo>
                  <a:pt x="1572387" y="70924"/>
                </a:lnTo>
                <a:lnTo>
                  <a:pt x="1572387" y="49982"/>
                </a:lnTo>
                <a:close/>
              </a:path>
              <a:path w="5953759" h="318134">
                <a:moveTo>
                  <a:pt x="1634735" y="49982"/>
                </a:moveTo>
                <a:lnTo>
                  <a:pt x="1603561" y="49982"/>
                </a:lnTo>
                <a:lnTo>
                  <a:pt x="1603561" y="70924"/>
                </a:lnTo>
                <a:lnTo>
                  <a:pt x="1634735" y="70924"/>
                </a:lnTo>
                <a:lnTo>
                  <a:pt x="1634735" y="49982"/>
                </a:lnTo>
                <a:close/>
              </a:path>
              <a:path w="5953759" h="318134">
                <a:moveTo>
                  <a:pt x="1697082" y="49982"/>
                </a:moveTo>
                <a:lnTo>
                  <a:pt x="1665909" y="49982"/>
                </a:lnTo>
                <a:lnTo>
                  <a:pt x="1665909" y="70924"/>
                </a:lnTo>
                <a:lnTo>
                  <a:pt x="1697082" y="70924"/>
                </a:lnTo>
                <a:lnTo>
                  <a:pt x="1697082" y="49982"/>
                </a:lnTo>
                <a:close/>
              </a:path>
              <a:path w="5953759" h="318134">
                <a:moveTo>
                  <a:pt x="1759430" y="49982"/>
                </a:moveTo>
                <a:lnTo>
                  <a:pt x="1728256" y="49982"/>
                </a:lnTo>
                <a:lnTo>
                  <a:pt x="1728256" y="70924"/>
                </a:lnTo>
                <a:lnTo>
                  <a:pt x="1759430" y="70924"/>
                </a:lnTo>
                <a:lnTo>
                  <a:pt x="1759430" y="49982"/>
                </a:lnTo>
                <a:close/>
              </a:path>
              <a:path w="5953759" h="318134">
                <a:moveTo>
                  <a:pt x="1821778" y="49982"/>
                </a:moveTo>
                <a:lnTo>
                  <a:pt x="1790604" y="49982"/>
                </a:lnTo>
                <a:lnTo>
                  <a:pt x="1790604" y="70924"/>
                </a:lnTo>
                <a:lnTo>
                  <a:pt x="1821778" y="70924"/>
                </a:lnTo>
                <a:lnTo>
                  <a:pt x="1821778" y="49982"/>
                </a:lnTo>
                <a:close/>
              </a:path>
              <a:path w="5953759" h="318134">
                <a:moveTo>
                  <a:pt x="1884126" y="49982"/>
                </a:moveTo>
                <a:lnTo>
                  <a:pt x="1852952" y="49982"/>
                </a:lnTo>
                <a:lnTo>
                  <a:pt x="1852952" y="70924"/>
                </a:lnTo>
                <a:lnTo>
                  <a:pt x="1884126" y="70924"/>
                </a:lnTo>
                <a:lnTo>
                  <a:pt x="1884126" y="49982"/>
                </a:lnTo>
                <a:close/>
              </a:path>
              <a:path w="5953759" h="318134">
                <a:moveTo>
                  <a:pt x="1946474" y="49982"/>
                </a:moveTo>
                <a:lnTo>
                  <a:pt x="1915300" y="49982"/>
                </a:lnTo>
                <a:lnTo>
                  <a:pt x="1915300" y="70924"/>
                </a:lnTo>
                <a:lnTo>
                  <a:pt x="1946474" y="70924"/>
                </a:lnTo>
                <a:lnTo>
                  <a:pt x="1946474" y="49982"/>
                </a:lnTo>
                <a:close/>
              </a:path>
              <a:path w="5953759" h="318134">
                <a:moveTo>
                  <a:pt x="2008822" y="49982"/>
                </a:moveTo>
                <a:lnTo>
                  <a:pt x="1977648" y="49982"/>
                </a:lnTo>
                <a:lnTo>
                  <a:pt x="1977648" y="70924"/>
                </a:lnTo>
                <a:lnTo>
                  <a:pt x="2008822" y="70924"/>
                </a:lnTo>
                <a:lnTo>
                  <a:pt x="2008822" y="49982"/>
                </a:lnTo>
                <a:close/>
              </a:path>
              <a:path w="5953759" h="318134">
                <a:moveTo>
                  <a:pt x="2071170" y="49982"/>
                </a:moveTo>
                <a:lnTo>
                  <a:pt x="2039996" y="49982"/>
                </a:lnTo>
                <a:lnTo>
                  <a:pt x="2039996" y="70924"/>
                </a:lnTo>
                <a:lnTo>
                  <a:pt x="2071170" y="70924"/>
                </a:lnTo>
                <a:lnTo>
                  <a:pt x="2071170" y="49982"/>
                </a:lnTo>
                <a:close/>
              </a:path>
              <a:path w="5953759" h="318134">
                <a:moveTo>
                  <a:pt x="2133518" y="49982"/>
                </a:moveTo>
                <a:lnTo>
                  <a:pt x="2102344" y="49982"/>
                </a:lnTo>
                <a:lnTo>
                  <a:pt x="2102344" y="70924"/>
                </a:lnTo>
                <a:lnTo>
                  <a:pt x="2133518" y="70924"/>
                </a:lnTo>
                <a:lnTo>
                  <a:pt x="2133518" y="49982"/>
                </a:lnTo>
                <a:close/>
              </a:path>
              <a:path w="5953759" h="318134">
                <a:moveTo>
                  <a:pt x="2195866" y="49982"/>
                </a:moveTo>
                <a:lnTo>
                  <a:pt x="2164692" y="49982"/>
                </a:lnTo>
                <a:lnTo>
                  <a:pt x="2164692" y="70924"/>
                </a:lnTo>
                <a:lnTo>
                  <a:pt x="2195866" y="70924"/>
                </a:lnTo>
                <a:lnTo>
                  <a:pt x="2195866" y="49982"/>
                </a:lnTo>
                <a:close/>
              </a:path>
              <a:path w="5953759" h="318134">
                <a:moveTo>
                  <a:pt x="2258214" y="49982"/>
                </a:moveTo>
                <a:lnTo>
                  <a:pt x="2227040" y="49982"/>
                </a:lnTo>
                <a:lnTo>
                  <a:pt x="2227040" y="70924"/>
                </a:lnTo>
                <a:lnTo>
                  <a:pt x="2258214" y="70924"/>
                </a:lnTo>
                <a:lnTo>
                  <a:pt x="2258214" y="49982"/>
                </a:lnTo>
                <a:close/>
              </a:path>
              <a:path w="5953759" h="318134">
                <a:moveTo>
                  <a:pt x="2320562" y="49982"/>
                </a:moveTo>
                <a:lnTo>
                  <a:pt x="2289388" y="49982"/>
                </a:lnTo>
                <a:lnTo>
                  <a:pt x="2289388" y="70924"/>
                </a:lnTo>
                <a:lnTo>
                  <a:pt x="2320562" y="70924"/>
                </a:lnTo>
                <a:lnTo>
                  <a:pt x="2320562" y="49982"/>
                </a:lnTo>
                <a:close/>
              </a:path>
              <a:path w="5953759" h="318134">
                <a:moveTo>
                  <a:pt x="2382910" y="49982"/>
                </a:moveTo>
                <a:lnTo>
                  <a:pt x="2351736" y="49982"/>
                </a:lnTo>
                <a:lnTo>
                  <a:pt x="2351736" y="70924"/>
                </a:lnTo>
                <a:lnTo>
                  <a:pt x="2382910" y="70924"/>
                </a:lnTo>
                <a:lnTo>
                  <a:pt x="2382910" y="49982"/>
                </a:lnTo>
                <a:close/>
              </a:path>
              <a:path w="5953759" h="318134">
                <a:moveTo>
                  <a:pt x="2445257" y="49982"/>
                </a:moveTo>
                <a:lnTo>
                  <a:pt x="2414083" y="49982"/>
                </a:lnTo>
                <a:lnTo>
                  <a:pt x="2414083" y="70924"/>
                </a:lnTo>
                <a:lnTo>
                  <a:pt x="2445257" y="70924"/>
                </a:lnTo>
                <a:lnTo>
                  <a:pt x="2445257" y="49982"/>
                </a:lnTo>
                <a:close/>
              </a:path>
              <a:path w="5953759" h="318134">
                <a:moveTo>
                  <a:pt x="2507605" y="49982"/>
                </a:moveTo>
                <a:lnTo>
                  <a:pt x="2476432" y="49982"/>
                </a:lnTo>
                <a:lnTo>
                  <a:pt x="2476432" y="70924"/>
                </a:lnTo>
                <a:lnTo>
                  <a:pt x="2507605" y="70924"/>
                </a:lnTo>
                <a:lnTo>
                  <a:pt x="2507605" y="49982"/>
                </a:lnTo>
                <a:close/>
              </a:path>
              <a:path w="5953759" h="318134">
                <a:moveTo>
                  <a:pt x="2569953" y="49982"/>
                </a:moveTo>
                <a:lnTo>
                  <a:pt x="2538779" y="49982"/>
                </a:lnTo>
                <a:lnTo>
                  <a:pt x="2538779" y="70924"/>
                </a:lnTo>
                <a:lnTo>
                  <a:pt x="2569953" y="70924"/>
                </a:lnTo>
                <a:lnTo>
                  <a:pt x="2569953" y="49982"/>
                </a:lnTo>
                <a:close/>
              </a:path>
              <a:path w="5953759" h="318134">
                <a:moveTo>
                  <a:pt x="2621594" y="49982"/>
                </a:moveTo>
                <a:lnTo>
                  <a:pt x="2616711" y="49982"/>
                </a:lnTo>
                <a:lnTo>
                  <a:pt x="2616711" y="70924"/>
                </a:lnTo>
                <a:lnTo>
                  <a:pt x="2620200" y="70924"/>
                </a:lnTo>
                <a:lnTo>
                  <a:pt x="2623652" y="71272"/>
                </a:lnTo>
                <a:lnTo>
                  <a:pt x="2627021" y="71949"/>
                </a:lnTo>
                <a:lnTo>
                  <a:pt x="2631145" y="51417"/>
                </a:lnTo>
                <a:lnTo>
                  <a:pt x="2626428" y="50470"/>
                </a:lnTo>
                <a:lnTo>
                  <a:pt x="2621594" y="49982"/>
                </a:lnTo>
                <a:close/>
              </a:path>
              <a:path w="5953759" h="318134">
                <a:moveTo>
                  <a:pt x="2616711" y="49982"/>
                </a:moveTo>
                <a:lnTo>
                  <a:pt x="2601127" y="49982"/>
                </a:lnTo>
                <a:lnTo>
                  <a:pt x="2601127" y="70924"/>
                </a:lnTo>
                <a:lnTo>
                  <a:pt x="2616711" y="70924"/>
                </a:lnTo>
                <a:lnTo>
                  <a:pt x="2616711" y="49982"/>
                </a:lnTo>
                <a:close/>
              </a:path>
              <a:path w="5953759" h="318134">
                <a:moveTo>
                  <a:pt x="2702174" y="105588"/>
                </a:moveTo>
                <a:lnTo>
                  <a:pt x="2687256" y="120285"/>
                </a:lnTo>
                <a:lnTo>
                  <a:pt x="2709422" y="142785"/>
                </a:lnTo>
                <a:lnTo>
                  <a:pt x="2724340" y="128088"/>
                </a:lnTo>
                <a:lnTo>
                  <a:pt x="2702174" y="105588"/>
                </a:lnTo>
                <a:close/>
              </a:path>
              <a:path w="5953759" h="318134">
                <a:moveTo>
                  <a:pt x="2746507" y="150587"/>
                </a:moveTo>
                <a:lnTo>
                  <a:pt x="2731588" y="165284"/>
                </a:lnTo>
                <a:lnTo>
                  <a:pt x="2753755" y="187784"/>
                </a:lnTo>
                <a:lnTo>
                  <a:pt x="2768673" y="173087"/>
                </a:lnTo>
                <a:lnTo>
                  <a:pt x="2746507" y="150587"/>
                </a:lnTo>
                <a:close/>
              </a:path>
              <a:path w="5953759" h="318134">
                <a:moveTo>
                  <a:pt x="2790839" y="195586"/>
                </a:moveTo>
                <a:lnTo>
                  <a:pt x="2775921" y="210283"/>
                </a:lnTo>
                <a:lnTo>
                  <a:pt x="2798087" y="232783"/>
                </a:lnTo>
                <a:lnTo>
                  <a:pt x="2813005" y="218086"/>
                </a:lnTo>
                <a:lnTo>
                  <a:pt x="2790839" y="195586"/>
                </a:lnTo>
                <a:close/>
              </a:path>
              <a:path w="5953759" h="318134">
                <a:moveTo>
                  <a:pt x="2835171" y="240586"/>
                </a:moveTo>
                <a:lnTo>
                  <a:pt x="2820253" y="255283"/>
                </a:lnTo>
                <a:lnTo>
                  <a:pt x="2842419" y="277782"/>
                </a:lnTo>
                <a:lnTo>
                  <a:pt x="2857337" y="263085"/>
                </a:lnTo>
                <a:lnTo>
                  <a:pt x="2835171" y="240586"/>
                </a:lnTo>
                <a:close/>
              </a:path>
              <a:path w="5953759" h="318134">
                <a:moveTo>
                  <a:pt x="2946002" y="240586"/>
                </a:moveTo>
                <a:lnTo>
                  <a:pt x="2923835" y="263085"/>
                </a:lnTo>
                <a:lnTo>
                  <a:pt x="2938754" y="277782"/>
                </a:lnTo>
                <a:lnTo>
                  <a:pt x="2960920" y="255283"/>
                </a:lnTo>
                <a:lnTo>
                  <a:pt x="2946002" y="240586"/>
                </a:lnTo>
                <a:close/>
              </a:path>
              <a:path w="5953759" h="318134">
                <a:moveTo>
                  <a:pt x="2990334" y="195586"/>
                </a:moveTo>
                <a:lnTo>
                  <a:pt x="2968168" y="218086"/>
                </a:lnTo>
                <a:lnTo>
                  <a:pt x="2983086" y="232783"/>
                </a:lnTo>
                <a:lnTo>
                  <a:pt x="3005252" y="210283"/>
                </a:lnTo>
                <a:lnTo>
                  <a:pt x="2990334" y="195586"/>
                </a:lnTo>
                <a:close/>
              </a:path>
              <a:path w="5953759" h="318134">
                <a:moveTo>
                  <a:pt x="3034666" y="150587"/>
                </a:moveTo>
                <a:lnTo>
                  <a:pt x="3012500" y="173087"/>
                </a:lnTo>
                <a:lnTo>
                  <a:pt x="3027418" y="187784"/>
                </a:lnTo>
                <a:lnTo>
                  <a:pt x="3049584" y="165284"/>
                </a:lnTo>
                <a:lnTo>
                  <a:pt x="3034666" y="150587"/>
                </a:lnTo>
                <a:close/>
              </a:path>
              <a:path w="5953759" h="318134">
                <a:moveTo>
                  <a:pt x="3078998" y="105588"/>
                </a:moveTo>
                <a:lnTo>
                  <a:pt x="3056832" y="128088"/>
                </a:lnTo>
                <a:lnTo>
                  <a:pt x="3071750" y="142785"/>
                </a:lnTo>
                <a:lnTo>
                  <a:pt x="3093916" y="120285"/>
                </a:lnTo>
                <a:lnTo>
                  <a:pt x="3078998" y="105588"/>
                </a:lnTo>
                <a:close/>
              </a:path>
              <a:path w="5953759" h="318134">
                <a:moveTo>
                  <a:pt x="3164461" y="49982"/>
                </a:moveTo>
                <a:lnTo>
                  <a:pt x="3159578" y="49982"/>
                </a:lnTo>
                <a:lnTo>
                  <a:pt x="3154745" y="50470"/>
                </a:lnTo>
                <a:lnTo>
                  <a:pt x="3150027" y="51417"/>
                </a:lnTo>
                <a:lnTo>
                  <a:pt x="3154151" y="71949"/>
                </a:lnTo>
                <a:lnTo>
                  <a:pt x="3157520" y="71272"/>
                </a:lnTo>
                <a:lnTo>
                  <a:pt x="3160972" y="70924"/>
                </a:lnTo>
                <a:lnTo>
                  <a:pt x="3164461" y="70924"/>
                </a:lnTo>
                <a:lnTo>
                  <a:pt x="3164461" y="49982"/>
                </a:lnTo>
                <a:close/>
              </a:path>
              <a:path w="5953759" h="318134">
                <a:moveTo>
                  <a:pt x="3180323" y="49982"/>
                </a:moveTo>
                <a:lnTo>
                  <a:pt x="3164461" y="49982"/>
                </a:lnTo>
                <a:lnTo>
                  <a:pt x="3164461" y="70924"/>
                </a:lnTo>
                <a:lnTo>
                  <a:pt x="3180323" y="70924"/>
                </a:lnTo>
                <a:lnTo>
                  <a:pt x="3180323" y="49982"/>
                </a:lnTo>
                <a:close/>
              </a:path>
              <a:path w="5953759" h="318134">
                <a:moveTo>
                  <a:pt x="3243771" y="49982"/>
                </a:moveTo>
                <a:lnTo>
                  <a:pt x="3212047" y="49982"/>
                </a:lnTo>
                <a:lnTo>
                  <a:pt x="3212047" y="70924"/>
                </a:lnTo>
                <a:lnTo>
                  <a:pt x="3243771" y="70924"/>
                </a:lnTo>
                <a:lnTo>
                  <a:pt x="3243771" y="49982"/>
                </a:lnTo>
                <a:close/>
              </a:path>
              <a:path w="5953759" h="318134">
                <a:moveTo>
                  <a:pt x="3307219" y="49982"/>
                </a:moveTo>
                <a:lnTo>
                  <a:pt x="3275496" y="49982"/>
                </a:lnTo>
                <a:lnTo>
                  <a:pt x="3275496" y="70924"/>
                </a:lnTo>
                <a:lnTo>
                  <a:pt x="3307219" y="70924"/>
                </a:lnTo>
                <a:lnTo>
                  <a:pt x="3307219" y="49982"/>
                </a:lnTo>
                <a:close/>
              </a:path>
              <a:path w="5953759" h="318134">
                <a:moveTo>
                  <a:pt x="3370668" y="49982"/>
                </a:moveTo>
                <a:lnTo>
                  <a:pt x="3338944" y="49982"/>
                </a:lnTo>
                <a:lnTo>
                  <a:pt x="3338944" y="70924"/>
                </a:lnTo>
                <a:lnTo>
                  <a:pt x="3370668" y="70924"/>
                </a:lnTo>
                <a:lnTo>
                  <a:pt x="3370668" y="49982"/>
                </a:lnTo>
                <a:close/>
              </a:path>
              <a:path w="5953759" h="318134">
                <a:moveTo>
                  <a:pt x="3434116" y="49982"/>
                </a:moveTo>
                <a:lnTo>
                  <a:pt x="3402392" y="49982"/>
                </a:lnTo>
                <a:lnTo>
                  <a:pt x="3402392" y="70924"/>
                </a:lnTo>
                <a:lnTo>
                  <a:pt x="3434116" y="70924"/>
                </a:lnTo>
                <a:lnTo>
                  <a:pt x="3434116" y="49982"/>
                </a:lnTo>
                <a:close/>
              </a:path>
              <a:path w="5953759" h="318134">
                <a:moveTo>
                  <a:pt x="3497564" y="49982"/>
                </a:moveTo>
                <a:lnTo>
                  <a:pt x="3465840" y="49982"/>
                </a:lnTo>
                <a:lnTo>
                  <a:pt x="3465840" y="70924"/>
                </a:lnTo>
                <a:lnTo>
                  <a:pt x="3497564" y="70924"/>
                </a:lnTo>
                <a:lnTo>
                  <a:pt x="3497564" y="49982"/>
                </a:lnTo>
                <a:close/>
              </a:path>
              <a:path w="5953759" h="318134">
                <a:moveTo>
                  <a:pt x="3561013" y="49982"/>
                </a:moveTo>
                <a:lnTo>
                  <a:pt x="3529288" y="49982"/>
                </a:lnTo>
                <a:lnTo>
                  <a:pt x="3529288" y="70924"/>
                </a:lnTo>
                <a:lnTo>
                  <a:pt x="3561013" y="70924"/>
                </a:lnTo>
                <a:lnTo>
                  <a:pt x="3561013" y="49982"/>
                </a:lnTo>
                <a:close/>
              </a:path>
              <a:path w="5953759" h="318134">
                <a:moveTo>
                  <a:pt x="3624461" y="49982"/>
                </a:moveTo>
                <a:lnTo>
                  <a:pt x="3592737" y="49982"/>
                </a:lnTo>
                <a:lnTo>
                  <a:pt x="3592737" y="70924"/>
                </a:lnTo>
                <a:lnTo>
                  <a:pt x="3624461" y="70924"/>
                </a:lnTo>
                <a:lnTo>
                  <a:pt x="3624461" y="49982"/>
                </a:lnTo>
                <a:close/>
              </a:path>
              <a:path w="5953759" h="318134">
                <a:moveTo>
                  <a:pt x="3687909" y="49982"/>
                </a:moveTo>
                <a:lnTo>
                  <a:pt x="3656185" y="49982"/>
                </a:lnTo>
                <a:lnTo>
                  <a:pt x="3656185" y="70924"/>
                </a:lnTo>
                <a:lnTo>
                  <a:pt x="3687909" y="70924"/>
                </a:lnTo>
                <a:lnTo>
                  <a:pt x="3687909" y="49982"/>
                </a:lnTo>
                <a:close/>
              </a:path>
              <a:path w="5953759" h="318134">
                <a:moveTo>
                  <a:pt x="3751358" y="49982"/>
                </a:moveTo>
                <a:lnTo>
                  <a:pt x="3719633" y="49982"/>
                </a:lnTo>
                <a:lnTo>
                  <a:pt x="3719633" y="70924"/>
                </a:lnTo>
                <a:lnTo>
                  <a:pt x="3751358" y="70924"/>
                </a:lnTo>
                <a:lnTo>
                  <a:pt x="3751358" y="49982"/>
                </a:lnTo>
                <a:close/>
              </a:path>
              <a:path w="5953759" h="318134">
                <a:moveTo>
                  <a:pt x="3814806" y="49982"/>
                </a:moveTo>
                <a:lnTo>
                  <a:pt x="3783082" y="49982"/>
                </a:lnTo>
                <a:lnTo>
                  <a:pt x="3783082" y="70924"/>
                </a:lnTo>
                <a:lnTo>
                  <a:pt x="3814806" y="70924"/>
                </a:lnTo>
                <a:lnTo>
                  <a:pt x="3814806" y="49982"/>
                </a:lnTo>
                <a:close/>
              </a:path>
              <a:path w="5953759" h="318134">
                <a:moveTo>
                  <a:pt x="3878254" y="49982"/>
                </a:moveTo>
                <a:lnTo>
                  <a:pt x="3846530" y="49982"/>
                </a:lnTo>
                <a:lnTo>
                  <a:pt x="3846530" y="70924"/>
                </a:lnTo>
                <a:lnTo>
                  <a:pt x="3878254" y="70924"/>
                </a:lnTo>
                <a:lnTo>
                  <a:pt x="3878254" y="49982"/>
                </a:lnTo>
                <a:close/>
              </a:path>
              <a:path w="5953759" h="318134">
                <a:moveTo>
                  <a:pt x="3941702" y="49982"/>
                </a:moveTo>
                <a:lnTo>
                  <a:pt x="3909978" y="49982"/>
                </a:lnTo>
                <a:lnTo>
                  <a:pt x="3909978" y="70924"/>
                </a:lnTo>
                <a:lnTo>
                  <a:pt x="3941702" y="70924"/>
                </a:lnTo>
                <a:lnTo>
                  <a:pt x="3941702" y="49982"/>
                </a:lnTo>
                <a:close/>
              </a:path>
              <a:path w="5953759" h="318134">
                <a:moveTo>
                  <a:pt x="4005151" y="49982"/>
                </a:moveTo>
                <a:lnTo>
                  <a:pt x="3973426" y="49982"/>
                </a:lnTo>
                <a:lnTo>
                  <a:pt x="3973426" y="70924"/>
                </a:lnTo>
                <a:lnTo>
                  <a:pt x="4005151" y="70924"/>
                </a:lnTo>
                <a:lnTo>
                  <a:pt x="4005151" y="49982"/>
                </a:lnTo>
                <a:close/>
              </a:path>
              <a:path w="5953759" h="318134">
                <a:moveTo>
                  <a:pt x="4068599" y="49982"/>
                </a:moveTo>
                <a:lnTo>
                  <a:pt x="4036874" y="49982"/>
                </a:lnTo>
                <a:lnTo>
                  <a:pt x="4036874" y="70924"/>
                </a:lnTo>
                <a:lnTo>
                  <a:pt x="4068599" y="70924"/>
                </a:lnTo>
                <a:lnTo>
                  <a:pt x="4068599" y="49982"/>
                </a:lnTo>
                <a:close/>
              </a:path>
              <a:path w="5953759" h="318134">
                <a:moveTo>
                  <a:pt x="4132047" y="49982"/>
                </a:moveTo>
                <a:lnTo>
                  <a:pt x="4100323" y="49982"/>
                </a:lnTo>
                <a:lnTo>
                  <a:pt x="4100323" y="70924"/>
                </a:lnTo>
                <a:lnTo>
                  <a:pt x="4132047" y="70924"/>
                </a:lnTo>
                <a:lnTo>
                  <a:pt x="4132047" y="49982"/>
                </a:lnTo>
                <a:close/>
              </a:path>
              <a:path w="5953759" h="318134">
                <a:moveTo>
                  <a:pt x="4195495" y="49982"/>
                </a:moveTo>
                <a:lnTo>
                  <a:pt x="4163771" y="49982"/>
                </a:lnTo>
                <a:lnTo>
                  <a:pt x="4163771" y="70924"/>
                </a:lnTo>
                <a:lnTo>
                  <a:pt x="4195495" y="70924"/>
                </a:lnTo>
                <a:lnTo>
                  <a:pt x="4195495" y="49982"/>
                </a:lnTo>
                <a:close/>
              </a:path>
              <a:path w="5953759" h="318134">
                <a:moveTo>
                  <a:pt x="4258944" y="49982"/>
                </a:moveTo>
                <a:lnTo>
                  <a:pt x="4227219" y="49982"/>
                </a:lnTo>
                <a:lnTo>
                  <a:pt x="4227219" y="70924"/>
                </a:lnTo>
                <a:lnTo>
                  <a:pt x="4258944" y="70924"/>
                </a:lnTo>
                <a:lnTo>
                  <a:pt x="4258944" y="49982"/>
                </a:lnTo>
                <a:close/>
              </a:path>
              <a:path w="5953759" h="318134">
                <a:moveTo>
                  <a:pt x="4322392" y="49982"/>
                </a:moveTo>
                <a:lnTo>
                  <a:pt x="4290668" y="49982"/>
                </a:lnTo>
                <a:lnTo>
                  <a:pt x="4290668" y="70924"/>
                </a:lnTo>
                <a:lnTo>
                  <a:pt x="4322392" y="70924"/>
                </a:lnTo>
                <a:lnTo>
                  <a:pt x="4322392" y="49982"/>
                </a:lnTo>
                <a:close/>
              </a:path>
              <a:path w="5953759" h="318134">
                <a:moveTo>
                  <a:pt x="4385840" y="49982"/>
                </a:moveTo>
                <a:lnTo>
                  <a:pt x="4354116" y="49982"/>
                </a:lnTo>
                <a:lnTo>
                  <a:pt x="4354116" y="70924"/>
                </a:lnTo>
                <a:lnTo>
                  <a:pt x="4385840" y="70924"/>
                </a:lnTo>
                <a:lnTo>
                  <a:pt x="4385840" y="49982"/>
                </a:lnTo>
                <a:close/>
              </a:path>
              <a:path w="5953759" h="318134">
                <a:moveTo>
                  <a:pt x="4449288" y="49982"/>
                </a:moveTo>
                <a:lnTo>
                  <a:pt x="4417564" y="49982"/>
                </a:lnTo>
                <a:lnTo>
                  <a:pt x="4417564" y="70924"/>
                </a:lnTo>
                <a:lnTo>
                  <a:pt x="4449288" y="70924"/>
                </a:lnTo>
                <a:lnTo>
                  <a:pt x="4449288" y="49982"/>
                </a:lnTo>
                <a:close/>
              </a:path>
              <a:path w="5953759" h="318134">
                <a:moveTo>
                  <a:pt x="4512737" y="49982"/>
                </a:moveTo>
                <a:lnTo>
                  <a:pt x="4481013" y="49982"/>
                </a:lnTo>
                <a:lnTo>
                  <a:pt x="4481013" y="70924"/>
                </a:lnTo>
                <a:lnTo>
                  <a:pt x="4512737" y="70924"/>
                </a:lnTo>
                <a:lnTo>
                  <a:pt x="4512737" y="49982"/>
                </a:lnTo>
                <a:close/>
              </a:path>
              <a:path w="5953759" h="318134">
                <a:moveTo>
                  <a:pt x="4576185" y="49982"/>
                </a:moveTo>
                <a:lnTo>
                  <a:pt x="4544461" y="49982"/>
                </a:lnTo>
                <a:lnTo>
                  <a:pt x="4544461" y="70924"/>
                </a:lnTo>
                <a:lnTo>
                  <a:pt x="4576185" y="70924"/>
                </a:lnTo>
                <a:lnTo>
                  <a:pt x="4576185" y="49982"/>
                </a:lnTo>
                <a:close/>
              </a:path>
              <a:path w="5953759" h="318134">
                <a:moveTo>
                  <a:pt x="4639633" y="49982"/>
                </a:moveTo>
                <a:lnTo>
                  <a:pt x="4607909" y="49982"/>
                </a:lnTo>
                <a:lnTo>
                  <a:pt x="4607909" y="70924"/>
                </a:lnTo>
                <a:lnTo>
                  <a:pt x="4639633" y="70924"/>
                </a:lnTo>
                <a:lnTo>
                  <a:pt x="4639633" y="49982"/>
                </a:lnTo>
                <a:close/>
              </a:path>
              <a:path w="5953759" h="318134">
                <a:moveTo>
                  <a:pt x="4703081" y="49982"/>
                </a:moveTo>
                <a:lnTo>
                  <a:pt x="4671357" y="49982"/>
                </a:lnTo>
                <a:lnTo>
                  <a:pt x="4671357" y="70924"/>
                </a:lnTo>
                <a:lnTo>
                  <a:pt x="4703081" y="70924"/>
                </a:lnTo>
                <a:lnTo>
                  <a:pt x="4703081" y="49982"/>
                </a:lnTo>
                <a:close/>
              </a:path>
              <a:path w="5953759" h="318134">
                <a:moveTo>
                  <a:pt x="4766529" y="49982"/>
                </a:moveTo>
                <a:lnTo>
                  <a:pt x="4734805" y="49982"/>
                </a:lnTo>
                <a:lnTo>
                  <a:pt x="4734805" y="70924"/>
                </a:lnTo>
                <a:lnTo>
                  <a:pt x="4766529" y="70924"/>
                </a:lnTo>
                <a:lnTo>
                  <a:pt x="4766529" y="49982"/>
                </a:lnTo>
                <a:close/>
              </a:path>
              <a:path w="5953759" h="318134">
                <a:moveTo>
                  <a:pt x="4829977" y="49982"/>
                </a:moveTo>
                <a:lnTo>
                  <a:pt x="4798253" y="49982"/>
                </a:lnTo>
                <a:lnTo>
                  <a:pt x="4798253" y="70924"/>
                </a:lnTo>
                <a:lnTo>
                  <a:pt x="4829977" y="70924"/>
                </a:lnTo>
                <a:lnTo>
                  <a:pt x="4829977" y="49982"/>
                </a:lnTo>
                <a:close/>
              </a:path>
              <a:path w="5953759" h="318134">
                <a:moveTo>
                  <a:pt x="4893425" y="49982"/>
                </a:moveTo>
                <a:lnTo>
                  <a:pt x="4861701" y="49982"/>
                </a:lnTo>
                <a:lnTo>
                  <a:pt x="4861701" y="70924"/>
                </a:lnTo>
                <a:lnTo>
                  <a:pt x="4893425" y="70924"/>
                </a:lnTo>
                <a:lnTo>
                  <a:pt x="4893425" y="49982"/>
                </a:lnTo>
                <a:close/>
              </a:path>
              <a:path w="5953759" h="318134">
                <a:moveTo>
                  <a:pt x="4956873" y="49982"/>
                </a:moveTo>
                <a:lnTo>
                  <a:pt x="4925149" y="49982"/>
                </a:lnTo>
                <a:lnTo>
                  <a:pt x="4925149" y="70924"/>
                </a:lnTo>
                <a:lnTo>
                  <a:pt x="4956873" y="70924"/>
                </a:lnTo>
                <a:lnTo>
                  <a:pt x="4956873" y="49982"/>
                </a:lnTo>
                <a:close/>
              </a:path>
              <a:path w="5953759" h="318134">
                <a:moveTo>
                  <a:pt x="5020322" y="49982"/>
                </a:moveTo>
                <a:lnTo>
                  <a:pt x="4988597" y="49982"/>
                </a:lnTo>
                <a:lnTo>
                  <a:pt x="4988597" y="70924"/>
                </a:lnTo>
                <a:lnTo>
                  <a:pt x="5020322" y="70924"/>
                </a:lnTo>
                <a:lnTo>
                  <a:pt x="5020322" y="49982"/>
                </a:lnTo>
                <a:close/>
              </a:path>
              <a:path w="5953759" h="318134">
                <a:moveTo>
                  <a:pt x="5083769" y="49982"/>
                </a:moveTo>
                <a:lnTo>
                  <a:pt x="5052045" y="49982"/>
                </a:lnTo>
                <a:lnTo>
                  <a:pt x="5052045" y="70924"/>
                </a:lnTo>
                <a:lnTo>
                  <a:pt x="5083769" y="70924"/>
                </a:lnTo>
                <a:lnTo>
                  <a:pt x="5083769" y="49982"/>
                </a:lnTo>
                <a:close/>
              </a:path>
              <a:path w="5953759" h="318134">
                <a:moveTo>
                  <a:pt x="5147217" y="49982"/>
                </a:moveTo>
                <a:lnTo>
                  <a:pt x="5115494" y="49982"/>
                </a:lnTo>
                <a:lnTo>
                  <a:pt x="5115494" y="70924"/>
                </a:lnTo>
                <a:lnTo>
                  <a:pt x="5147217" y="70924"/>
                </a:lnTo>
                <a:lnTo>
                  <a:pt x="5147217" y="49982"/>
                </a:lnTo>
                <a:close/>
              </a:path>
              <a:path w="5953759" h="318134">
                <a:moveTo>
                  <a:pt x="5210666" y="49982"/>
                </a:moveTo>
                <a:lnTo>
                  <a:pt x="5178942" y="49982"/>
                </a:lnTo>
                <a:lnTo>
                  <a:pt x="5178942" y="70924"/>
                </a:lnTo>
                <a:lnTo>
                  <a:pt x="5210666" y="70924"/>
                </a:lnTo>
                <a:lnTo>
                  <a:pt x="5210666" y="49982"/>
                </a:lnTo>
                <a:close/>
              </a:path>
              <a:path w="5953759" h="318134">
                <a:moveTo>
                  <a:pt x="5274114" y="49982"/>
                </a:moveTo>
                <a:lnTo>
                  <a:pt x="5242390" y="49982"/>
                </a:lnTo>
                <a:lnTo>
                  <a:pt x="5242390" y="70924"/>
                </a:lnTo>
                <a:lnTo>
                  <a:pt x="5274114" y="70924"/>
                </a:lnTo>
                <a:lnTo>
                  <a:pt x="5274114" y="49982"/>
                </a:lnTo>
                <a:close/>
              </a:path>
              <a:path w="5953759" h="318134">
                <a:moveTo>
                  <a:pt x="5337562" y="49982"/>
                </a:moveTo>
                <a:lnTo>
                  <a:pt x="5305838" y="49982"/>
                </a:lnTo>
                <a:lnTo>
                  <a:pt x="5305838" y="70924"/>
                </a:lnTo>
                <a:lnTo>
                  <a:pt x="5337562" y="70924"/>
                </a:lnTo>
                <a:lnTo>
                  <a:pt x="5337562" y="49982"/>
                </a:lnTo>
                <a:close/>
              </a:path>
              <a:path w="5953759" h="318134">
                <a:moveTo>
                  <a:pt x="5401010" y="49982"/>
                </a:moveTo>
                <a:lnTo>
                  <a:pt x="5369286" y="49982"/>
                </a:lnTo>
                <a:lnTo>
                  <a:pt x="5369286" y="70924"/>
                </a:lnTo>
                <a:lnTo>
                  <a:pt x="5401010" y="70924"/>
                </a:lnTo>
                <a:lnTo>
                  <a:pt x="5401010" y="49982"/>
                </a:lnTo>
                <a:close/>
              </a:path>
              <a:path w="5953759" h="318134">
                <a:moveTo>
                  <a:pt x="5464458" y="49982"/>
                </a:moveTo>
                <a:lnTo>
                  <a:pt x="5432734" y="49982"/>
                </a:lnTo>
                <a:lnTo>
                  <a:pt x="5432734" y="70924"/>
                </a:lnTo>
                <a:lnTo>
                  <a:pt x="5464458" y="70924"/>
                </a:lnTo>
                <a:lnTo>
                  <a:pt x="5464458" y="49982"/>
                </a:lnTo>
                <a:close/>
              </a:path>
              <a:path w="5953759" h="318134">
                <a:moveTo>
                  <a:pt x="5527906" y="49982"/>
                </a:moveTo>
                <a:lnTo>
                  <a:pt x="5496182" y="49982"/>
                </a:lnTo>
                <a:lnTo>
                  <a:pt x="5496182" y="70924"/>
                </a:lnTo>
                <a:lnTo>
                  <a:pt x="5527906" y="70924"/>
                </a:lnTo>
                <a:lnTo>
                  <a:pt x="5527906" y="49982"/>
                </a:lnTo>
                <a:close/>
              </a:path>
              <a:path w="5953759" h="318134">
                <a:moveTo>
                  <a:pt x="5591355" y="49982"/>
                </a:moveTo>
                <a:lnTo>
                  <a:pt x="5559631" y="49982"/>
                </a:lnTo>
                <a:lnTo>
                  <a:pt x="5559631" y="70924"/>
                </a:lnTo>
                <a:lnTo>
                  <a:pt x="5591355" y="70924"/>
                </a:lnTo>
                <a:lnTo>
                  <a:pt x="5591355" y="49982"/>
                </a:lnTo>
                <a:close/>
              </a:path>
              <a:path w="5953759" h="318134">
                <a:moveTo>
                  <a:pt x="5654802" y="49982"/>
                </a:moveTo>
                <a:lnTo>
                  <a:pt x="5623078" y="49982"/>
                </a:lnTo>
                <a:lnTo>
                  <a:pt x="5623078" y="70924"/>
                </a:lnTo>
                <a:lnTo>
                  <a:pt x="5654802" y="70924"/>
                </a:lnTo>
                <a:lnTo>
                  <a:pt x="5654802" y="49982"/>
                </a:lnTo>
                <a:close/>
              </a:path>
              <a:path w="5953759" h="318134">
                <a:moveTo>
                  <a:pt x="5718251" y="49982"/>
                </a:moveTo>
                <a:lnTo>
                  <a:pt x="5686527" y="49982"/>
                </a:lnTo>
                <a:lnTo>
                  <a:pt x="5686527" y="70924"/>
                </a:lnTo>
                <a:lnTo>
                  <a:pt x="5718251" y="70924"/>
                </a:lnTo>
                <a:lnTo>
                  <a:pt x="5718251" y="49982"/>
                </a:lnTo>
                <a:close/>
              </a:path>
              <a:path w="5953759" h="318134">
                <a:moveTo>
                  <a:pt x="5781699" y="49982"/>
                </a:moveTo>
                <a:lnTo>
                  <a:pt x="5749975" y="49982"/>
                </a:lnTo>
                <a:lnTo>
                  <a:pt x="5749975" y="70924"/>
                </a:lnTo>
                <a:lnTo>
                  <a:pt x="5781699" y="70924"/>
                </a:lnTo>
                <a:lnTo>
                  <a:pt x="5781699" y="49982"/>
                </a:lnTo>
                <a:close/>
              </a:path>
            </a:pathLst>
          </a:custGeom>
          <a:solidFill>
            <a:srgbClr val="2C52F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" name="object 31"/>
          <p:cNvGrpSpPr/>
          <p:nvPr/>
        </p:nvGrpSpPr>
        <p:grpSpPr>
          <a:xfrm>
            <a:off x="1780050" y="7162085"/>
            <a:ext cx="8261984" cy="1927225"/>
            <a:chOff x="1780050" y="7162085"/>
            <a:chExt cx="8261984" cy="1927225"/>
          </a:xfrm>
        </p:grpSpPr>
        <p:sp>
          <p:nvSpPr>
            <p:cNvPr id="32" name="object 32"/>
            <p:cNvSpPr/>
            <p:nvPr/>
          </p:nvSpPr>
          <p:spPr>
            <a:xfrm>
              <a:off x="1780050" y="7162085"/>
              <a:ext cx="8261984" cy="1927225"/>
            </a:xfrm>
            <a:custGeom>
              <a:avLst/>
              <a:gdLst/>
              <a:ahLst/>
              <a:cxnLst/>
              <a:rect l="l" t="t" r="r" b="b"/>
              <a:pathLst>
                <a:path w="8261984" h="1927225">
                  <a:moveTo>
                    <a:pt x="7968343" y="0"/>
                  </a:moveTo>
                  <a:lnTo>
                    <a:pt x="293184" y="0"/>
                  </a:lnTo>
                  <a:lnTo>
                    <a:pt x="245628" y="3837"/>
                  </a:lnTo>
                  <a:lnTo>
                    <a:pt x="200515" y="14946"/>
                  </a:lnTo>
                  <a:lnTo>
                    <a:pt x="158449" y="32724"/>
                  </a:lnTo>
                  <a:lnTo>
                    <a:pt x="120033" y="56567"/>
                  </a:lnTo>
                  <a:lnTo>
                    <a:pt x="85871" y="85871"/>
                  </a:lnTo>
                  <a:lnTo>
                    <a:pt x="56567" y="120033"/>
                  </a:lnTo>
                  <a:lnTo>
                    <a:pt x="32724" y="158449"/>
                  </a:lnTo>
                  <a:lnTo>
                    <a:pt x="14946" y="200515"/>
                  </a:lnTo>
                  <a:lnTo>
                    <a:pt x="3837" y="245628"/>
                  </a:lnTo>
                  <a:lnTo>
                    <a:pt x="0" y="293184"/>
                  </a:lnTo>
                  <a:lnTo>
                    <a:pt x="0" y="1633458"/>
                  </a:lnTo>
                  <a:lnTo>
                    <a:pt x="3837" y="1681014"/>
                  </a:lnTo>
                  <a:lnTo>
                    <a:pt x="14946" y="1726127"/>
                  </a:lnTo>
                  <a:lnTo>
                    <a:pt x="32724" y="1768193"/>
                  </a:lnTo>
                  <a:lnTo>
                    <a:pt x="56567" y="1806609"/>
                  </a:lnTo>
                  <a:lnTo>
                    <a:pt x="85871" y="1840771"/>
                  </a:lnTo>
                  <a:lnTo>
                    <a:pt x="120033" y="1870075"/>
                  </a:lnTo>
                  <a:lnTo>
                    <a:pt x="158449" y="1893918"/>
                  </a:lnTo>
                  <a:lnTo>
                    <a:pt x="200515" y="1911696"/>
                  </a:lnTo>
                  <a:lnTo>
                    <a:pt x="245628" y="1922805"/>
                  </a:lnTo>
                  <a:lnTo>
                    <a:pt x="293184" y="1926642"/>
                  </a:lnTo>
                  <a:lnTo>
                    <a:pt x="7968343" y="1926642"/>
                  </a:lnTo>
                  <a:lnTo>
                    <a:pt x="8015899" y="1922805"/>
                  </a:lnTo>
                  <a:lnTo>
                    <a:pt x="8061012" y="1911696"/>
                  </a:lnTo>
                  <a:lnTo>
                    <a:pt x="8103079" y="1893918"/>
                  </a:lnTo>
                  <a:lnTo>
                    <a:pt x="8141494" y="1870075"/>
                  </a:lnTo>
                  <a:lnTo>
                    <a:pt x="8175656" y="1840771"/>
                  </a:lnTo>
                  <a:lnTo>
                    <a:pt x="8204960" y="1806609"/>
                  </a:lnTo>
                  <a:lnTo>
                    <a:pt x="8228803" y="1768193"/>
                  </a:lnTo>
                  <a:lnTo>
                    <a:pt x="8246581" y="1726127"/>
                  </a:lnTo>
                  <a:lnTo>
                    <a:pt x="8257691" y="1681014"/>
                  </a:lnTo>
                  <a:lnTo>
                    <a:pt x="8261528" y="1633458"/>
                  </a:lnTo>
                  <a:lnTo>
                    <a:pt x="8261528" y="293184"/>
                  </a:lnTo>
                  <a:lnTo>
                    <a:pt x="8257691" y="245628"/>
                  </a:lnTo>
                  <a:lnTo>
                    <a:pt x="8246581" y="200515"/>
                  </a:lnTo>
                  <a:lnTo>
                    <a:pt x="8228803" y="158449"/>
                  </a:lnTo>
                  <a:lnTo>
                    <a:pt x="8204960" y="120033"/>
                  </a:lnTo>
                  <a:lnTo>
                    <a:pt x="8175656" y="85871"/>
                  </a:lnTo>
                  <a:lnTo>
                    <a:pt x="8141494" y="56567"/>
                  </a:lnTo>
                  <a:lnTo>
                    <a:pt x="8103079" y="32724"/>
                  </a:lnTo>
                  <a:lnTo>
                    <a:pt x="8061012" y="14946"/>
                  </a:lnTo>
                  <a:lnTo>
                    <a:pt x="8015899" y="3837"/>
                  </a:lnTo>
                  <a:lnTo>
                    <a:pt x="7968343" y="0"/>
                  </a:lnTo>
                  <a:close/>
                </a:path>
              </a:pathLst>
            </a:custGeom>
            <a:solidFill>
              <a:srgbClr val="416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062764" y="724585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23378" y="0"/>
                  </a:moveTo>
                  <a:lnTo>
                    <a:pt x="195456" y="0"/>
                  </a:lnTo>
                  <a:lnTo>
                    <a:pt x="150640" y="5162"/>
                  </a:lnTo>
                  <a:lnTo>
                    <a:pt x="109499" y="19866"/>
                  </a:lnTo>
                  <a:lnTo>
                    <a:pt x="73208" y="42939"/>
                  </a:lnTo>
                  <a:lnTo>
                    <a:pt x="42939" y="73208"/>
                  </a:lnTo>
                  <a:lnTo>
                    <a:pt x="19866" y="109499"/>
                  </a:lnTo>
                  <a:lnTo>
                    <a:pt x="5162" y="150640"/>
                  </a:lnTo>
                  <a:lnTo>
                    <a:pt x="0" y="195456"/>
                  </a:lnTo>
                  <a:lnTo>
                    <a:pt x="0" y="223378"/>
                  </a:lnTo>
                  <a:lnTo>
                    <a:pt x="5162" y="268195"/>
                  </a:lnTo>
                  <a:lnTo>
                    <a:pt x="19866" y="309335"/>
                  </a:lnTo>
                  <a:lnTo>
                    <a:pt x="42939" y="345626"/>
                  </a:lnTo>
                  <a:lnTo>
                    <a:pt x="73208" y="375895"/>
                  </a:lnTo>
                  <a:lnTo>
                    <a:pt x="109499" y="398968"/>
                  </a:lnTo>
                  <a:lnTo>
                    <a:pt x="150640" y="413673"/>
                  </a:lnTo>
                  <a:lnTo>
                    <a:pt x="195456" y="418835"/>
                  </a:lnTo>
                  <a:lnTo>
                    <a:pt x="223378" y="418835"/>
                  </a:lnTo>
                  <a:lnTo>
                    <a:pt x="268195" y="413673"/>
                  </a:lnTo>
                  <a:lnTo>
                    <a:pt x="309335" y="398968"/>
                  </a:lnTo>
                  <a:lnTo>
                    <a:pt x="345626" y="375895"/>
                  </a:lnTo>
                  <a:lnTo>
                    <a:pt x="375895" y="345626"/>
                  </a:lnTo>
                  <a:lnTo>
                    <a:pt x="398968" y="309335"/>
                  </a:lnTo>
                  <a:lnTo>
                    <a:pt x="413673" y="268195"/>
                  </a:lnTo>
                  <a:lnTo>
                    <a:pt x="418835" y="223378"/>
                  </a:lnTo>
                  <a:lnTo>
                    <a:pt x="418835" y="195456"/>
                  </a:lnTo>
                  <a:lnTo>
                    <a:pt x="413673" y="150640"/>
                  </a:lnTo>
                  <a:lnTo>
                    <a:pt x="398968" y="109499"/>
                  </a:lnTo>
                  <a:lnTo>
                    <a:pt x="375895" y="73208"/>
                  </a:lnTo>
                  <a:lnTo>
                    <a:pt x="345626" y="42939"/>
                  </a:lnTo>
                  <a:lnTo>
                    <a:pt x="309335" y="19866"/>
                  </a:lnTo>
                  <a:lnTo>
                    <a:pt x="268195" y="5162"/>
                  </a:lnTo>
                  <a:lnTo>
                    <a:pt x="223378" y="0"/>
                  </a:lnTo>
                  <a:close/>
                </a:path>
              </a:pathLst>
            </a:custGeom>
            <a:solidFill>
              <a:srgbClr val="E3E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80030" y="7329619"/>
              <a:ext cx="186954" cy="25130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86778" y="7338524"/>
              <a:ext cx="173041" cy="22521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23619" y="7338662"/>
              <a:ext cx="4093863" cy="257012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062764" y="7832221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23378" y="0"/>
                  </a:moveTo>
                  <a:lnTo>
                    <a:pt x="195456" y="0"/>
                  </a:lnTo>
                  <a:lnTo>
                    <a:pt x="150640" y="5162"/>
                  </a:lnTo>
                  <a:lnTo>
                    <a:pt x="109499" y="19866"/>
                  </a:lnTo>
                  <a:lnTo>
                    <a:pt x="73208" y="42939"/>
                  </a:lnTo>
                  <a:lnTo>
                    <a:pt x="42939" y="73208"/>
                  </a:lnTo>
                  <a:lnTo>
                    <a:pt x="19866" y="109499"/>
                  </a:lnTo>
                  <a:lnTo>
                    <a:pt x="5162" y="150640"/>
                  </a:lnTo>
                  <a:lnTo>
                    <a:pt x="0" y="195456"/>
                  </a:lnTo>
                  <a:lnTo>
                    <a:pt x="0" y="223378"/>
                  </a:lnTo>
                  <a:lnTo>
                    <a:pt x="5162" y="268195"/>
                  </a:lnTo>
                  <a:lnTo>
                    <a:pt x="19866" y="309335"/>
                  </a:lnTo>
                  <a:lnTo>
                    <a:pt x="42939" y="345626"/>
                  </a:lnTo>
                  <a:lnTo>
                    <a:pt x="73208" y="375895"/>
                  </a:lnTo>
                  <a:lnTo>
                    <a:pt x="109499" y="398968"/>
                  </a:lnTo>
                  <a:lnTo>
                    <a:pt x="150640" y="413673"/>
                  </a:lnTo>
                  <a:lnTo>
                    <a:pt x="195456" y="418835"/>
                  </a:lnTo>
                  <a:lnTo>
                    <a:pt x="223378" y="418835"/>
                  </a:lnTo>
                  <a:lnTo>
                    <a:pt x="268195" y="413673"/>
                  </a:lnTo>
                  <a:lnTo>
                    <a:pt x="309335" y="398968"/>
                  </a:lnTo>
                  <a:lnTo>
                    <a:pt x="345626" y="375895"/>
                  </a:lnTo>
                  <a:lnTo>
                    <a:pt x="375895" y="345626"/>
                  </a:lnTo>
                  <a:lnTo>
                    <a:pt x="398968" y="309335"/>
                  </a:lnTo>
                  <a:lnTo>
                    <a:pt x="413673" y="268195"/>
                  </a:lnTo>
                  <a:lnTo>
                    <a:pt x="418835" y="223378"/>
                  </a:lnTo>
                  <a:lnTo>
                    <a:pt x="418835" y="195456"/>
                  </a:lnTo>
                  <a:lnTo>
                    <a:pt x="413673" y="150640"/>
                  </a:lnTo>
                  <a:lnTo>
                    <a:pt x="398968" y="109499"/>
                  </a:lnTo>
                  <a:lnTo>
                    <a:pt x="375895" y="73208"/>
                  </a:lnTo>
                  <a:lnTo>
                    <a:pt x="345626" y="42939"/>
                  </a:lnTo>
                  <a:lnTo>
                    <a:pt x="309335" y="19866"/>
                  </a:lnTo>
                  <a:lnTo>
                    <a:pt x="268195" y="5162"/>
                  </a:lnTo>
                  <a:lnTo>
                    <a:pt x="223378" y="0"/>
                  </a:lnTo>
                  <a:close/>
                </a:path>
              </a:pathLst>
            </a:custGeom>
            <a:solidFill>
              <a:srgbClr val="E3E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80030" y="7915989"/>
              <a:ext cx="186954" cy="25130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86778" y="7924893"/>
              <a:ext cx="173041" cy="22521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16480" y="7939310"/>
              <a:ext cx="7077842" cy="245589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062764" y="8418591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23378" y="0"/>
                  </a:moveTo>
                  <a:lnTo>
                    <a:pt x="195456" y="0"/>
                  </a:lnTo>
                  <a:lnTo>
                    <a:pt x="150640" y="5162"/>
                  </a:lnTo>
                  <a:lnTo>
                    <a:pt x="109499" y="19866"/>
                  </a:lnTo>
                  <a:lnTo>
                    <a:pt x="73208" y="42939"/>
                  </a:lnTo>
                  <a:lnTo>
                    <a:pt x="42939" y="73208"/>
                  </a:lnTo>
                  <a:lnTo>
                    <a:pt x="19866" y="109499"/>
                  </a:lnTo>
                  <a:lnTo>
                    <a:pt x="5162" y="150640"/>
                  </a:lnTo>
                  <a:lnTo>
                    <a:pt x="0" y="195456"/>
                  </a:lnTo>
                  <a:lnTo>
                    <a:pt x="0" y="223378"/>
                  </a:lnTo>
                  <a:lnTo>
                    <a:pt x="5162" y="268195"/>
                  </a:lnTo>
                  <a:lnTo>
                    <a:pt x="19866" y="309335"/>
                  </a:lnTo>
                  <a:lnTo>
                    <a:pt x="42939" y="345626"/>
                  </a:lnTo>
                  <a:lnTo>
                    <a:pt x="73208" y="375895"/>
                  </a:lnTo>
                  <a:lnTo>
                    <a:pt x="109499" y="398968"/>
                  </a:lnTo>
                  <a:lnTo>
                    <a:pt x="150640" y="413673"/>
                  </a:lnTo>
                  <a:lnTo>
                    <a:pt x="195456" y="418835"/>
                  </a:lnTo>
                  <a:lnTo>
                    <a:pt x="223378" y="418835"/>
                  </a:lnTo>
                  <a:lnTo>
                    <a:pt x="268195" y="413673"/>
                  </a:lnTo>
                  <a:lnTo>
                    <a:pt x="309335" y="398968"/>
                  </a:lnTo>
                  <a:lnTo>
                    <a:pt x="345626" y="375895"/>
                  </a:lnTo>
                  <a:lnTo>
                    <a:pt x="375895" y="345626"/>
                  </a:lnTo>
                  <a:lnTo>
                    <a:pt x="398968" y="309335"/>
                  </a:lnTo>
                  <a:lnTo>
                    <a:pt x="413673" y="268195"/>
                  </a:lnTo>
                  <a:lnTo>
                    <a:pt x="418835" y="223378"/>
                  </a:lnTo>
                  <a:lnTo>
                    <a:pt x="418835" y="195456"/>
                  </a:lnTo>
                  <a:lnTo>
                    <a:pt x="413673" y="150640"/>
                  </a:lnTo>
                  <a:lnTo>
                    <a:pt x="398968" y="109499"/>
                  </a:lnTo>
                  <a:lnTo>
                    <a:pt x="375895" y="73208"/>
                  </a:lnTo>
                  <a:lnTo>
                    <a:pt x="345626" y="42939"/>
                  </a:lnTo>
                  <a:lnTo>
                    <a:pt x="309335" y="19866"/>
                  </a:lnTo>
                  <a:lnTo>
                    <a:pt x="268195" y="5162"/>
                  </a:lnTo>
                  <a:lnTo>
                    <a:pt x="223378" y="0"/>
                  </a:lnTo>
                  <a:close/>
                </a:path>
              </a:pathLst>
            </a:custGeom>
            <a:solidFill>
              <a:srgbClr val="E3E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80030" y="8502358"/>
              <a:ext cx="186954" cy="25130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86778" y="8511263"/>
              <a:ext cx="173041" cy="22521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16480" y="8525680"/>
              <a:ext cx="6953664" cy="2455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3184" y="356010"/>
            <a:ext cx="19517995" cy="10596880"/>
            <a:chOff x="293184" y="356010"/>
            <a:chExt cx="19517995" cy="105968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184" y="356010"/>
              <a:ext cx="19517730" cy="1059653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080690" y="2180315"/>
              <a:ext cx="5953760" cy="318135"/>
            </a:xfrm>
            <a:custGeom>
              <a:avLst/>
              <a:gdLst/>
              <a:ahLst/>
              <a:cxnLst/>
              <a:rect l="l" t="t" r="r" b="b"/>
              <a:pathLst>
                <a:path w="5953759" h="318135">
                  <a:moveTo>
                    <a:pt x="60453" y="0"/>
                  </a:moveTo>
                  <a:lnTo>
                    <a:pt x="0" y="60453"/>
                  </a:lnTo>
                  <a:lnTo>
                    <a:pt x="60453" y="120907"/>
                  </a:lnTo>
                  <a:lnTo>
                    <a:pt x="110436" y="70924"/>
                  </a:lnTo>
                  <a:lnTo>
                    <a:pt x="60453" y="70924"/>
                  </a:lnTo>
                  <a:lnTo>
                    <a:pt x="60453" y="49982"/>
                  </a:lnTo>
                  <a:lnTo>
                    <a:pt x="110436" y="49982"/>
                  </a:lnTo>
                  <a:lnTo>
                    <a:pt x="60453" y="0"/>
                  </a:lnTo>
                  <a:close/>
                </a:path>
                <a:path w="5953759" h="318135">
                  <a:moveTo>
                    <a:pt x="76040" y="49982"/>
                  </a:moveTo>
                  <a:lnTo>
                    <a:pt x="60453" y="49982"/>
                  </a:lnTo>
                  <a:lnTo>
                    <a:pt x="60453" y="70924"/>
                  </a:lnTo>
                  <a:lnTo>
                    <a:pt x="76040" y="70924"/>
                  </a:lnTo>
                  <a:lnTo>
                    <a:pt x="76040" y="49982"/>
                  </a:lnTo>
                  <a:close/>
                </a:path>
                <a:path w="5953759" h="318135">
                  <a:moveTo>
                    <a:pt x="107214" y="49982"/>
                  </a:moveTo>
                  <a:lnTo>
                    <a:pt x="76040" y="49982"/>
                  </a:lnTo>
                  <a:lnTo>
                    <a:pt x="76040" y="70924"/>
                  </a:lnTo>
                  <a:lnTo>
                    <a:pt x="107214" y="70924"/>
                  </a:lnTo>
                  <a:lnTo>
                    <a:pt x="107214" y="49982"/>
                  </a:lnTo>
                  <a:close/>
                </a:path>
                <a:path w="5953759" h="318135">
                  <a:moveTo>
                    <a:pt x="110436" y="49982"/>
                  </a:moveTo>
                  <a:lnTo>
                    <a:pt x="107214" y="49982"/>
                  </a:lnTo>
                  <a:lnTo>
                    <a:pt x="107214" y="70924"/>
                  </a:lnTo>
                  <a:lnTo>
                    <a:pt x="110436" y="70924"/>
                  </a:lnTo>
                  <a:lnTo>
                    <a:pt x="120907" y="60453"/>
                  </a:lnTo>
                  <a:lnTo>
                    <a:pt x="110436" y="49982"/>
                  </a:lnTo>
                  <a:close/>
                </a:path>
                <a:path w="5953759" h="318135">
                  <a:moveTo>
                    <a:pt x="138388" y="49982"/>
                  </a:moveTo>
                  <a:lnTo>
                    <a:pt x="110436" y="49982"/>
                  </a:lnTo>
                  <a:lnTo>
                    <a:pt x="120907" y="60453"/>
                  </a:lnTo>
                  <a:lnTo>
                    <a:pt x="110436" y="70924"/>
                  </a:lnTo>
                  <a:lnTo>
                    <a:pt x="138388" y="70924"/>
                  </a:lnTo>
                  <a:lnTo>
                    <a:pt x="138388" y="49982"/>
                  </a:lnTo>
                  <a:close/>
                </a:path>
                <a:path w="5953759" h="318135">
                  <a:moveTo>
                    <a:pt x="5892736" y="0"/>
                  </a:moveTo>
                  <a:lnTo>
                    <a:pt x="5832283" y="60453"/>
                  </a:lnTo>
                  <a:lnTo>
                    <a:pt x="5892736" y="120907"/>
                  </a:lnTo>
                  <a:lnTo>
                    <a:pt x="5942719" y="70924"/>
                  </a:lnTo>
                  <a:lnTo>
                    <a:pt x="5845147" y="70924"/>
                  </a:lnTo>
                  <a:lnTo>
                    <a:pt x="5845147" y="49982"/>
                  </a:lnTo>
                  <a:lnTo>
                    <a:pt x="5942719" y="49982"/>
                  </a:lnTo>
                  <a:lnTo>
                    <a:pt x="5892736" y="0"/>
                  </a:lnTo>
                  <a:close/>
                </a:path>
                <a:path w="5953759" h="318135">
                  <a:moveTo>
                    <a:pt x="5842754" y="49982"/>
                  </a:moveTo>
                  <a:lnTo>
                    <a:pt x="5813422" y="49982"/>
                  </a:lnTo>
                  <a:lnTo>
                    <a:pt x="5813422" y="70924"/>
                  </a:lnTo>
                  <a:lnTo>
                    <a:pt x="5842754" y="70924"/>
                  </a:lnTo>
                  <a:lnTo>
                    <a:pt x="5832283" y="60453"/>
                  </a:lnTo>
                  <a:lnTo>
                    <a:pt x="5842754" y="49982"/>
                  </a:lnTo>
                  <a:close/>
                </a:path>
                <a:path w="5953759" h="318135">
                  <a:moveTo>
                    <a:pt x="5876871" y="49982"/>
                  </a:moveTo>
                  <a:lnTo>
                    <a:pt x="5845147" y="49982"/>
                  </a:lnTo>
                  <a:lnTo>
                    <a:pt x="5845147" y="70924"/>
                  </a:lnTo>
                  <a:lnTo>
                    <a:pt x="5876871" y="70924"/>
                  </a:lnTo>
                  <a:lnTo>
                    <a:pt x="5876871" y="49982"/>
                  </a:lnTo>
                  <a:close/>
                </a:path>
                <a:path w="5953759" h="318135">
                  <a:moveTo>
                    <a:pt x="5892736" y="49982"/>
                  </a:moveTo>
                  <a:lnTo>
                    <a:pt x="5876871" y="49982"/>
                  </a:lnTo>
                  <a:lnTo>
                    <a:pt x="5876871" y="70924"/>
                  </a:lnTo>
                  <a:lnTo>
                    <a:pt x="5892736" y="70924"/>
                  </a:lnTo>
                  <a:lnTo>
                    <a:pt x="5892736" y="49982"/>
                  </a:lnTo>
                  <a:close/>
                </a:path>
                <a:path w="5953759" h="318135">
                  <a:moveTo>
                    <a:pt x="5942719" y="49982"/>
                  </a:moveTo>
                  <a:lnTo>
                    <a:pt x="5892736" y="49982"/>
                  </a:lnTo>
                  <a:lnTo>
                    <a:pt x="5892736" y="70924"/>
                  </a:lnTo>
                  <a:lnTo>
                    <a:pt x="5942719" y="70924"/>
                  </a:lnTo>
                  <a:lnTo>
                    <a:pt x="5953190" y="60453"/>
                  </a:lnTo>
                  <a:lnTo>
                    <a:pt x="5942719" y="49982"/>
                  </a:lnTo>
                  <a:close/>
                </a:path>
                <a:path w="5953759" h="318135">
                  <a:moveTo>
                    <a:pt x="2890586" y="296835"/>
                  </a:moveTo>
                  <a:lnTo>
                    <a:pt x="2875668" y="311532"/>
                  </a:lnTo>
                  <a:lnTo>
                    <a:pt x="2882637" y="316215"/>
                  </a:lnTo>
                  <a:lnTo>
                    <a:pt x="2890586" y="317776"/>
                  </a:lnTo>
                  <a:lnTo>
                    <a:pt x="2898536" y="316215"/>
                  </a:lnTo>
                  <a:lnTo>
                    <a:pt x="2905505" y="311532"/>
                  </a:lnTo>
                  <a:lnTo>
                    <a:pt x="2890586" y="296835"/>
                  </a:lnTo>
                  <a:close/>
                </a:path>
                <a:path w="5953759" h="318135">
                  <a:moveTo>
                    <a:pt x="2879503" y="285585"/>
                  </a:moveTo>
                  <a:lnTo>
                    <a:pt x="2864585" y="300282"/>
                  </a:lnTo>
                  <a:lnTo>
                    <a:pt x="2875668" y="311532"/>
                  </a:lnTo>
                  <a:lnTo>
                    <a:pt x="2890586" y="296835"/>
                  </a:lnTo>
                  <a:lnTo>
                    <a:pt x="2879503" y="285585"/>
                  </a:lnTo>
                  <a:close/>
                </a:path>
                <a:path w="5953759" h="318135">
                  <a:moveTo>
                    <a:pt x="2901670" y="285585"/>
                  </a:moveTo>
                  <a:lnTo>
                    <a:pt x="2890586" y="296835"/>
                  </a:lnTo>
                  <a:lnTo>
                    <a:pt x="2905505" y="311532"/>
                  </a:lnTo>
                  <a:lnTo>
                    <a:pt x="2916588" y="300282"/>
                  </a:lnTo>
                  <a:lnTo>
                    <a:pt x="2901670" y="285585"/>
                  </a:lnTo>
                  <a:close/>
                </a:path>
                <a:path w="5953759" h="318135">
                  <a:moveTo>
                    <a:pt x="2668925" y="71839"/>
                  </a:moveTo>
                  <a:lnTo>
                    <a:pt x="2654007" y="86536"/>
                  </a:lnTo>
                  <a:lnTo>
                    <a:pt x="2665090" y="97786"/>
                  </a:lnTo>
                  <a:lnTo>
                    <a:pt x="2680008" y="83088"/>
                  </a:lnTo>
                  <a:lnTo>
                    <a:pt x="2668925" y="71839"/>
                  </a:lnTo>
                  <a:close/>
                </a:path>
                <a:path w="5953759" h="318135">
                  <a:moveTo>
                    <a:pt x="2657773" y="62564"/>
                  </a:moveTo>
                  <a:lnTo>
                    <a:pt x="2646042" y="79911"/>
                  </a:lnTo>
                  <a:lnTo>
                    <a:pt x="2648888" y="81836"/>
                  </a:lnTo>
                  <a:lnTo>
                    <a:pt x="2651558" y="84050"/>
                  </a:lnTo>
                  <a:lnTo>
                    <a:pt x="2654007" y="86536"/>
                  </a:lnTo>
                  <a:lnTo>
                    <a:pt x="2668925" y="71839"/>
                  </a:lnTo>
                  <a:lnTo>
                    <a:pt x="2665498" y="68360"/>
                  </a:lnTo>
                  <a:lnTo>
                    <a:pt x="2661759" y="65259"/>
                  </a:lnTo>
                  <a:lnTo>
                    <a:pt x="2657773" y="62564"/>
                  </a:lnTo>
                  <a:close/>
                </a:path>
                <a:path w="5953759" h="318135">
                  <a:moveTo>
                    <a:pt x="3112247" y="71839"/>
                  </a:moveTo>
                  <a:lnTo>
                    <a:pt x="3101164" y="83088"/>
                  </a:lnTo>
                  <a:lnTo>
                    <a:pt x="3116082" y="97786"/>
                  </a:lnTo>
                  <a:lnTo>
                    <a:pt x="3127166" y="86536"/>
                  </a:lnTo>
                  <a:lnTo>
                    <a:pt x="3112247" y="71839"/>
                  </a:lnTo>
                  <a:close/>
                </a:path>
                <a:path w="5953759" h="318135">
                  <a:moveTo>
                    <a:pt x="3123399" y="62564"/>
                  </a:moveTo>
                  <a:lnTo>
                    <a:pt x="3119413" y="65259"/>
                  </a:lnTo>
                  <a:lnTo>
                    <a:pt x="3115674" y="68360"/>
                  </a:lnTo>
                  <a:lnTo>
                    <a:pt x="3112247" y="71839"/>
                  </a:lnTo>
                  <a:lnTo>
                    <a:pt x="3127166" y="86536"/>
                  </a:lnTo>
                  <a:lnTo>
                    <a:pt x="3129614" y="84050"/>
                  </a:lnTo>
                  <a:lnTo>
                    <a:pt x="3132285" y="81836"/>
                  </a:lnTo>
                  <a:lnTo>
                    <a:pt x="3135131" y="79911"/>
                  </a:lnTo>
                  <a:lnTo>
                    <a:pt x="3123399" y="62564"/>
                  </a:lnTo>
                  <a:close/>
                </a:path>
                <a:path w="5953759" h="318135">
                  <a:moveTo>
                    <a:pt x="200736" y="49982"/>
                  </a:moveTo>
                  <a:lnTo>
                    <a:pt x="169562" y="49982"/>
                  </a:lnTo>
                  <a:lnTo>
                    <a:pt x="169562" y="70924"/>
                  </a:lnTo>
                  <a:lnTo>
                    <a:pt x="200736" y="70924"/>
                  </a:lnTo>
                  <a:lnTo>
                    <a:pt x="200736" y="49982"/>
                  </a:lnTo>
                  <a:close/>
                </a:path>
                <a:path w="5953759" h="318135">
                  <a:moveTo>
                    <a:pt x="263083" y="49982"/>
                  </a:moveTo>
                  <a:lnTo>
                    <a:pt x="231910" y="49982"/>
                  </a:lnTo>
                  <a:lnTo>
                    <a:pt x="231910" y="70924"/>
                  </a:lnTo>
                  <a:lnTo>
                    <a:pt x="263083" y="70924"/>
                  </a:lnTo>
                  <a:lnTo>
                    <a:pt x="263083" y="49982"/>
                  </a:lnTo>
                  <a:close/>
                </a:path>
                <a:path w="5953759" h="318135">
                  <a:moveTo>
                    <a:pt x="325431" y="49982"/>
                  </a:moveTo>
                  <a:lnTo>
                    <a:pt x="294257" y="49982"/>
                  </a:lnTo>
                  <a:lnTo>
                    <a:pt x="294257" y="70924"/>
                  </a:lnTo>
                  <a:lnTo>
                    <a:pt x="325431" y="70924"/>
                  </a:lnTo>
                  <a:lnTo>
                    <a:pt x="325431" y="49982"/>
                  </a:lnTo>
                  <a:close/>
                </a:path>
                <a:path w="5953759" h="318135">
                  <a:moveTo>
                    <a:pt x="387779" y="49982"/>
                  </a:moveTo>
                  <a:lnTo>
                    <a:pt x="356605" y="49982"/>
                  </a:lnTo>
                  <a:lnTo>
                    <a:pt x="356605" y="70924"/>
                  </a:lnTo>
                  <a:lnTo>
                    <a:pt x="387779" y="70924"/>
                  </a:lnTo>
                  <a:lnTo>
                    <a:pt x="387779" y="49982"/>
                  </a:lnTo>
                  <a:close/>
                </a:path>
                <a:path w="5953759" h="318135">
                  <a:moveTo>
                    <a:pt x="450127" y="49982"/>
                  </a:moveTo>
                  <a:lnTo>
                    <a:pt x="418953" y="49982"/>
                  </a:lnTo>
                  <a:lnTo>
                    <a:pt x="418953" y="70924"/>
                  </a:lnTo>
                  <a:lnTo>
                    <a:pt x="450127" y="70924"/>
                  </a:lnTo>
                  <a:lnTo>
                    <a:pt x="450127" y="49982"/>
                  </a:lnTo>
                  <a:close/>
                </a:path>
                <a:path w="5953759" h="318135">
                  <a:moveTo>
                    <a:pt x="512474" y="49982"/>
                  </a:moveTo>
                  <a:lnTo>
                    <a:pt x="481301" y="49982"/>
                  </a:lnTo>
                  <a:lnTo>
                    <a:pt x="481301" y="70924"/>
                  </a:lnTo>
                  <a:lnTo>
                    <a:pt x="512474" y="70924"/>
                  </a:lnTo>
                  <a:lnTo>
                    <a:pt x="512474" y="49982"/>
                  </a:lnTo>
                  <a:close/>
                </a:path>
                <a:path w="5953759" h="318135">
                  <a:moveTo>
                    <a:pt x="574822" y="49982"/>
                  </a:moveTo>
                  <a:lnTo>
                    <a:pt x="543648" y="49982"/>
                  </a:lnTo>
                  <a:lnTo>
                    <a:pt x="543648" y="70924"/>
                  </a:lnTo>
                  <a:lnTo>
                    <a:pt x="574822" y="70924"/>
                  </a:lnTo>
                  <a:lnTo>
                    <a:pt x="574822" y="49982"/>
                  </a:lnTo>
                  <a:close/>
                </a:path>
                <a:path w="5953759" h="318135">
                  <a:moveTo>
                    <a:pt x="637170" y="49982"/>
                  </a:moveTo>
                  <a:lnTo>
                    <a:pt x="605996" y="49982"/>
                  </a:lnTo>
                  <a:lnTo>
                    <a:pt x="605996" y="70924"/>
                  </a:lnTo>
                  <a:lnTo>
                    <a:pt x="637170" y="70924"/>
                  </a:lnTo>
                  <a:lnTo>
                    <a:pt x="637170" y="49982"/>
                  </a:lnTo>
                  <a:close/>
                </a:path>
                <a:path w="5953759" h="318135">
                  <a:moveTo>
                    <a:pt x="699518" y="49982"/>
                  </a:moveTo>
                  <a:lnTo>
                    <a:pt x="668344" y="49982"/>
                  </a:lnTo>
                  <a:lnTo>
                    <a:pt x="668344" y="70924"/>
                  </a:lnTo>
                  <a:lnTo>
                    <a:pt x="699518" y="70924"/>
                  </a:lnTo>
                  <a:lnTo>
                    <a:pt x="699518" y="49982"/>
                  </a:lnTo>
                  <a:close/>
                </a:path>
                <a:path w="5953759" h="318135">
                  <a:moveTo>
                    <a:pt x="761866" y="49982"/>
                  </a:moveTo>
                  <a:lnTo>
                    <a:pt x="730692" y="49982"/>
                  </a:lnTo>
                  <a:lnTo>
                    <a:pt x="730692" y="70924"/>
                  </a:lnTo>
                  <a:lnTo>
                    <a:pt x="761866" y="70924"/>
                  </a:lnTo>
                  <a:lnTo>
                    <a:pt x="761866" y="49982"/>
                  </a:lnTo>
                  <a:close/>
                </a:path>
                <a:path w="5953759" h="318135">
                  <a:moveTo>
                    <a:pt x="824213" y="49982"/>
                  </a:moveTo>
                  <a:lnTo>
                    <a:pt x="793039" y="49982"/>
                  </a:lnTo>
                  <a:lnTo>
                    <a:pt x="793039" y="70924"/>
                  </a:lnTo>
                  <a:lnTo>
                    <a:pt x="824213" y="70924"/>
                  </a:lnTo>
                  <a:lnTo>
                    <a:pt x="824213" y="49982"/>
                  </a:lnTo>
                  <a:close/>
                </a:path>
                <a:path w="5953759" h="318135">
                  <a:moveTo>
                    <a:pt x="886561" y="49982"/>
                  </a:moveTo>
                  <a:lnTo>
                    <a:pt x="855387" y="49982"/>
                  </a:lnTo>
                  <a:lnTo>
                    <a:pt x="855387" y="70924"/>
                  </a:lnTo>
                  <a:lnTo>
                    <a:pt x="886561" y="70924"/>
                  </a:lnTo>
                  <a:lnTo>
                    <a:pt x="886561" y="49982"/>
                  </a:lnTo>
                  <a:close/>
                </a:path>
                <a:path w="5953759" h="318135">
                  <a:moveTo>
                    <a:pt x="948909" y="49982"/>
                  </a:moveTo>
                  <a:lnTo>
                    <a:pt x="917735" y="49982"/>
                  </a:lnTo>
                  <a:lnTo>
                    <a:pt x="917735" y="70924"/>
                  </a:lnTo>
                  <a:lnTo>
                    <a:pt x="948909" y="70924"/>
                  </a:lnTo>
                  <a:lnTo>
                    <a:pt x="948909" y="49982"/>
                  </a:lnTo>
                  <a:close/>
                </a:path>
                <a:path w="5953759" h="318135">
                  <a:moveTo>
                    <a:pt x="1011256" y="49982"/>
                  </a:moveTo>
                  <a:lnTo>
                    <a:pt x="980083" y="49982"/>
                  </a:lnTo>
                  <a:lnTo>
                    <a:pt x="980083" y="70924"/>
                  </a:lnTo>
                  <a:lnTo>
                    <a:pt x="1011256" y="70924"/>
                  </a:lnTo>
                  <a:lnTo>
                    <a:pt x="1011256" y="49982"/>
                  </a:lnTo>
                  <a:close/>
                </a:path>
                <a:path w="5953759" h="318135">
                  <a:moveTo>
                    <a:pt x="1073604" y="49982"/>
                  </a:moveTo>
                  <a:lnTo>
                    <a:pt x="1042430" y="49982"/>
                  </a:lnTo>
                  <a:lnTo>
                    <a:pt x="1042430" y="70924"/>
                  </a:lnTo>
                  <a:lnTo>
                    <a:pt x="1073604" y="70924"/>
                  </a:lnTo>
                  <a:lnTo>
                    <a:pt x="1073604" y="49982"/>
                  </a:lnTo>
                  <a:close/>
                </a:path>
                <a:path w="5953759" h="318135">
                  <a:moveTo>
                    <a:pt x="1135952" y="49982"/>
                  </a:moveTo>
                  <a:lnTo>
                    <a:pt x="1104778" y="49982"/>
                  </a:lnTo>
                  <a:lnTo>
                    <a:pt x="1104778" y="70924"/>
                  </a:lnTo>
                  <a:lnTo>
                    <a:pt x="1135952" y="70924"/>
                  </a:lnTo>
                  <a:lnTo>
                    <a:pt x="1135952" y="49982"/>
                  </a:lnTo>
                  <a:close/>
                </a:path>
                <a:path w="5953759" h="318135">
                  <a:moveTo>
                    <a:pt x="1198300" y="49982"/>
                  </a:moveTo>
                  <a:lnTo>
                    <a:pt x="1167126" y="49982"/>
                  </a:lnTo>
                  <a:lnTo>
                    <a:pt x="1167126" y="70924"/>
                  </a:lnTo>
                  <a:lnTo>
                    <a:pt x="1198300" y="70924"/>
                  </a:lnTo>
                  <a:lnTo>
                    <a:pt x="1198300" y="49982"/>
                  </a:lnTo>
                  <a:close/>
                </a:path>
                <a:path w="5953759" h="318135">
                  <a:moveTo>
                    <a:pt x="1260648" y="49982"/>
                  </a:moveTo>
                  <a:lnTo>
                    <a:pt x="1229474" y="49982"/>
                  </a:lnTo>
                  <a:lnTo>
                    <a:pt x="1229474" y="70924"/>
                  </a:lnTo>
                  <a:lnTo>
                    <a:pt x="1260648" y="70924"/>
                  </a:lnTo>
                  <a:lnTo>
                    <a:pt x="1260648" y="49982"/>
                  </a:lnTo>
                  <a:close/>
                </a:path>
                <a:path w="5953759" h="318135">
                  <a:moveTo>
                    <a:pt x="1322995" y="49982"/>
                  </a:moveTo>
                  <a:lnTo>
                    <a:pt x="1291821" y="49982"/>
                  </a:lnTo>
                  <a:lnTo>
                    <a:pt x="1291821" y="70924"/>
                  </a:lnTo>
                  <a:lnTo>
                    <a:pt x="1322995" y="70924"/>
                  </a:lnTo>
                  <a:lnTo>
                    <a:pt x="1322995" y="49982"/>
                  </a:lnTo>
                  <a:close/>
                </a:path>
                <a:path w="5953759" h="318135">
                  <a:moveTo>
                    <a:pt x="1385343" y="49982"/>
                  </a:moveTo>
                  <a:lnTo>
                    <a:pt x="1354169" y="49982"/>
                  </a:lnTo>
                  <a:lnTo>
                    <a:pt x="1354169" y="70924"/>
                  </a:lnTo>
                  <a:lnTo>
                    <a:pt x="1385343" y="70924"/>
                  </a:lnTo>
                  <a:lnTo>
                    <a:pt x="1385343" y="49982"/>
                  </a:lnTo>
                  <a:close/>
                </a:path>
                <a:path w="5953759" h="318135">
                  <a:moveTo>
                    <a:pt x="1447691" y="49982"/>
                  </a:moveTo>
                  <a:lnTo>
                    <a:pt x="1416517" y="49982"/>
                  </a:lnTo>
                  <a:lnTo>
                    <a:pt x="1416517" y="70924"/>
                  </a:lnTo>
                  <a:lnTo>
                    <a:pt x="1447691" y="70924"/>
                  </a:lnTo>
                  <a:lnTo>
                    <a:pt x="1447691" y="49982"/>
                  </a:lnTo>
                  <a:close/>
                </a:path>
                <a:path w="5953759" h="318135">
                  <a:moveTo>
                    <a:pt x="1510039" y="49982"/>
                  </a:moveTo>
                  <a:lnTo>
                    <a:pt x="1478865" y="49982"/>
                  </a:lnTo>
                  <a:lnTo>
                    <a:pt x="1478865" y="70924"/>
                  </a:lnTo>
                  <a:lnTo>
                    <a:pt x="1510039" y="70924"/>
                  </a:lnTo>
                  <a:lnTo>
                    <a:pt x="1510039" y="49982"/>
                  </a:lnTo>
                  <a:close/>
                </a:path>
                <a:path w="5953759" h="318135">
                  <a:moveTo>
                    <a:pt x="1572387" y="49982"/>
                  </a:moveTo>
                  <a:lnTo>
                    <a:pt x="1541213" y="49982"/>
                  </a:lnTo>
                  <a:lnTo>
                    <a:pt x="1541213" y="70924"/>
                  </a:lnTo>
                  <a:lnTo>
                    <a:pt x="1572387" y="70924"/>
                  </a:lnTo>
                  <a:lnTo>
                    <a:pt x="1572387" y="49982"/>
                  </a:lnTo>
                  <a:close/>
                </a:path>
                <a:path w="5953759" h="318135">
                  <a:moveTo>
                    <a:pt x="1634735" y="49982"/>
                  </a:moveTo>
                  <a:lnTo>
                    <a:pt x="1603561" y="49982"/>
                  </a:lnTo>
                  <a:lnTo>
                    <a:pt x="1603561" y="70924"/>
                  </a:lnTo>
                  <a:lnTo>
                    <a:pt x="1634735" y="70924"/>
                  </a:lnTo>
                  <a:lnTo>
                    <a:pt x="1634735" y="49982"/>
                  </a:lnTo>
                  <a:close/>
                </a:path>
                <a:path w="5953759" h="318135">
                  <a:moveTo>
                    <a:pt x="1697082" y="49982"/>
                  </a:moveTo>
                  <a:lnTo>
                    <a:pt x="1665909" y="49982"/>
                  </a:lnTo>
                  <a:lnTo>
                    <a:pt x="1665909" y="70924"/>
                  </a:lnTo>
                  <a:lnTo>
                    <a:pt x="1697082" y="70924"/>
                  </a:lnTo>
                  <a:lnTo>
                    <a:pt x="1697082" y="49982"/>
                  </a:lnTo>
                  <a:close/>
                </a:path>
                <a:path w="5953759" h="318135">
                  <a:moveTo>
                    <a:pt x="1759430" y="49982"/>
                  </a:moveTo>
                  <a:lnTo>
                    <a:pt x="1728256" y="49982"/>
                  </a:lnTo>
                  <a:lnTo>
                    <a:pt x="1728256" y="70924"/>
                  </a:lnTo>
                  <a:lnTo>
                    <a:pt x="1759430" y="70924"/>
                  </a:lnTo>
                  <a:lnTo>
                    <a:pt x="1759430" y="49982"/>
                  </a:lnTo>
                  <a:close/>
                </a:path>
                <a:path w="5953759" h="318135">
                  <a:moveTo>
                    <a:pt x="1821778" y="49982"/>
                  </a:moveTo>
                  <a:lnTo>
                    <a:pt x="1790604" y="49982"/>
                  </a:lnTo>
                  <a:lnTo>
                    <a:pt x="1790604" y="70924"/>
                  </a:lnTo>
                  <a:lnTo>
                    <a:pt x="1821778" y="70924"/>
                  </a:lnTo>
                  <a:lnTo>
                    <a:pt x="1821778" y="49982"/>
                  </a:lnTo>
                  <a:close/>
                </a:path>
                <a:path w="5953759" h="318135">
                  <a:moveTo>
                    <a:pt x="1884126" y="49982"/>
                  </a:moveTo>
                  <a:lnTo>
                    <a:pt x="1852952" y="49982"/>
                  </a:lnTo>
                  <a:lnTo>
                    <a:pt x="1852952" y="70924"/>
                  </a:lnTo>
                  <a:lnTo>
                    <a:pt x="1884126" y="70924"/>
                  </a:lnTo>
                  <a:lnTo>
                    <a:pt x="1884126" y="49982"/>
                  </a:lnTo>
                  <a:close/>
                </a:path>
                <a:path w="5953759" h="318135">
                  <a:moveTo>
                    <a:pt x="1946474" y="49982"/>
                  </a:moveTo>
                  <a:lnTo>
                    <a:pt x="1915300" y="49982"/>
                  </a:lnTo>
                  <a:lnTo>
                    <a:pt x="1915300" y="70924"/>
                  </a:lnTo>
                  <a:lnTo>
                    <a:pt x="1946474" y="70924"/>
                  </a:lnTo>
                  <a:lnTo>
                    <a:pt x="1946474" y="49982"/>
                  </a:lnTo>
                  <a:close/>
                </a:path>
                <a:path w="5953759" h="318135">
                  <a:moveTo>
                    <a:pt x="2008822" y="49982"/>
                  </a:moveTo>
                  <a:lnTo>
                    <a:pt x="1977648" y="49982"/>
                  </a:lnTo>
                  <a:lnTo>
                    <a:pt x="1977648" y="70924"/>
                  </a:lnTo>
                  <a:lnTo>
                    <a:pt x="2008822" y="70924"/>
                  </a:lnTo>
                  <a:lnTo>
                    <a:pt x="2008822" y="49982"/>
                  </a:lnTo>
                  <a:close/>
                </a:path>
                <a:path w="5953759" h="318135">
                  <a:moveTo>
                    <a:pt x="2071170" y="49982"/>
                  </a:moveTo>
                  <a:lnTo>
                    <a:pt x="2039996" y="49982"/>
                  </a:lnTo>
                  <a:lnTo>
                    <a:pt x="2039996" y="70924"/>
                  </a:lnTo>
                  <a:lnTo>
                    <a:pt x="2071170" y="70924"/>
                  </a:lnTo>
                  <a:lnTo>
                    <a:pt x="2071170" y="49982"/>
                  </a:lnTo>
                  <a:close/>
                </a:path>
                <a:path w="5953759" h="318135">
                  <a:moveTo>
                    <a:pt x="2133518" y="49982"/>
                  </a:moveTo>
                  <a:lnTo>
                    <a:pt x="2102344" y="49982"/>
                  </a:lnTo>
                  <a:lnTo>
                    <a:pt x="2102344" y="70924"/>
                  </a:lnTo>
                  <a:lnTo>
                    <a:pt x="2133518" y="70924"/>
                  </a:lnTo>
                  <a:lnTo>
                    <a:pt x="2133518" y="49982"/>
                  </a:lnTo>
                  <a:close/>
                </a:path>
                <a:path w="5953759" h="318135">
                  <a:moveTo>
                    <a:pt x="2195866" y="49982"/>
                  </a:moveTo>
                  <a:lnTo>
                    <a:pt x="2164692" y="49982"/>
                  </a:lnTo>
                  <a:lnTo>
                    <a:pt x="2164692" y="70924"/>
                  </a:lnTo>
                  <a:lnTo>
                    <a:pt x="2195866" y="70924"/>
                  </a:lnTo>
                  <a:lnTo>
                    <a:pt x="2195866" y="49982"/>
                  </a:lnTo>
                  <a:close/>
                </a:path>
                <a:path w="5953759" h="318135">
                  <a:moveTo>
                    <a:pt x="2258214" y="49982"/>
                  </a:moveTo>
                  <a:lnTo>
                    <a:pt x="2227040" y="49982"/>
                  </a:lnTo>
                  <a:lnTo>
                    <a:pt x="2227040" y="70924"/>
                  </a:lnTo>
                  <a:lnTo>
                    <a:pt x="2258214" y="70924"/>
                  </a:lnTo>
                  <a:lnTo>
                    <a:pt x="2258214" y="49982"/>
                  </a:lnTo>
                  <a:close/>
                </a:path>
                <a:path w="5953759" h="318135">
                  <a:moveTo>
                    <a:pt x="2320562" y="49982"/>
                  </a:moveTo>
                  <a:lnTo>
                    <a:pt x="2289388" y="49982"/>
                  </a:lnTo>
                  <a:lnTo>
                    <a:pt x="2289388" y="70924"/>
                  </a:lnTo>
                  <a:lnTo>
                    <a:pt x="2320562" y="70924"/>
                  </a:lnTo>
                  <a:lnTo>
                    <a:pt x="2320562" y="49982"/>
                  </a:lnTo>
                  <a:close/>
                </a:path>
                <a:path w="5953759" h="318135">
                  <a:moveTo>
                    <a:pt x="2382910" y="49982"/>
                  </a:moveTo>
                  <a:lnTo>
                    <a:pt x="2351736" y="49982"/>
                  </a:lnTo>
                  <a:lnTo>
                    <a:pt x="2351736" y="70924"/>
                  </a:lnTo>
                  <a:lnTo>
                    <a:pt x="2382910" y="70924"/>
                  </a:lnTo>
                  <a:lnTo>
                    <a:pt x="2382910" y="49982"/>
                  </a:lnTo>
                  <a:close/>
                </a:path>
                <a:path w="5953759" h="318135">
                  <a:moveTo>
                    <a:pt x="2445257" y="49982"/>
                  </a:moveTo>
                  <a:lnTo>
                    <a:pt x="2414083" y="49982"/>
                  </a:lnTo>
                  <a:lnTo>
                    <a:pt x="2414083" y="70924"/>
                  </a:lnTo>
                  <a:lnTo>
                    <a:pt x="2445257" y="70924"/>
                  </a:lnTo>
                  <a:lnTo>
                    <a:pt x="2445257" y="49982"/>
                  </a:lnTo>
                  <a:close/>
                </a:path>
                <a:path w="5953759" h="318135">
                  <a:moveTo>
                    <a:pt x="2507605" y="49982"/>
                  </a:moveTo>
                  <a:lnTo>
                    <a:pt x="2476432" y="49982"/>
                  </a:lnTo>
                  <a:lnTo>
                    <a:pt x="2476432" y="70924"/>
                  </a:lnTo>
                  <a:lnTo>
                    <a:pt x="2507605" y="70924"/>
                  </a:lnTo>
                  <a:lnTo>
                    <a:pt x="2507605" y="49982"/>
                  </a:lnTo>
                  <a:close/>
                </a:path>
                <a:path w="5953759" h="318135">
                  <a:moveTo>
                    <a:pt x="2569953" y="49982"/>
                  </a:moveTo>
                  <a:lnTo>
                    <a:pt x="2538779" y="49982"/>
                  </a:lnTo>
                  <a:lnTo>
                    <a:pt x="2538779" y="70924"/>
                  </a:lnTo>
                  <a:lnTo>
                    <a:pt x="2569953" y="70924"/>
                  </a:lnTo>
                  <a:lnTo>
                    <a:pt x="2569953" y="49982"/>
                  </a:lnTo>
                  <a:close/>
                </a:path>
                <a:path w="5953759" h="318135">
                  <a:moveTo>
                    <a:pt x="2621594" y="49982"/>
                  </a:moveTo>
                  <a:lnTo>
                    <a:pt x="2616711" y="49982"/>
                  </a:lnTo>
                  <a:lnTo>
                    <a:pt x="2616711" y="70924"/>
                  </a:lnTo>
                  <a:lnTo>
                    <a:pt x="2620200" y="70924"/>
                  </a:lnTo>
                  <a:lnTo>
                    <a:pt x="2623652" y="71272"/>
                  </a:lnTo>
                  <a:lnTo>
                    <a:pt x="2627021" y="71949"/>
                  </a:lnTo>
                  <a:lnTo>
                    <a:pt x="2631145" y="51417"/>
                  </a:lnTo>
                  <a:lnTo>
                    <a:pt x="2626428" y="50470"/>
                  </a:lnTo>
                  <a:lnTo>
                    <a:pt x="2621594" y="49982"/>
                  </a:lnTo>
                  <a:close/>
                </a:path>
                <a:path w="5953759" h="318135">
                  <a:moveTo>
                    <a:pt x="2616711" y="49982"/>
                  </a:moveTo>
                  <a:lnTo>
                    <a:pt x="2601127" y="49982"/>
                  </a:lnTo>
                  <a:lnTo>
                    <a:pt x="2601127" y="70924"/>
                  </a:lnTo>
                  <a:lnTo>
                    <a:pt x="2616711" y="70924"/>
                  </a:lnTo>
                  <a:lnTo>
                    <a:pt x="2616711" y="49982"/>
                  </a:lnTo>
                  <a:close/>
                </a:path>
                <a:path w="5953759" h="318135">
                  <a:moveTo>
                    <a:pt x="2702174" y="105588"/>
                  </a:moveTo>
                  <a:lnTo>
                    <a:pt x="2687256" y="120285"/>
                  </a:lnTo>
                  <a:lnTo>
                    <a:pt x="2709422" y="142785"/>
                  </a:lnTo>
                  <a:lnTo>
                    <a:pt x="2724340" y="128088"/>
                  </a:lnTo>
                  <a:lnTo>
                    <a:pt x="2702174" y="105588"/>
                  </a:lnTo>
                  <a:close/>
                </a:path>
                <a:path w="5953759" h="318135">
                  <a:moveTo>
                    <a:pt x="2746507" y="150587"/>
                  </a:moveTo>
                  <a:lnTo>
                    <a:pt x="2731588" y="165284"/>
                  </a:lnTo>
                  <a:lnTo>
                    <a:pt x="2753755" y="187784"/>
                  </a:lnTo>
                  <a:lnTo>
                    <a:pt x="2768673" y="173087"/>
                  </a:lnTo>
                  <a:lnTo>
                    <a:pt x="2746507" y="150587"/>
                  </a:lnTo>
                  <a:close/>
                </a:path>
                <a:path w="5953759" h="318135">
                  <a:moveTo>
                    <a:pt x="2790839" y="195586"/>
                  </a:moveTo>
                  <a:lnTo>
                    <a:pt x="2775921" y="210283"/>
                  </a:lnTo>
                  <a:lnTo>
                    <a:pt x="2798087" y="232783"/>
                  </a:lnTo>
                  <a:lnTo>
                    <a:pt x="2813005" y="218086"/>
                  </a:lnTo>
                  <a:lnTo>
                    <a:pt x="2790839" y="195586"/>
                  </a:lnTo>
                  <a:close/>
                </a:path>
                <a:path w="5953759" h="318135">
                  <a:moveTo>
                    <a:pt x="2835171" y="240586"/>
                  </a:moveTo>
                  <a:lnTo>
                    <a:pt x="2820253" y="255283"/>
                  </a:lnTo>
                  <a:lnTo>
                    <a:pt x="2842419" y="277782"/>
                  </a:lnTo>
                  <a:lnTo>
                    <a:pt x="2857337" y="263085"/>
                  </a:lnTo>
                  <a:lnTo>
                    <a:pt x="2835171" y="240586"/>
                  </a:lnTo>
                  <a:close/>
                </a:path>
                <a:path w="5953759" h="318135">
                  <a:moveTo>
                    <a:pt x="2946002" y="240586"/>
                  </a:moveTo>
                  <a:lnTo>
                    <a:pt x="2923835" y="263085"/>
                  </a:lnTo>
                  <a:lnTo>
                    <a:pt x="2938754" y="277782"/>
                  </a:lnTo>
                  <a:lnTo>
                    <a:pt x="2960920" y="255283"/>
                  </a:lnTo>
                  <a:lnTo>
                    <a:pt x="2946002" y="240586"/>
                  </a:lnTo>
                  <a:close/>
                </a:path>
                <a:path w="5953759" h="318135">
                  <a:moveTo>
                    <a:pt x="2990334" y="195586"/>
                  </a:moveTo>
                  <a:lnTo>
                    <a:pt x="2968168" y="218086"/>
                  </a:lnTo>
                  <a:lnTo>
                    <a:pt x="2983086" y="232783"/>
                  </a:lnTo>
                  <a:lnTo>
                    <a:pt x="3005252" y="210283"/>
                  </a:lnTo>
                  <a:lnTo>
                    <a:pt x="2990334" y="195586"/>
                  </a:lnTo>
                  <a:close/>
                </a:path>
                <a:path w="5953759" h="318135">
                  <a:moveTo>
                    <a:pt x="3034666" y="150587"/>
                  </a:moveTo>
                  <a:lnTo>
                    <a:pt x="3012500" y="173087"/>
                  </a:lnTo>
                  <a:lnTo>
                    <a:pt x="3027418" y="187784"/>
                  </a:lnTo>
                  <a:lnTo>
                    <a:pt x="3049584" y="165284"/>
                  </a:lnTo>
                  <a:lnTo>
                    <a:pt x="3034666" y="150587"/>
                  </a:lnTo>
                  <a:close/>
                </a:path>
                <a:path w="5953759" h="318135">
                  <a:moveTo>
                    <a:pt x="3078998" y="105588"/>
                  </a:moveTo>
                  <a:lnTo>
                    <a:pt x="3056832" y="128088"/>
                  </a:lnTo>
                  <a:lnTo>
                    <a:pt x="3071750" y="142785"/>
                  </a:lnTo>
                  <a:lnTo>
                    <a:pt x="3093916" y="120285"/>
                  </a:lnTo>
                  <a:lnTo>
                    <a:pt x="3078998" y="105588"/>
                  </a:lnTo>
                  <a:close/>
                </a:path>
                <a:path w="5953759" h="318135">
                  <a:moveTo>
                    <a:pt x="3164461" y="49982"/>
                  </a:moveTo>
                  <a:lnTo>
                    <a:pt x="3159578" y="49982"/>
                  </a:lnTo>
                  <a:lnTo>
                    <a:pt x="3154745" y="50470"/>
                  </a:lnTo>
                  <a:lnTo>
                    <a:pt x="3150027" y="51417"/>
                  </a:lnTo>
                  <a:lnTo>
                    <a:pt x="3154151" y="71949"/>
                  </a:lnTo>
                  <a:lnTo>
                    <a:pt x="3157520" y="71272"/>
                  </a:lnTo>
                  <a:lnTo>
                    <a:pt x="3160972" y="70924"/>
                  </a:lnTo>
                  <a:lnTo>
                    <a:pt x="3164461" y="70924"/>
                  </a:lnTo>
                  <a:lnTo>
                    <a:pt x="3164461" y="49982"/>
                  </a:lnTo>
                  <a:close/>
                </a:path>
                <a:path w="5953759" h="318135">
                  <a:moveTo>
                    <a:pt x="3180323" y="49982"/>
                  </a:moveTo>
                  <a:lnTo>
                    <a:pt x="3164461" y="49982"/>
                  </a:lnTo>
                  <a:lnTo>
                    <a:pt x="3164461" y="70924"/>
                  </a:lnTo>
                  <a:lnTo>
                    <a:pt x="3180323" y="70924"/>
                  </a:lnTo>
                  <a:lnTo>
                    <a:pt x="3180323" y="49982"/>
                  </a:lnTo>
                  <a:close/>
                </a:path>
                <a:path w="5953759" h="318135">
                  <a:moveTo>
                    <a:pt x="3243771" y="49982"/>
                  </a:moveTo>
                  <a:lnTo>
                    <a:pt x="3212047" y="49982"/>
                  </a:lnTo>
                  <a:lnTo>
                    <a:pt x="3212047" y="70924"/>
                  </a:lnTo>
                  <a:lnTo>
                    <a:pt x="3243771" y="70924"/>
                  </a:lnTo>
                  <a:lnTo>
                    <a:pt x="3243771" y="49982"/>
                  </a:lnTo>
                  <a:close/>
                </a:path>
                <a:path w="5953759" h="318135">
                  <a:moveTo>
                    <a:pt x="3307219" y="49982"/>
                  </a:moveTo>
                  <a:lnTo>
                    <a:pt x="3275496" y="49982"/>
                  </a:lnTo>
                  <a:lnTo>
                    <a:pt x="3275496" y="70924"/>
                  </a:lnTo>
                  <a:lnTo>
                    <a:pt x="3307219" y="70924"/>
                  </a:lnTo>
                  <a:lnTo>
                    <a:pt x="3307219" y="49982"/>
                  </a:lnTo>
                  <a:close/>
                </a:path>
                <a:path w="5953759" h="318135">
                  <a:moveTo>
                    <a:pt x="3370668" y="49982"/>
                  </a:moveTo>
                  <a:lnTo>
                    <a:pt x="3338944" y="49982"/>
                  </a:lnTo>
                  <a:lnTo>
                    <a:pt x="3338944" y="70924"/>
                  </a:lnTo>
                  <a:lnTo>
                    <a:pt x="3370668" y="70924"/>
                  </a:lnTo>
                  <a:lnTo>
                    <a:pt x="3370668" y="49982"/>
                  </a:lnTo>
                  <a:close/>
                </a:path>
                <a:path w="5953759" h="318135">
                  <a:moveTo>
                    <a:pt x="3434116" y="49982"/>
                  </a:moveTo>
                  <a:lnTo>
                    <a:pt x="3402392" y="49982"/>
                  </a:lnTo>
                  <a:lnTo>
                    <a:pt x="3402392" y="70924"/>
                  </a:lnTo>
                  <a:lnTo>
                    <a:pt x="3434116" y="70924"/>
                  </a:lnTo>
                  <a:lnTo>
                    <a:pt x="3434116" y="49982"/>
                  </a:lnTo>
                  <a:close/>
                </a:path>
                <a:path w="5953759" h="318135">
                  <a:moveTo>
                    <a:pt x="3497564" y="49982"/>
                  </a:moveTo>
                  <a:lnTo>
                    <a:pt x="3465840" y="49982"/>
                  </a:lnTo>
                  <a:lnTo>
                    <a:pt x="3465840" y="70924"/>
                  </a:lnTo>
                  <a:lnTo>
                    <a:pt x="3497564" y="70924"/>
                  </a:lnTo>
                  <a:lnTo>
                    <a:pt x="3497564" y="49982"/>
                  </a:lnTo>
                  <a:close/>
                </a:path>
                <a:path w="5953759" h="318135">
                  <a:moveTo>
                    <a:pt x="3561013" y="49982"/>
                  </a:moveTo>
                  <a:lnTo>
                    <a:pt x="3529288" y="49982"/>
                  </a:lnTo>
                  <a:lnTo>
                    <a:pt x="3529288" y="70924"/>
                  </a:lnTo>
                  <a:lnTo>
                    <a:pt x="3561013" y="70924"/>
                  </a:lnTo>
                  <a:lnTo>
                    <a:pt x="3561013" y="49982"/>
                  </a:lnTo>
                  <a:close/>
                </a:path>
                <a:path w="5953759" h="318135">
                  <a:moveTo>
                    <a:pt x="3624461" y="49982"/>
                  </a:moveTo>
                  <a:lnTo>
                    <a:pt x="3592737" y="49982"/>
                  </a:lnTo>
                  <a:lnTo>
                    <a:pt x="3592737" y="70924"/>
                  </a:lnTo>
                  <a:lnTo>
                    <a:pt x="3624461" y="70924"/>
                  </a:lnTo>
                  <a:lnTo>
                    <a:pt x="3624461" y="49982"/>
                  </a:lnTo>
                  <a:close/>
                </a:path>
                <a:path w="5953759" h="318135">
                  <a:moveTo>
                    <a:pt x="3687909" y="49982"/>
                  </a:moveTo>
                  <a:lnTo>
                    <a:pt x="3656185" y="49982"/>
                  </a:lnTo>
                  <a:lnTo>
                    <a:pt x="3656185" y="70924"/>
                  </a:lnTo>
                  <a:lnTo>
                    <a:pt x="3687909" y="70924"/>
                  </a:lnTo>
                  <a:lnTo>
                    <a:pt x="3687909" y="49982"/>
                  </a:lnTo>
                  <a:close/>
                </a:path>
                <a:path w="5953759" h="318135">
                  <a:moveTo>
                    <a:pt x="3751358" y="49982"/>
                  </a:moveTo>
                  <a:lnTo>
                    <a:pt x="3719633" y="49982"/>
                  </a:lnTo>
                  <a:lnTo>
                    <a:pt x="3719633" y="70924"/>
                  </a:lnTo>
                  <a:lnTo>
                    <a:pt x="3751358" y="70924"/>
                  </a:lnTo>
                  <a:lnTo>
                    <a:pt x="3751358" y="49982"/>
                  </a:lnTo>
                  <a:close/>
                </a:path>
                <a:path w="5953759" h="318135">
                  <a:moveTo>
                    <a:pt x="3814806" y="49982"/>
                  </a:moveTo>
                  <a:lnTo>
                    <a:pt x="3783082" y="49982"/>
                  </a:lnTo>
                  <a:lnTo>
                    <a:pt x="3783082" y="70924"/>
                  </a:lnTo>
                  <a:lnTo>
                    <a:pt x="3814806" y="70924"/>
                  </a:lnTo>
                  <a:lnTo>
                    <a:pt x="3814806" y="49982"/>
                  </a:lnTo>
                  <a:close/>
                </a:path>
                <a:path w="5953759" h="318135">
                  <a:moveTo>
                    <a:pt x="3878254" y="49982"/>
                  </a:moveTo>
                  <a:lnTo>
                    <a:pt x="3846530" y="49982"/>
                  </a:lnTo>
                  <a:lnTo>
                    <a:pt x="3846530" y="70924"/>
                  </a:lnTo>
                  <a:lnTo>
                    <a:pt x="3878254" y="70924"/>
                  </a:lnTo>
                  <a:lnTo>
                    <a:pt x="3878254" y="49982"/>
                  </a:lnTo>
                  <a:close/>
                </a:path>
                <a:path w="5953759" h="318135">
                  <a:moveTo>
                    <a:pt x="3941702" y="49982"/>
                  </a:moveTo>
                  <a:lnTo>
                    <a:pt x="3909978" y="49982"/>
                  </a:lnTo>
                  <a:lnTo>
                    <a:pt x="3909978" y="70924"/>
                  </a:lnTo>
                  <a:lnTo>
                    <a:pt x="3941702" y="70924"/>
                  </a:lnTo>
                  <a:lnTo>
                    <a:pt x="3941702" y="49982"/>
                  </a:lnTo>
                  <a:close/>
                </a:path>
                <a:path w="5953759" h="318135">
                  <a:moveTo>
                    <a:pt x="4005151" y="49982"/>
                  </a:moveTo>
                  <a:lnTo>
                    <a:pt x="3973426" y="49982"/>
                  </a:lnTo>
                  <a:lnTo>
                    <a:pt x="3973426" y="70924"/>
                  </a:lnTo>
                  <a:lnTo>
                    <a:pt x="4005151" y="70924"/>
                  </a:lnTo>
                  <a:lnTo>
                    <a:pt x="4005151" y="49982"/>
                  </a:lnTo>
                  <a:close/>
                </a:path>
                <a:path w="5953759" h="318135">
                  <a:moveTo>
                    <a:pt x="4068599" y="49982"/>
                  </a:moveTo>
                  <a:lnTo>
                    <a:pt x="4036874" y="49982"/>
                  </a:lnTo>
                  <a:lnTo>
                    <a:pt x="4036874" y="70924"/>
                  </a:lnTo>
                  <a:lnTo>
                    <a:pt x="4068599" y="70924"/>
                  </a:lnTo>
                  <a:lnTo>
                    <a:pt x="4068599" y="49982"/>
                  </a:lnTo>
                  <a:close/>
                </a:path>
                <a:path w="5953759" h="318135">
                  <a:moveTo>
                    <a:pt x="4132047" y="49982"/>
                  </a:moveTo>
                  <a:lnTo>
                    <a:pt x="4100323" y="49982"/>
                  </a:lnTo>
                  <a:lnTo>
                    <a:pt x="4100323" y="70924"/>
                  </a:lnTo>
                  <a:lnTo>
                    <a:pt x="4132047" y="70924"/>
                  </a:lnTo>
                  <a:lnTo>
                    <a:pt x="4132047" y="49982"/>
                  </a:lnTo>
                  <a:close/>
                </a:path>
                <a:path w="5953759" h="318135">
                  <a:moveTo>
                    <a:pt x="4195495" y="49982"/>
                  </a:moveTo>
                  <a:lnTo>
                    <a:pt x="4163771" y="49982"/>
                  </a:lnTo>
                  <a:lnTo>
                    <a:pt x="4163771" y="70924"/>
                  </a:lnTo>
                  <a:lnTo>
                    <a:pt x="4195495" y="70924"/>
                  </a:lnTo>
                  <a:lnTo>
                    <a:pt x="4195495" y="49982"/>
                  </a:lnTo>
                  <a:close/>
                </a:path>
                <a:path w="5953759" h="318135">
                  <a:moveTo>
                    <a:pt x="4258944" y="49982"/>
                  </a:moveTo>
                  <a:lnTo>
                    <a:pt x="4227219" y="49982"/>
                  </a:lnTo>
                  <a:lnTo>
                    <a:pt x="4227219" y="70924"/>
                  </a:lnTo>
                  <a:lnTo>
                    <a:pt x="4258944" y="70924"/>
                  </a:lnTo>
                  <a:lnTo>
                    <a:pt x="4258944" y="49982"/>
                  </a:lnTo>
                  <a:close/>
                </a:path>
                <a:path w="5953759" h="318135">
                  <a:moveTo>
                    <a:pt x="4322392" y="49982"/>
                  </a:moveTo>
                  <a:lnTo>
                    <a:pt x="4290668" y="49982"/>
                  </a:lnTo>
                  <a:lnTo>
                    <a:pt x="4290668" y="70924"/>
                  </a:lnTo>
                  <a:lnTo>
                    <a:pt x="4322392" y="70924"/>
                  </a:lnTo>
                  <a:lnTo>
                    <a:pt x="4322392" y="49982"/>
                  </a:lnTo>
                  <a:close/>
                </a:path>
                <a:path w="5953759" h="318135">
                  <a:moveTo>
                    <a:pt x="4385840" y="49982"/>
                  </a:moveTo>
                  <a:lnTo>
                    <a:pt x="4354116" y="49982"/>
                  </a:lnTo>
                  <a:lnTo>
                    <a:pt x="4354116" y="70924"/>
                  </a:lnTo>
                  <a:lnTo>
                    <a:pt x="4385840" y="70924"/>
                  </a:lnTo>
                  <a:lnTo>
                    <a:pt x="4385840" y="49982"/>
                  </a:lnTo>
                  <a:close/>
                </a:path>
                <a:path w="5953759" h="318135">
                  <a:moveTo>
                    <a:pt x="4449288" y="49982"/>
                  </a:moveTo>
                  <a:lnTo>
                    <a:pt x="4417564" y="49982"/>
                  </a:lnTo>
                  <a:lnTo>
                    <a:pt x="4417564" y="70924"/>
                  </a:lnTo>
                  <a:lnTo>
                    <a:pt x="4449288" y="70924"/>
                  </a:lnTo>
                  <a:lnTo>
                    <a:pt x="4449288" y="49982"/>
                  </a:lnTo>
                  <a:close/>
                </a:path>
                <a:path w="5953759" h="318135">
                  <a:moveTo>
                    <a:pt x="4512737" y="49982"/>
                  </a:moveTo>
                  <a:lnTo>
                    <a:pt x="4481013" y="49982"/>
                  </a:lnTo>
                  <a:lnTo>
                    <a:pt x="4481013" y="70924"/>
                  </a:lnTo>
                  <a:lnTo>
                    <a:pt x="4512737" y="70924"/>
                  </a:lnTo>
                  <a:lnTo>
                    <a:pt x="4512737" y="49982"/>
                  </a:lnTo>
                  <a:close/>
                </a:path>
                <a:path w="5953759" h="318135">
                  <a:moveTo>
                    <a:pt x="4576185" y="49982"/>
                  </a:moveTo>
                  <a:lnTo>
                    <a:pt x="4544461" y="49982"/>
                  </a:lnTo>
                  <a:lnTo>
                    <a:pt x="4544461" y="70924"/>
                  </a:lnTo>
                  <a:lnTo>
                    <a:pt x="4576185" y="70924"/>
                  </a:lnTo>
                  <a:lnTo>
                    <a:pt x="4576185" y="49982"/>
                  </a:lnTo>
                  <a:close/>
                </a:path>
                <a:path w="5953759" h="318135">
                  <a:moveTo>
                    <a:pt x="4639633" y="49982"/>
                  </a:moveTo>
                  <a:lnTo>
                    <a:pt x="4607909" y="49982"/>
                  </a:lnTo>
                  <a:lnTo>
                    <a:pt x="4607909" y="70924"/>
                  </a:lnTo>
                  <a:lnTo>
                    <a:pt x="4639633" y="70924"/>
                  </a:lnTo>
                  <a:lnTo>
                    <a:pt x="4639633" y="49982"/>
                  </a:lnTo>
                  <a:close/>
                </a:path>
                <a:path w="5953759" h="318135">
                  <a:moveTo>
                    <a:pt x="4703081" y="49982"/>
                  </a:moveTo>
                  <a:lnTo>
                    <a:pt x="4671357" y="49982"/>
                  </a:lnTo>
                  <a:lnTo>
                    <a:pt x="4671357" y="70924"/>
                  </a:lnTo>
                  <a:lnTo>
                    <a:pt x="4703081" y="70924"/>
                  </a:lnTo>
                  <a:lnTo>
                    <a:pt x="4703081" y="49982"/>
                  </a:lnTo>
                  <a:close/>
                </a:path>
                <a:path w="5953759" h="318135">
                  <a:moveTo>
                    <a:pt x="4766529" y="49982"/>
                  </a:moveTo>
                  <a:lnTo>
                    <a:pt x="4734805" y="49982"/>
                  </a:lnTo>
                  <a:lnTo>
                    <a:pt x="4734805" y="70924"/>
                  </a:lnTo>
                  <a:lnTo>
                    <a:pt x="4766529" y="70924"/>
                  </a:lnTo>
                  <a:lnTo>
                    <a:pt x="4766529" y="49982"/>
                  </a:lnTo>
                  <a:close/>
                </a:path>
                <a:path w="5953759" h="318135">
                  <a:moveTo>
                    <a:pt x="4829977" y="49982"/>
                  </a:moveTo>
                  <a:lnTo>
                    <a:pt x="4798253" y="49982"/>
                  </a:lnTo>
                  <a:lnTo>
                    <a:pt x="4798253" y="70924"/>
                  </a:lnTo>
                  <a:lnTo>
                    <a:pt x="4829977" y="70924"/>
                  </a:lnTo>
                  <a:lnTo>
                    <a:pt x="4829977" y="49982"/>
                  </a:lnTo>
                  <a:close/>
                </a:path>
                <a:path w="5953759" h="318135">
                  <a:moveTo>
                    <a:pt x="4893425" y="49982"/>
                  </a:moveTo>
                  <a:lnTo>
                    <a:pt x="4861701" y="49982"/>
                  </a:lnTo>
                  <a:lnTo>
                    <a:pt x="4861701" y="70924"/>
                  </a:lnTo>
                  <a:lnTo>
                    <a:pt x="4893425" y="70924"/>
                  </a:lnTo>
                  <a:lnTo>
                    <a:pt x="4893425" y="49982"/>
                  </a:lnTo>
                  <a:close/>
                </a:path>
                <a:path w="5953759" h="318135">
                  <a:moveTo>
                    <a:pt x="4956873" y="49982"/>
                  </a:moveTo>
                  <a:lnTo>
                    <a:pt x="4925149" y="49982"/>
                  </a:lnTo>
                  <a:lnTo>
                    <a:pt x="4925149" y="70924"/>
                  </a:lnTo>
                  <a:lnTo>
                    <a:pt x="4956873" y="70924"/>
                  </a:lnTo>
                  <a:lnTo>
                    <a:pt x="4956873" y="49982"/>
                  </a:lnTo>
                  <a:close/>
                </a:path>
                <a:path w="5953759" h="318135">
                  <a:moveTo>
                    <a:pt x="5020322" y="49982"/>
                  </a:moveTo>
                  <a:lnTo>
                    <a:pt x="4988597" y="49982"/>
                  </a:lnTo>
                  <a:lnTo>
                    <a:pt x="4988597" y="70924"/>
                  </a:lnTo>
                  <a:lnTo>
                    <a:pt x="5020322" y="70924"/>
                  </a:lnTo>
                  <a:lnTo>
                    <a:pt x="5020322" y="49982"/>
                  </a:lnTo>
                  <a:close/>
                </a:path>
                <a:path w="5953759" h="318135">
                  <a:moveTo>
                    <a:pt x="5083769" y="49982"/>
                  </a:moveTo>
                  <a:lnTo>
                    <a:pt x="5052045" y="49982"/>
                  </a:lnTo>
                  <a:lnTo>
                    <a:pt x="5052045" y="70924"/>
                  </a:lnTo>
                  <a:lnTo>
                    <a:pt x="5083769" y="70924"/>
                  </a:lnTo>
                  <a:lnTo>
                    <a:pt x="5083769" y="49982"/>
                  </a:lnTo>
                  <a:close/>
                </a:path>
                <a:path w="5953759" h="318135">
                  <a:moveTo>
                    <a:pt x="5147217" y="49982"/>
                  </a:moveTo>
                  <a:lnTo>
                    <a:pt x="5115494" y="49982"/>
                  </a:lnTo>
                  <a:lnTo>
                    <a:pt x="5115494" y="70924"/>
                  </a:lnTo>
                  <a:lnTo>
                    <a:pt x="5147217" y="70924"/>
                  </a:lnTo>
                  <a:lnTo>
                    <a:pt x="5147217" y="49982"/>
                  </a:lnTo>
                  <a:close/>
                </a:path>
                <a:path w="5953759" h="318135">
                  <a:moveTo>
                    <a:pt x="5210666" y="49982"/>
                  </a:moveTo>
                  <a:lnTo>
                    <a:pt x="5178942" y="49982"/>
                  </a:lnTo>
                  <a:lnTo>
                    <a:pt x="5178942" y="70924"/>
                  </a:lnTo>
                  <a:lnTo>
                    <a:pt x="5210666" y="70924"/>
                  </a:lnTo>
                  <a:lnTo>
                    <a:pt x="5210666" y="49982"/>
                  </a:lnTo>
                  <a:close/>
                </a:path>
                <a:path w="5953759" h="318135">
                  <a:moveTo>
                    <a:pt x="5274114" y="49982"/>
                  </a:moveTo>
                  <a:lnTo>
                    <a:pt x="5242390" y="49982"/>
                  </a:lnTo>
                  <a:lnTo>
                    <a:pt x="5242390" y="70924"/>
                  </a:lnTo>
                  <a:lnTo>
                    <a:pt x="5274114" y="70924"/>
                  </a:lnTo>
                  <a:lnTo>
                    <a:pt x="5274114" y="49982"/>
                  </a:lnTo>
                  <a:close/>
                </a:path>
                <a:path w="5953759" h="318135">
                  <a:moveTo>
                    <a:pt x="5337562" y="49982"/>
                  </a:moveTo>
                  <a:lnTo>
                    <a:pt x="5305838" y="49982"/>
                  </a:lnTo>
                  <a:lnTo>
                    <a:pt x="5305838" y="70924"/>
                  </a:lnTo>
                  <a:lnTo>
                    <a:pt x="5337562" y="70924"/>
                  </a:lnTo>
                  <a:lnTo>
                    <a:pt x="5337562" y="49982"/>
                  </a:lnTo>
                  <a:close/>
                </a:path>
                <a:path w="5953759" h="318135">
                  <a:moveTo>
                    <a:pt x="5401010" y="49982"/>
                  </a:moveTo>
                  <a:lnTo>
                    <a:pt x="5369286" y="49982"/>
                  </a:lnTo>
                  <a:lnTo>
                    <a:pt x="5369286" y="70924"/>
                  </a:lnTo>
                  <a:lnTo>
                    <a:pt x="5401010" y="70924"/>
                  </a:lnTo>
                  <a:lnTo>
                    <a:pt x="5401010" y="49982"/>
                  </a:lnTo>
                  <a:close/>
                </a:path>
                <a:path w="5953759" h="318135">
                  <a:moveTo>
                    <a:pt x="5464458" y="49982"/>
                  </a:moveTo>
                  <a:lnTo>
                    <a:pt x="5432734" y="49982"/>
                  </a:lnTo>
                  <a:lnTo>
                    <a:pt x="5432734" y="70924"/>
                  </a:lnTo>
                  <a:lnTo>
                    <a:pt x="5464458" y="70924"/>
                  </a:lnTo>
                  <a:lnTo>
                    <a:pt x="5464458" y="49982"/>
                  </a:lnTo>
                  <a:close/>
                </a:path>
                <a:path w="5953759" h="318135">
                  <a:moveTo>
                    <a:pt x="5527906" y="49982"/>
                  </a:moveTo>
                  <a:lnTo>
                    <a:pt x="5496182" y="49982"/>
                  </a:lnTo>
                  <a:lnTo>
                    <a:pt x="5496182" y="70924"/>
                  </a:lnTo>
                  <a:lnTo>
                    <a:pt x="5527906" y="70924"/>
                  </a:lnTo>
                  <a:lnTo>
                    <a:pt x="5527906" y="49982"/>
                  </a:lnTo>
                  <a:close/>
                </a:path>
                <a:path w="5953759" h="318135">
                  <a:moveTo>
                    <a:pt x="5591355" y="49982"/>
                  </a:moveTo>
                  <a:lnTo>
                    <a:pt x="5559631" y="49982"/>
                  </a:lnTo>
                  <a:lnTo>
                    <a:pt x="5559631" y="70924"/>
                  </a:lnTo>
                  <a:lnTo>
                    <a:pt x="5591355" y="70924"/>
                  </a:lnTo>
                  <a:lnTo>
                    <a:pt x="5591355" y="49982"/>
                  </a:lnTo>
                  <a:close/>
                </a:path>
                <a:path w="5953759" h="318135">
                  <a:moveTo>
                    <a:pt x="5654802" y="49982"/>
                  </a:moveTo>
                  <a:lnTo>
                    <a:pt x="5623078" y="49982"/>
                  </a:lnTo>
                  <a:lnTo>
                    <a:pt x="5623078" y="70924"/>
                  </a:lnTo>
                  <a:lnTo>
                    <a:pt x="5654802" y="70924"/>
                  </a:lnTo>
                  <a:lnTo>
                    <a:pt x="5654802" y="49982"/>
                  </a:lnTo>
                  <a:close/>
                </a:path>
                <a:path w="5953759" h="318135">
                  <a:moveTo>
                    <a:pt x="5718251" y="49982"/>
                  </a:moveTo>
                  <a:lnTo>
                    <a:pt x="5686527" y="49982"/>
                  </a:lnTo>
                  <a:lnTo>
                    <a:pt x="5686527" y="70924"/>
                  </a:lnTo>
                  <a:lnTo>
                    <a:pt x="5718251" y="70924"/>
                  </a:lnTo>
                  <a:lnTo>
                    <a:pt x="5718251" y="49982"/>
                  </a:lnTo>
                  <a:close/>
                </a:path>
                <a:path w="5953759" h="318135">
                  <a:moveTo>
                    <a:pt x="5781699" y="49982"/>
                  </a:moveTo>
                  <a:lnTo>
                    <a:pt x="5749975" y="49982"/>
                  </a:lnTo>
                  <a:lnTo>
                    <a:pt x="5749975" y="70924"/>
                  </a:lnTo>
                  <a:lnTo>
                    <a:pt x="5781699" y="70924"/>
                  </a:lnTo>
                  <a:lnTo>
                    <a:pt x="5781699" y="49982"/>
                  </a:lnTo>
                  <a:close/>
                </a:path>
              </a:pathLst>
            </a:custGeom>
            <a:solidFill>
              <a:srgbClr val="2C52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36617" y="2450187"/>
              <a:ext cx="8261984" cy="2523490"/>
            </a:xfrm>
            <a:custGeom>
              <a:avLst/>
              <a:gdLst/>
              <a:ahLst/>
              <a:cxnLst/>
              <a:rect l="l" t="t" r="r" b="b"/>
              <a:pathLst>
                <a:path w="8261984" h="2523490">
                  <a:moveTo>
                    <a:pt x="7968343" y="0"/>
                  </a:moveTo>
                  <a:lnTo>
                    <a:pt x="293184" y="0"/>
                  </a:lnTo>
                  <a:lnTo>
                    <a:pt x="245628" y="3837"/>
                  </a:lnTo>
                  <a:lnTo>
                    <a:pt x="200515" y="14946"/>
                  </a:lnTo>
                  <a:lnTo>
                    <a:pt x="158449" y="32724"/>
                  </a:lnTo>
                  <a:lnTo>
                    <a:pt x="120033" y="56567"/>
                  </a:lnTo>
                  <a:lnTo>
                    <a:pt x="85871" y="85871"/>
                  </a:lnTo>
                  <a:lnTo>
                    <a:pt x="56567" y="120033"/>
                  </a:lnTo>
                  <a:lnTo>
                    <a:pt x="32724" y="158449"/>
                  </a:lnTo>
                  <a:lnTo>
                    <a:pt x="14946" y="200515"/>
                  </a:lnTo>
                  <a:lnTo>
                    <a:pt x="3837" y="245628"/>
                  </a:lnTo>
                  <a:lnTo>
                    <a:pt x="0" y="293184"/>
                  </a:lnTo>
                  <a:lnTo>
                    <a:pt x="0" y="2230298"/>
                  </a:lnTo>
                  <a:lnTo>
                    <a:pt x="3837" y="2277854"/>
                  </a:lnTo>
                  <a:lnTo>
                    <a:pt x="14946" y="2322967"/>
                  </a:lnTo>
                  <a:lnTo>
                    <a:pt x="32724" y="2365033"/>
                  </a:lnTo>
                  <a:lnTo>
                    <a:pt x="56567" y="2403449"/>
                  </a:lnTo>
                  <a:lnTo>
                    <a:pt x="85871" y="2437611"/>
                  </a:lnTo>
                  <a:lnTo>
                    <a:pt x="120033" y="2466915"/>
                  </a:lnTo>
                  <a:lnTo>
                    <a:pt x="158449" y="2490758"/>
                  </a:lnTo>
                  <a:lnTo>
                    <a:pt x="200515" y="2508536"/>
                  </a:lnTo>
                  <a:lnTo>
                    <a:pt x="245628" y="2519646"/>
                  </a:lnTo>
                  <a:lnTo>
                    <a:pt x="293184" y="2523483"/>
                  </a:lnTo>
                  <a:lnTo>
                    <a:pt x="7968343" y="2523483"/>
                  </a:lnTo>
                  <a:lnTo>
                    <a:pt x="8015899" y="2519646"/>
                  </a:lnTo>
                  <a:lnTo>
                    <a:pt x="8061012" y="2508536"/>
                  </a:lnTo>
                  <a:lnTo>
                    <a:pt x="8103079" y="2490758"/>
                  </a:lnTo>
                  <a:lnTo>
                    <a:pt x="8141494" y="2466915"/>
                  </a:lnTo>
                  <a:lnTo>
                    <a:pt x="8175656" y="2437611"/>
                  </a:lnTo>
                  <a:lnTo>
                    <a:pt x="8204960" y="2403449"/>
                  </a:lnTo>
                  <a:lnTo>
                    <a:pt x="8228803" y="2365033"/>
                  </a:lnTo>
                  <a:lnTo>
                    <a:pt x="8246581" y="2322967"/>
                  </a:lnTo>
                  <a:lnTo>
                    <a:pt x="8257691" y="2277854"/>
                  </a:lnTo>
                  <a:lnTo>
                    <a:pt x="8261528" y="2230298"/>
                  </a:lnTo>
                  <a:lnTo>
                    <a:pt x="8261528" y="293184"/>
                  </a:lnTo>
                  <a:lnTo>
                    <a:pt x="8257691" y="245628"/>
                  </a:lnTo>
                  <a:lnTo>
                    <a:pt x="8246581" y="200515"/>
                  </a:lnTo>
                  <a:lnTo>
                    <a:pt x="8228803" y="158449"/>
                  </a:lnTo>
                  <a:lnTo>
                    <a:pt x="8204960" y="120033"/>
                  </a:lnTo>
                  <a:lnTo>
                    <a:pt x="8175656" y="85871"/>
                  </a:lnTo>
                  <a:lnTo>
                    <a:pt x="8141494" y="56567"/>
                  </a:lnTo>
                  <a:lnTo>
                    <a:pt x="8103079" y="32724"/>
                  </a:lnTo>
                  <a:lnTo>
                    <a:pt x="8061012" y="14946"/>
                  </a:lnTo>
                  <a:lnTo>
                    <a:pt x="8015899" y="3837"/>
                  </a:lnTo>
                  <a:lnTo>
                    <a:pt x="7968343" y="0"/>
                  </a:lnTo>
                  <a:close/>
                </a:path>
              </a:pathLst>
            </a:custGeom>
            <a:solidFill>
              <a:srgbClr val="416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19331" y="2649133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23378" y="0"/>
                  </a:moveTo>
                  <a:lnTo>
                    <a:pt x="195456" y="0"/>
                  </a:lnTo>
                  <a:lnTo>
                    <a:pt x="150640" y="5162"/>
                  </a:lnTo>
                  <a:lnTo>
                    <a:pt x="109499" y="19866"/>
                  </a:lnTo>
                  <a:lnTo>
                    <a:pt x="73208" y="42939"/>
                  </a:lnTo>
                  <a:lnTo>
                    <a:pt x="42939" y="73208"/>
                  </a:lnTo>
                  <a:lnTo>
                    <a:pt x="19866" y="109499"/>
                  </a:lnTo>
                  <a:lnTo>
                    <a:pt x="5162" y="150640"/>
                  </a:lnTo>
                  <a:lnTo>
                    <a:pt x="0" y="195456"/>
                  </a:lnTo>
                  <a:lnTo>
                    <a:pt x="0" y="223378"/>
                  </a:lnTo>
                  <a:lnTo>
                    <a:pt x="5162" y="268195"/>
                  </a:lnTo>
                  <a:lnTo>
                    <a:pt x="19866" y="309335"/>
                  </a:lnTo>
                  <a:lnTo>
                    <a:pt x="42939" y="345626"/>
                  </a:lnTo>
                  <a:lnTo>
                    <a:pt x="73208" y="375895"/>
                  </a:lnTo>
                  <a:lnTo>
                    <a:pt x="109499" y="398968"/>
                  </a:lnTo>
                  <a:lnTo>
                    <a:pt x="150640" y="413673"/>
                  </a:lnTo>
                  <a:lnTo>
                    <a:pt x="195456" y="418835"/>
                  </a:lnTo>
                  <a:lnTo>
                    <a:pt x="223378" y="418835"/>
                  </a:lnTo>
                  <a:lnTo>
                    <a:pt x="268195" y="413673"/>
                  </a:lnTo>
                  <a:lnTo>
                    <a:pt x="309335" y="398968"/>
                  </a:lnTo>
                  <a:lnTo>
                    <a:pt x="345626" y="375895"/>
                  </a:lnTo>
                  <a:lnTo>
                    <a:pt x="375895" y="345626"/>
                  </a:lnTo>
                  <a:lnTo>
                    <a:pt x="398968" y="309335"/>
                  </a:lnTo>
                  <a:lnTo>
                    <a:pt x="413673" y="268195"/>
                  </a:lnTo>
                  <a:lnTo>
                    <a:pt x="418835" y="223378"/>
                  </a:lnTo>
                  <a:lnTo>
                    <a:pt x="418835" y="195456"/>
                  </a:lnTo>
                  <a:lnTo>
                    <a:pt x="413673" y="150640"/>
                  </a:lnTo>
                  <a:lnTo>
                    <a:pt x="398968" y="109499"/>
                  </a:lnTo>
                  <a:lnTo>
                    <a:pt x="375895" y="73208"/>
                  </a:lnTo>
                  <a:lnTo>
                    <a:pt x="345626" y="42939"/>
                  </a:lnTo>
                  <a:lnTo>
                    <a:pt x="309335" y="19866"/>
                  </a:lnTo>
                  <a:lnTo>
                    <a:pt x="268195" y="5162"/>
                  </a:lnTo>
                  <a:lnTo>
                    <a:pt x="223378" y="0"/>
                  </a:lnTo>
                  <a:close/>
                </a:path>
              </a:pathLst>
            </a:custGeom>
            <a:solidFill>
              <a:srgbClr val="E3E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597" y="2732901"/>
              <a:ext cx="186954" cy="2513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3346" y="2741805"/>
              <a:ext cx="173041" cy="22521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64034" y="2686287"/>
              <a:ext cx="6073998" cy="53017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19331" y="3423979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23378" y="0"/>
                  </a:moveTo>
                  <a:lnTo>
                    <a:pt x="195456" y="0"/>
                  </a:lnTo>
                  <a:lnTo>
                    <a:pt x="150640" y="5162"/>
                  </a:lnTo>
                  <a:lnTo>
                    <a:pt x="109499" y="19866"/>
                  </a:lnTo>
                  <a:lnTo>
                    <a:pt x="73208" y="42939"/>
                  </a:lnTo>
                  <a:lnTo>
                    <a:pt x="42939" y="73208"/>
                  </a:lnTo>
                  <a:lnTo>
                    <a:pt x="19866" y="109499"/>
                  </a:lnTo>
                  <a:lnTo>
                    <a:pt x="5162" y="150640"/>
                  </a:lnTo>
                  <a:lnTo>
                    <a:pt x="0" y="195456"/>
                  </a:lnTo>
                  <a:lnTo>
                    <a:pt x="0" y="223378"/>
                  </a:lnTo>
                  <a:lnTo>
                    <a:pt x="5162" y="268195"/>
                  </a:lnTo>
                  <a:lnTo>
                    <a:pt x="19866" y="309335"/>
                  </a:lnTo>
                  <a:lnTo>
                    <a:pt x="42939" y="345626"/>
                  </a:lnTo>
                  <a:lnTo>
                    <a:pt x="73208" y="375895"/>
                  </a:lnTo>
                  <a:lnTo>
                    <a:pt x="109499" y="398968"/>
                  </a:lnTo>
                  <a:lnTo>
                    <a:pt x="150640" y="413673"/>
                  </a:lnTo>
                  <a:lnTo>
                    <a:pt x="195456" y="418835"/>
                  </a:lnTo>
                  <a:lnTo>
                    <a:pt x="223378" y="418835"/>
                  </a:lnTo>
                  <a:lnTo>
                    <a:pt x="268195" y="413673"/>
                  </a:lnTo>
                  <a:lnTo>
                    <a:pt x="309335" y="398968"/>
                  </a:lnTo>
                  <a:lnTo>
                    <a:pt x="345626" y="375895"/>
                  </a:lnTo>
                  <a:lnTo>
                    <a:pt x="375895" y="345626"/>
                  </a:lnTo>
                  <a:lnTo>
                    <a:pt x="398968" y="309335"/>
                  </a:lnTo>
                  <a:lnTo>
                    <a:pt x="413673" y="268195"/>
                  </a:lnTo>
                  <a:lnTo>
                    <a:pt x="418835" y="223378"/>
                  </a:lnTo>
                  <a:lnTo>
                    <a:pt x="418835" y="195456"/>
                  </a:lnTo>
                  <a:lnTo>
                    <a:pt x="413673" y="150640"/>
                  </a:lnTo>
                  <a:lnTo>
                    <a:pt x="398968" y="109499"/>
                  </a:lnTo>
                  <a:lnTo>
                    <a:pt x="375895" y="73208"/>
                  </a:lnTo>
                  <a:lnTo>
                    <a:pt x="345626" y="42939"/>
                  </a:lnTo>
                  <a:lnTo>
                    <a:pt x="309335" y="19866"/>
                  </a:lnTo>
                  <a:lnTo>
                    <a:pt x="268195" y="5162"/>
                  </a:lnTo>
                  <a:lnTo>
                    <a:pt x="223378" y="0"/>
                  </a:lnTo>
                  <a:close/>
                </a:path>
              </a:pathLst>
            </a:custGeom>
            <a:solidFill>
              <a:srgbClr val="E3E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597" y="3507746"/>
              <a:ext cx="186954" cy="251301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43346" y="3516651"/>
            <a:ext cx="173041" cy="22521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80187" y="3461133"/>
            <a:ext cx="6365279" cy="530177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1319331" y="4198825"/>
            <a:ext cx="419100" cy="419100"/>
            <a:chOff x="1319331" y="4198825"/>
            <a:chExt cx="419100" cy="419100"/>
          </a:xfrm>
        </p:grpSpPr>
        <p:sp>
          <p:nvSpPr>
            <p:cNvPr id="15" name="object 15"/>
            <p:cNvSpPr/>
            <p:nvPr/>
          </p:nvSpPr>
          <p:spPr>
            <a:xfrm>
              <a:off x="1319331" y="4198825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23378" y="0"/>
                  </a:moveTo>
                  <a:lnTo>
                    <a:pt x="195456" y="0"/>
                  </a:lnTo>
                  <a:lnTo>
                    <a:pt x="150640" y="5162"/>
                  </a:lnTo>
                  <a:lnTo>
                    <a:pt x="109499" y="19866"/>
                  </a:lnTo>
                  <a:lnTo>
                    <a:pt x="73208" y="42939"/>
                  </a:lnTo>
                  <a:lnTo>
                    <a:pt x="42939" y="73208"/>
                  </a:lnTo>
                  <a:lnTo>
                    <a:pt x="19866" y="109499"/>
                  </a:lnTo>
                  <a:lnTo>
                    <a:pt x="5162" y="150640"/>
                  </a:lnTo>
                  <a:lnTo>
                    <a:pt x="0" y="195456"/>
                  </a:lnTo>
                  <a:lnTo>
                    <a:pt x="0" y="223378"/>
                  </a:lnTo>
                  <a:lnTo>
                    <a:pt x="5162" y="268195"/>
                  </a:lnTo>
                  <a:lnTo>
                    <a:pt x="19866" y="309335"/>
                  </a:lnTo>
                  <a:lnTo>
                    <a:pt x="42939" y="345626"/>
                  </a:lnTo>
                  <a:lnTo>
                    <a:pt x="73208" y="375895"/>
                  </a:lnTo>
                  <a:lnTo>
                    <a:pt x="109499" y="398968"/>
                  </a:lnTo>
                  <a:lnTo>
                    <a:pt x="150640" y="413673"/>
                  </a:lnTo>
                  <a:lnTo>
                    <a:pt x="195456" y="418835"/>
                  </a:lnTo>
                  <a:lnTo>
                    <a:pt x="223378" y="418835"/>
                  </a:lnTo>
                  <a:lnTo>
                    <a:pt x="268195" y="413673"/>
                  </a:lnTo>
                  <a:lnTo>
                    <a:pt x="309335" y="398968"/>
                  </a:lnTo>
                  <a:lnTo>
                    <a:pt x="345626" y="375895"/>
                  </a:lnTo>
                  <a:lnTo>
                    <a:pt x="375895" y="345626"/>
                  </a:lnTo>
                  <a:lnTo>
                    <a:pt x="398968" y="309335"/>
                  </a:lnTo>
                  <a:lnTo>
                    <a:pt x="413673" y="268195"/>
                  </a:lnTo>
                  <a:lnTo>
                    <a:pt x="418835" y="223378"/>
                  </a:lnTo>
                  <a:lnTo>
                    <a:pt x="418835" y="195456"/>
                  </a:lnTo>
                  <a:lnTo>
                    <a:pt x="413673" y="150640"/>
                  </a:lnTo>
                  <a:lnTo>
                    <a:pt x="398968" y="109499"/>
                  </a:lnTo>
                  <a:lnTo>
                    <a:pt x="375895" y="73208"/>
                  </a:lnTo>
                  <a:lnTo>
                    <a:pt x="345626" y="42939"/>
                  </a:lnTo>
                  <a:lnTo>
                    <a:pt x="309335" y="19866"/>
                  </a:lnTo>
                  <a:lnTo>
                    <a:pt x="268195" y="5162"/>
                  </a:lnTo>
                  <a:lnTo>
                    <a:pt x="223378" y="0"/>
                  </a:lnTo>
                  <a:close/>
                </a:path>
              </a:pathLst>
            </a:custGeom>
            <a:solidFill>
              <a:srgbClr val="E3E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597" y="4282592"/>
              <a:ext cx="186954" cy="25130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3346" y="4291496"/>
              <a:ext cx="173041" cy="225214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70192" y="4237852"/>
            <a:ext cx="7004241" cy="52544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37358" y="9996571"/>
            <a:ext cx="12388143" cy="24585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821690" y="2858551"/>
            <a:ext cx="9015432" cy="67432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</TotalTime>
  <Words>0</Words>
  <Application>Microsoft Office PowerPoint</Application>
  <PresentationFormat>Custom</PresentationFormat>
  <Paragraphs>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Lenovo</dc:creator>
  <cp:lastModifiedBy>ANUSHREE KASHYAP</cp:lastModifiedBy>
  <cp:revision>1</cp:revision>
  <dcterms:created xsi:type="dcterms:W3CDTF">2025-11-07T04:28:08Z</dcterms:created>
  <dcterms:modified xsi:type="dcterms:W3CDTF">2025-11-07T05:06:51Z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2025-11-07T00:00:00Z</vt:filetime>
  </property>
  <property fmtid="{D5CDD505-2E9C-101B-9397-08002B2CF9AE}" pid="3" name="LastSaved">
    <vt:filetime>2025-11-07T00:00:00Z</vt:filetime>
  </property>
  <property fmtid="{D5CDD505-2E9C-101B-9397-08002B2CF9AE}" pid="4" name="Producer">
    <vt:lpwstr>iLovePDF</vt:lpwstr>
  </property>
</Properties>
</file>